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71" r:id="rId7"/>
    <p:sldMasterId id="2147483688" r:id="rId8"/>
    <p:sldMasterId id="2147483710" r:id="rId9"/>
    <p:sldMasterId id="2147483713" r:id="rId10"/>
    <p:sldMasterId id="2147483730" r:id="rId11"/>
    <p:sldMasterId id="2147483753"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385" r:id="rId143"/>
    <p:sldId id="386" r:id="rId144"/>
    <p:sldId id="387" r:id="rId145"/>
    <p:sldId id="388" r:id="rId146"/>
    <p:sldId id="389" r:id="rId147"/>
    <p:sldId id="390" r:id="rId148"/>
    <p:sldId id="391" r:id="rId149"/>
    <p:sldId id="392" r:id="rId150"/>
    <p:sldId id="393" r:id="rId151"/>
    <p:sldId id="394" r:id="rId152"/>
    <p:sldId id="395" r:id="rId153"/>
    <p:sldId id="396" r:id="rId154"/>
    <p:sldId id="397" r:id="rId155"/>
    <p:sldId id="398" r:id="rId156"/>
    <p:sldId id="399" r:id="rId157"/>
    <p:sldId id="400" r:id="rId158"/>
    <p:sldId id="401" r:id="rId159"/>
    <p:sldId id="402" r:id="rId160"/>
    <p:sldId id="403" r:id="rId161"/>
    <p:sldId id="404" r:id="rId162"/>
    <p:sldId id="405" r:id="rId163"/>
    <p:sldId id="406" r:id="rId164"/>
    <p:sldId id="407" r:id="rId165"/>
  </p:sldIdLst>
  <p:sldSz cy="6858000" cx="12192000"/>
  <p:notesSz cx="6858000" cy="9144000"/>
  <p:embeddedFontLst>
    <p:embeddedFont>
      <p:font typeface="Ubuntu"/>
      <p:regular r:id="rId166"/>
      <p:bold r:id="rId167"/>
      <p:italic r:id="rId168"/>
      <p:boldItalic r:id="rId169"/>
    </p:embeddedFont>
    <p:embeddedFont>
      <p:font typeface="Roboto"/>
      <p:regular r:id="rId170"/>
      <p:bold r:id="rId171"/>
      <p:italic r:id="rId172"/>
      <p:boldItalic r:id="rId173"/>
    </p:embeddedFont>
    <p:embeddedFont>
      <p:font typeface="Quattrocento Sans"/>
      <p:regular r:id="rId174"/>
      <p:bold r:id="rId175"/>
      <p:italic r:id="rId176"/>
      <p:boldItalic r:id="rId177"/>
    </p:embeddedFont>
    <p:embeddedFont>
      <p:font typeface="Montserrat ExtraBold"/>
      <p:bold r:id="rId178"/>
      <p:boldItalic r:id="rId1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61">
          <p15:clr>
            <a:srgbClr val="A4A3A4"/>
          </p15:clr>
        </p15:guide>
        <p15:guide id="2" orient="horz" pos="2160">
          <p15:clr>
            <a:srgbClr val="A4A3A4"/>
          </p15:clr>
        </p15:guide>
      </p15:sldGuideLst>
    </p:ext>
    <p:ext uri="GoogleSlidesCustomDataVersion2">
      <go:slidesCustomData xmlns:go="http://customooxmlschemas.google.com/" r:id="rId180" roundtripDataSignature="AMtx7mgGjQbfU0517p+apr0qWmrAtwn4l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Nimesha Jinarajadasa"/>
  <p:cmAuthor clrIdx="1" id="1" initials="" lastIdx="7" name="Prathiksha Devadiga"/>
  <p:cmAuthor clrIdx="2" id="2" initials="" lastIdx="1" name="Mumshad Mannambet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B4A844-6105-49F2-A7D1-CE0D0A35C146}">
  <a:tblStyle styleId="{92B4A844-6105-49F2-A7D1-CE0D0A35C146}"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5522C60-D2A6-42C4-89BC-F67D8677E03E}"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E7FF"/>
          </a:solidFill>
        </a:fill>
      </a:tcStyle>
    </a:wholeTbl>
    <a:band1H>
      <a:tcTxStyle b="off" i="off"/>
      <a:tcStyle>
        <a:fill>
          <a:solidFill>
            <a:srgbClr val="DDCCFF"/>
          </a:solidFill>
        </a:fill>
      </a:tcStyle>
    </a:band1H>
    <a:band2H>
      <a:tcTxStyle b="off" i="off"/>
    </a:band2H>
    <a:band1V>
      <a:tcTxStyle b="off" i="off"/>
      <a:tcStyle>
        <a:fill>
          <a:solidFill>
            <a:srgbClr val="DDCCF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61"/>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107" Type="http://schemas.openxmlformats.org/officeDocument/2006/relationships/slide" Target="slides/slide94.xml"/><Relationship Id="rId106" Type="http://schemas.openxmlformats.org/officeDocument/2006/relationships/slide" Target="slides/slide93.xml"/><Relationship Id="rId105" Type="http://schemas.openxmlformats.org/officeDocument/2006/relationships/slide" Target="slides/slide92.xml"/><Relationship Id="rId104" Type="http://schemas.openxmlformats.org/officeDocument/2006/relationships/slide" Target="slides/slide91.xml"/><Relationship Id="rId109" Type="http://schemas.openxmlformats.org/officeDocument/2006/relationships/slide" Target="slides/slide96.xml"/><Relationship Id="rId108" Type="http://schemas.openxmlformats.org/officeDocument/2006/relationships/slide" Target="slides/slide95.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103" Type="http://schemas.openxmlformats.org/officeDocument/2006/relationships/slide" Target="slides/slide90.xml"/><Relationship Id="rId102" Type="http://schemas.openxmlformats.org/officeDocument/2006/relationships/slide" Target="slides/slide89.xml"/><Relationship Id="rId101" Type="http://schemas.openxmlformats.org/officeDocument/2006/relationships/slide" Target="slides/slide88.xml"/><Relationship Id="rId100" Type="http://schemas.openxmlformats.org/officeDocument/2006/relationships/slide" Target="slides/slide87.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180" Type="http://customschemas.google.com/relationships/presentationmetadata" Target="metadata"/><Relationship Id="rId37" Type="http://schemas.openxmlformats.org/officeDocument/2006/relationships/slide" Target="slides/slide24.xml"/><Relationship Id="rId176" Type="http://schemas.openxmlformats.org/officeDocument/2006/relationships/font" Target="fonts/QuattrocentoSans-italic.fntdata"/><Relationship Id="rId36" Type="http://schemas.openxmlformats.org/officeDocument/2006/relationships/slide" Target="slides/slide23.xml"/><Relationship Id="rId175" Type="http://schemas.openxmlformats.org/officeDocument/2006/relationships/font" Target="fonts/QuattrocentoSans-bold.fntdata"/><Relationship Id="rId39" Type="http://schemas.openxmlformats.org/officeDocument/2006/relationships/slide" Target="slides/slide26.xml"/><Relationship Id="rId174" Type="http://schemas.openxmlformats.org/officeDocument/2006/relationships/font" Target="fonts/QuattrocentoSans-regular.fntdata"/><Relationship Id="rId38" Type="http://schemas.openxmlformats.org/officeDocument/2006/relationships/slide" Target="slides/slide25.xml"/><Relationship Id="rId173" Type="http://schemas.openxmlformats.org/officeDocument/2006/relationships/font" Target="fonts/Roboto-boldItalic.fntdata"/><Relationship Id="rId179" Type="http://schemas.openxmlformats.org/officeDocument/2006/relationships/font" Target="fonts/MontserratExtraBold-boldItalic.fntdata"/><Relationship Id="rId178" Type="http://schemas.openxmlformats.org/officeDocument/2006/relationships/font" Target="fonts/MontserratExtraBold-bold.fntdata"/><Relationship Id="rId177" Type="http://schemas.openxmlformats.org/officeDocument/2006/relationships/font" Target="fonts/QuattrocentoSans-boldItalic.fntdata"/><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129" Type="http://schemas.openxmlformats.org/officeDocument/2006/relationships/slide" Target="slides/slide116.xml"/><Relationship Id="rId128" Type="http://schemas.openxmlformats.org/officeDocument/2006/relationships/slide" Target="slides/slide115.xml"/><Relationship Id="rId127" Type="http://schemas.openxmlformats.org/officeDocument/2006/relationships/slide" Target="slides/slide114.xml"/><Relationship Id="rId126" Type="http://schemas.openxmlformats.org/officeDocument/2006/relationships/slide" Target="slides/slide113.xml"/><Relationship Id="rId26" Type="http://schemas.openxmlformats.org/officeDocument/2006/relationships/slide" Target="slides/slide13.xml"/><Relationship Id="rId121" Type="http://schemas.openxmlformats.org/officeDocument/2006/relationships/slide" Target="slides/slide108.xml"/><Relationship Id="rId25" Type="http://schemas.openxmlformats.org/officeDocument/2006/relationships/slide" Target="slides/slide12.xml"/><Relationship Id="rId120" Type="http://schemas.openxmlformats.org/officeDocument/2006/relationships/slide" Target="slides/slide107.xml"/><Relationship Id="rId28" Type="http://schemas.openxmlformats.org/officeDocument/2006/relationships/slide" Target="slides/slide15.xml"/><Relationship Id="rId27" Type="http://schemas.openxmlformats.org/officeDocument/2006/relationships/slide" Target="slides/slide14.xml"/><Relationship Id="rId125" Type="http://schemas.openxmlformats.org/officeDocument/2006/relationships/slide" Target="slides/slide112.xml"/><Relationship Id="rId29" Type="http://schemas.openxmlformats.org/officeDocument/2006/relationships/slide" Target="slides/slide16.xml"/><Relationship Id="rId124" Type="http://schemas.openxmlformats.org/officeDocument/2006/relationships/slide" Target="slides/slide111.xml"/><Relationship Id="rId123" Type="http://schemas.openxmlformats.org/officeDocument/2006/relationships/slide" Target="slides/slide110.xml"/><Relationship Id="rId122" Type="http://schemas.openxmlformats.org/officeDocument/2006/relationships/slide" Target="slides/slide109.xml"/><Relationship Id="rId95" Type="http://schemas.openxmlformats.org/officeDocument/2006/relationships/slide" Target="slides/slide82.xml"/><Relationship Id="rId94" Type="http://schemas.openxmlformats.org/officeDocument/2006/relationships/slide" Target="slides/slide81.xml"/><Relationship Id="rId97" Type="http://schemas.openxmlformats.org/officeDocument/2006/relationships/slide" Target="slides/slide84.xml"/><Relationship Id="rId96" Type="http://schemas.openxmlformats.org/officeDocument/2006/relationships/slide" Target="slides/slide83.xml"/><Relationship Id="rId11" Type="http://schemas.openxmlformats.org/officeDocument/2006/relationships/slideMaster" Target="slideMasters/slideMaster6.xml"/><Relationship Id="rId99" Type="http://schemas.openxmlformats.org/officeDocument/2006/relationships/slide" Target="slides/slide86.xml"/><Relationship Id="rId10" Type="http://schemas.openxmlformats.org/officeDocument/2006/relationships/slideMaster" Target="slideMasters/slideMaster5.xml"/><Relationship Id="rId98" Type="http://schemas.openxmlformats.org/officeDocument/2006/relationships/slide" Target="slides/slide85.xml"/><Relationship Id="rId13" Type="http://schemas.openxmlformats.org/officeDocument/2006/relationships/notesMaster" Target="notesMasters/notesMaster1.xml"/><Relationship Id="rId12" Type="http://schemas.openxmlformats.org/officeDocument/2006/relationships/slideMaster" Target="slideMasters/slideMaster7.xml"/><Relationship Id="rId91" Type="http://schemas.openxmlformats.org/officeDocument/2006/relationships/slide" Target="slides/slide78.xml"/><Relationship Id="rId90" Type="http://schemas.openxmlformats.org/officeDocument/2006/relationships/slide" Target="slides/slide77.xml"/><Relationship Id="rId93" Type="http://schemas.openxmlformats.org/officeDocument/2006/relationships/slide" Target="slides/slide80.xml"/><Relationship Id="rId92" Type="http://schemas.openxmlformats.org/officeDocument/2006/relationships/slide" Target="slides/slide79.xml"/><Relationship Id="rId118" Type="http://schemas.openxmlformats.org/officeDocument/2006/relationships/slide" Target="slides/slide105.xml"/><Relationship Id="rId117" Type="http://schemas.openxmlformats.org/officeDocument/2006/relationships/slide" Target="slides/slide104.xml"/><Relationship Id="rId116" Type="http://schemas.openxmlformats.org/officeDocument/2006/relationships/slide" Target="slides/slide103.xml"/><Relationship Id="rId115" Type="http://schemas.openxmlformats.org/officeDocument/2006/relationships/slide" Target="slides/slide102.xml"/><Relationship Id="rId119" Type="http://schemas.openxmlformats.org/officeDocument/2006/relationships/slide" Target="slides/slide106.xml"/><Relationship Id="rId15" Type="http://schemas.openxmlformats.org/officeDocument/2006/relationships/slide" Target="slides/slide2.xml"/><Relationship Id="rId110" Type="http://schemas.openxmlformats.org/officeDocument/2006/relationships/slide" Target="slides/slide97.xml"/><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14" Type="http://schemas.openxmlformats.org/officeDocument/2006/relationships/slide" Target="slides/slide101.xml"/><Relationship Id="rId18" Type="http://schemas.openxmlformats.org/officeDocument/2006/relationships/slide" Target="slides/slide5.xml"/><Relationship Id="rId113" Type="http://schemas.openxmlformats.org/officeDocument/2006/relationships/slide" Target="slides/slide100.xml"/><Relationship Id="rId112" Type="http://schemas.openxmlformats.org/officeDocument/2006/relationships/slide" Target="slides/slide99.xml"/><Relationship Id="rId111" Type="http://schemas.openxmlformats.org/officeDocument/2006/relationships/slide" Target="slides/slide98.xml"/><Relationship Id="rId84" Type="http://schemas.openxmlformats.org/officeDocument/2006/relationships/slide" Target="slides/slide71.xml"/><Relationship Id="rId83" Type="http://schemas.openxmlformats.org/officeDocument/2006/relationships/slide" Target="slides/slide70.xml"/><Relationship Id="rId86" Type="http://schemas.openxmlformats.org/officeDocument/2006/relationships/slide" Target="slides/slide73.xml"/><Relationship Id="rId85" Type="http://schemas.openxmlformats.org/officeDocument/2006/relationships/slide" Target="slides/slide72.xml"/><Relationship Id="rId88" Type="http://schemas.openxmlformats.org/officeDocument/2006/relationships/slide" Target="slides/slide75.xml"/><Relationship Id="rId150" Type="http://schemas.openxmlformats.org/officeDocument/2006/relationships/slide" Target="slides/slide137.xml"/><Relationship Id="rId87" Type="http://schemas.openxmlformats.org/officeDocument/2006/relationships/slide" Target="slides/slide74.xml"/><Relationship Id="rId89" Type="http://schemas.openxmlformats.org/officeDocument/2006/relationships/slide" Target="slides/slide76.xml"/><Relationship Id="rId80" Type="http://schemas.openxmlformats.org/officeDocument/2006/relationships/slide" Target="slides/slide67.xml"/><Relationship Id="rId82" Type="http://schemas.openxmlformats.org/officeDocument/2006/relationships/slide" Target="slides/slide69.xml"/><Relationship Id="rId81" Type="http://schemas.openxmlformats.org/officeDocument/2006/relationships/slide" Target="slides/slide6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6.xml"/><Relationship Id="rId4" Type="http://schemas.openxmlformats.org/officeDocument/2006/relationships/tableStyles" Target="tableStyles.xml"/><Relationship Id="rId148" Type="http://schemas.openxmlformats.org/officeDocument/2006/relationships/slide" Target="slides/slide135.xml"/><Relationship Id="rId9" Type="http://schemas.openxmlformats.org/officeDocument/2006/relationships/slideMaster" Target="slideMasters/slideMaster4.xml"/><Relationship Id="rId143" Type="http://schemas.openxmlformats.org/officeDocument/2006/relationships/slide" Target="slides/slide130.xml"/><Relationship Id="rId142" Type="http://schemas.openxmlformats.org/officeDocument/2006/relationships/slide" Target="slides/slide129.xml"/><Relationship Id="rId141" Type="http://schemas.openxmlformats.org/officeDocument/2006/relationships/slide" Target="slides/slide128.xml"/><Relationship Id="rId140" Type="http://schemas.openxmlformats.org/officeDocument/2006/relationships/slide" Target="slides/slide127.xml"/><Relationship Id="rId5" Type="http://schemas.openxmlformats.org/officeDocument/2006/relationships/commentAuthors" Target="commentAuthors.xml"/><Relationship Id="rId147" Type="http://schemas.openxmlformats.org/officeDocument/2006/relationships/slide" Target="slides/slide134.xml"/><Relationship Id="rId6" Type="http://schemas.openxmlformats.org/officeDocument/2006/relationships/slideMaster" Target="slideMasters/slideMaster1.xml"/><Relationship Id="rId146" Type="http://schemas.openxmlformats.org/officeDocument/2006/relationships/slide" Target="slides/slide133.xml"/><Relationship Id="rId7" Type="http://schemas.openxmlformats.org/officeDocument/2006/relationships/slideMaster" Target="slideMasters/slideMaster2.xml"/><Relationship Id="rId145" Type="http://schemas.openxmlformats.org/officeDocument/2006/relationships/slide" Target="slides/slide132.xml"/><Relationship Id="rId8" Type="http://schemas.openxmlformats.org/officeDocument/2006/relationships/slideMaster" Target="slideMasters/slideMaster3.xml"/><Relationship Id="rId144" Type="http://schemas.openxmlformats.org/officeDocument/2006/relationships/slide" Target="slides/slide131.xml"/><Relationship Id="rId73" Type="http://schemas.openxmlformats.org/officeDocument/2006/relationships/slide" Target="slides/slide60.xml"/><Relationship Id="rId72" Type="http://schemas.openxmlformats.org/officeDocument/2006/relationships/slide" Target="slides/slide59.xml"/><Relationship Id="rId75" Type="http://schemas.openxmlformats.org/officeDocument/2006/relationships/slide" Target="slides/slide62.xml"/><Relationship Id="rId74" Type="http://schemas.openxmlformats.org/officeDocument/2006/relationships/slide" Target="slides/slide61.xml"/><Relationship Id="rId77" Type="http://schemas.openxmlformats.org/officeDocument/2006/relationships/slide" Target="slides/slide64.xml"/><Relationship Id="rId76" Type="http://schemas.openxmlformats.org/officeDocument/2006/relationships/slide" Target="slides/slide63.xml"/><Relationship Id="rId79" Type="http://schemas.openxmlformats.org/officeDocument/2006/relationships/slide" Target="slides/slide66.xml"/><Relationship Id="rId78" Type="http://schemas.openxmlformats.org/officeDocument/2006/relationships/slide" Target="slides/slide65.xml"/><Relationship Id="rId71" Type="http://schemas.openxmlformats.org/officeDocument/2006/relationships/slide" Target="slides/slide58.xml"/><Relationship Id="rId70" Type="http://schemas.openxmlformats.org/officeDocument/2006/relationships/slide" Target="slides/slide57.xml"/><Relationship Id="rId139" Type="http://schemas.openxmlformats.org/officeDocument/2006/relationships/slide" Target="slides/slide126.xml"/><Relationship Id="rId138" Type="http://schemas.openxmlformats.org/officeDocument/2006/relationships/slide" Target="slides/slide125.xml"/><Relationship Id="rId137" Type="http://schemas.openxmlformats.org/officeDocument/2006/relationships/slide" Target="slides/slide124.xml"/><Relationship Id="rId132" Type="http://schemas.openxmlformats.org/officeDocument/2006/relationships/slide" Target="slides/slide119.xml"/><Relationship Id="rId131" Type="http://schemas.openxmlformats.org/officeDocument/2006/relationships/slide" Target="slides/slide118.xml"/><Relationship Id="rId130" Type="http://schemas.openxmlformats.org/officeDocument/2006/relationships/slide" Target="slides/slide117.xml"/><Relationship Id="rId136" Type="http://schemas.openxmlformats.org/officeDocument/2006/relationships/slide" Target="slides/slide123.xml"/><Relationship Id="rId135" Type="http://schemas.openxmlformats.org/officeDocument/2006/relationships/slide" Target="slides/slide122.xml"/><Relationship Id="rId134" Type="http://schemas.openxmlformats.org/officeDocument/2006/relationships/slide" Target="slides/slide121.xml"/><Relationship Id="rId133" Type="http://schemas.openxmlformats.org/officeDocument/2006/relationships/slide" Target="slides/slide120.xml"/><Relationship Id="rId62" Type="http://schemas.openxmlformats.org/officeDocument/2006/relationships/slide" Target="slides/slide49.xml"/><Relationship Id="rId61" Type="http://schemas.openxmlformats.org/officeDocument/2006/relationships/slide" Target="slides/slide48.xml"/><Relationship Id="rId64" Type="http://schemas.openxmlformats.org/officeDocument/2006/relationships/slide" Target="slides/slide51.xml"/><Relationship Id="rId63" Type="http://schemas.openxmlformats.org/officeDocument/2006/relationships/slide" Target="slides/slide50.xml"/><Relationship Id="rId66" Type="http://schemas.openxmlformats.org/officeDocument/2006/relationships/slide" Target="slides/slide53.xml"/><Relationship Id="rId172" Type="http://schemas.openxmlformats.org/officeDocument/2006/relationships/font" Target="fonts/Roboto-italic.fntdata"/><Relationship Id="rId65" Type="http://schemas.openxmlformats.org/officeDocument/2006/relationships/slide" Target="slides/slide52.xml"/><Relationship Id="rId171" Type="http://schemas.openxmlformats.org/officeDocument/2006/relationships/font" Target="fonts/Roboto-bold.fntdata"/><Relationship Id="rId68" Type="http://schemas.openxmlformats.org/officeDocument/2006/relationships/slide" Target="slides/slide55.xml"/><Relationship Id="rId170" Type="http://schemas.openxmlformats.org/officeDocument/2006/relationships/font" Target="fonts/Roboto-regular.fntdata"/><Relationship Id="rId67" Type="http://schemas.openxmlformats.org/officeDocument/2006/relationships/slide" Target="slides/slide54.xml"/><Relationship Id="rId60" Type="http://schemas.openxmlformats.org/officeDocument/2006/relationships/slide" Target="slides/slide47.xml"/><Relationship Id="rId165" Type="http://schemas.openxmlformats.org/officeDocument/2006/relationships/slide" Target="slides/slide152.xml"/><Relationship Id="rId69" Type="http://schemas.openxmlformats.org/officeDocument/2006/relationships/slide" Target="slides/slide56.xml"/><Relationship Id="rId164" Type="http://schemas.openxmlformats.org/officeDocument/2006/relationships/slide" Target="slides/slide151.xml"/><Relationship Id="rId163" Type="http://schemas.openxmlformats.org/officeDocument/2006/relationships/slide" Target="slides/slide150.xml"/><Relationship Id="rId162" Type="http://schemas.openxmlformats.org/officeDocument/2006/relationships/slide" Target="slides/slide149.xml"/><Relationship Id="rId169" Type="http://schemas.openxmlformats.org/officeDocument/2006/relationships/font" Target="fonts/Ubuntu-boldItalic.fntdata"/><Relationship Id="rId168" Type="http://schemas.openxmlformats.org/officeDocument/2006/relationships/font" Target="fonts/Ubuntu-italic.fntdata"/><Relationship Id="rId167" Type="http://schemas.openxmlformats.org/officeDocument/2006/relationships/font" Target="fonts/Ubuntu-bold.fntdata"/><Relationship Id="rId166" Type="http://schemas.openxmlformats.org/officeDocument/2006/relationships/font" Target="fonts/Ubuntu-regular.fntdata"/><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55" Type="http://schemas.openxmlformats.org/officeDocument/2006/relationships/slide" Target="slides/slide42.xml"/><Relationship Id="rId161" Type="http://schemas.openxmlformats.org/officeDocument/2006/relationships/slide" Target="slides/slide148.xml"/><Relationship Id="rId54" Type="http://schemas.openxmlformats.org/officeDocument/2006/relationships/slide" Target="slides/slide41.xml"/><Relationship Id="rId160" Type="http://schemas.openxmlformats.org/officeDocument/2006/relationships/slide" Target="slides/slide147.xml"/><Relationship Id="rId57" Type="http://schemas.openxmlformats.org/officeDocument/2006/relationships/slide" Target="slides/slide44.xml"/><Relationship Id="rId56" Type="http://schemas.openxmlformats.org/officeDocument/2006/relationships/slide" Target="slides/slide43.xml"/><Relationship Id="rId159" Type="http://schemas.openxmlformats.org/officeDocument/2006/relationships/slide" Target="slides/slide146.xml"/><Relationship Id="rId59" Type="http://schemas.openxmlformats.org/officeDocument/2006/relationships/slide" Target="slides/slide46.xml"/><Relationship Id="rId154" Type="http://schemas.openxmlformats.org/officeDocument/2006/relationships/slide" Target="slides/slide141.xml"/><Relationship Id="rId58" Type="http://schemas.openxmlformats.org/officeDocument/2006/relationships/slide" Target="slides/slide45.xml"/><Relationship Id="rId153" Type="http://schemas.openxmlformats.org/officeDocument/2006/relationships/slide" Target="slides/slide140.xml"/><Relationship Id="rId152" Type="http://schemas.openxmlformats.org/officeDocument/2006/relationships/slide" Target="slides/slide139.xml"/><Relationship Id="rId151" Type="http://schemas.openxmlformats.org/officeDocument/2006/relationships/slide" Target="slides/slide138.xml"/><Relationship Id="rId158" Type="http://schemas.openxmlformats.org/officeDocument/2006/relationships/slide" Target="slides/slide145.xml"/><Relationship Id="rId157" Type="http://schemas.openxmlformats.org/officeDocument/2006/relationships/slide" Target="slides/slide144.xml"/><Relationship Id="rId156" Type="http://schemas.openxmlformats.org/officeDocument/2006/relationships/slide" Target="slides/slide143.xml"/><Relationship Id="rId155" Type="http://schemas.openxmlformats.org/officeDocument/2006/relationships/slide" Target="slides/slide14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7-18T06:27:59.598">
    <p:pos x="4718" y="1363"/>
    <p:text>This is now called Docker Business. 
Maybe we can add the Docker Business in brackets under the Enterprise edition.</p:text>
    <p:extLst>
      <p:ext uri="{C676402C-5697-4E1C-873F-D02D1690AC5C}">
        <p15:threadingInfo timeZoneBias="0"/>
      </p:ext>
      <p:ext uri="http://customooxmlschemas.google.com/">
        <go:slidesCustomData xmlns:go="http://customooxmlschemas.google.com/" commentPostId="AAABOKRZO8s"/>
      </p:ext>
    </p:extLst>
  </p:cm>
  <p:cm authorId="1" idx="1" dt="2024-07-18T06:27:59.598">
    <p:pos x="4718" y="1363"/>
    <p:text>Done</p:text>
    <p:extLst>
      <p:ext uri="{C676402C-5697-4E1C-873F-D02D1690AC5C}">
        <p15:threadingInfo timeZoneBias="0">
          <p15:parentCm authorId="0" idx="1"/>
        </p15:threadingInfo>
      </p:ext>
      <p:ext uri="http://customooxmlschemas.google.com/">
        <go:slidesCustomData xmlns:go="http://customooxmlschemas.google.com/" commentPostId="AAABSBDA8E0"/>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7-18T06:53:49.953">
    <p:pos x="671" y="2536"/>
    <p:text>last mysql part
is not visible in presentation mode.</p:text>
    <p:extLst>
      <p:ext uri="{C676402C-5697-4E1C-873F-D02D1690AC5C}">
        <p15:threadingInfo timeZoneBias="0"/>
      </p:ext>
      <p:ext uri="http://customooxmlschemas.google.com/">
        <go:slidesCustomData xmlns:go="http://customooxmlschemas.google.com/" commentPostId="AAABOKRZO8w"/>
      </p:ext>
    </p:extLst>
  </p:cm>
  <p:cm authorId="1" idx="2" dt="2024-07-18T06:53:49.953">
    <p:pos x="671" y="2536"/>
    <p:text>Fixed</p:text>
    <p:extLst>
      <p:ext uri="{C676402C-5697-4E1C-873F-D02D1690AC5C}">
        <p15:threadingInfo timeZoneBias="0">
          <p15:parentCm authorId="0" idx="2"/>
        </p15:threadingInfo>
      </p:ext>
      <p:ext uri="http://customooxmlschemas.google.com/">
        <go:slidesCustomData xmlns:go="http://customooxmlschemas.google.com/" commentPostId="AAABSBDA8E8"/>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7-18T07:52:28.915">
    <p:pos x="555" y="1732"/>
    <p:text>This run word is not visible in the slideshow mode. fix it</p:text>
    <p:extLst>
      <p:ext uri="{C676402C-5697-4E1C-873F-D02D1690AC5C}">
        <p15:threadingInfo timeZoneBias="0"/>
      </p:ext>
      <p:ext uri="http://customooxmlschemas.google.com/">
        <go:slidesCustomData xmlns:go="http://customooxmlschemas.google.com/" commentPostId="AAABP1sK-Bw"/>
      </p:ext>
    </p:extLst>
  </p:cm>
  <p:cm authorId="1" idx="3" dt="2024-07-18T07:52:28.915">
    <p:pos x="555" y="1732"/>
    <p:text>Fixed</p:text>
    <p:extLst>
      <p:ext uri="{C676402C-5697-4E1C-873F-D02D1690AC5C}">
        <p15:threadingInfo timeZoneBias="0">
          <p15:parentCm authorId="0" idx="3"/>
        </p15:threadingInfo>
      </p:ext>
      <p:ext uri="http://customooxmlschemas.google.com/">
        <go:slidesCustomData xmlns:go="http://customooxmlschemas.google.com/" commentPostId="AAABSBDA8Fc"/>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7-18T07:55:44.730">
    <p:pos x="3146" y="1355"/>
    <p:text>make sure this is properly visible in slideshow mode</p:text>
    <p:extLst>
      <p:ext uri="{C676402C-5697-4E1C-873F-D02D1690AC5C}">
        <p15:threadingInfo timeZoneBias="0"/>
      </p:ext>
      <p:ext uri="http://customooxmlschemas.google.com/">
        <go:slidesCustomData xmlns:go="http://customooxmlschemas.google.com/" commentPostId="AAABP1sK-B8"/>
      </p:ext>
    </p:extLst>
  </p:cm>
  <p:cm authorId="1" idx="4" dt="2024-07-18T07:55:44.730">
    <p:pos x="3146" y="1355"/>
    <p:text>Ok</p:text>
    <p:extLst>
      <p:ext uri="{C676402C-5697-4E1C-873F-D02D1690AC5C}">
        <p15:threadingInfo timeZoneBias="0">
          <p15:parentCm authorId="0" idx="4"/>
        </p15:threadingInfo>
      </p:ext>
      <p:ext uri="http://customooxmlschemas.google.com/">
        <go:slidesCustomData xmlns:go="http://customooxmlschemas.google.com/" commentPostId="AAABSBDA8Fs"/>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7-18T10:04:34.369">
    <p:pos x="234" y="232"/>
    <p:text>Please use the following list with the bracket information as well!
Overlay2
ZFS
BTRFS (not recommended for production)
Device Mapper (not commonly recommended)
AUFS (deprecated)
Overlay (deprecated)</p:text>
    <p:extLst>
      <p:ext uri="{C676402C-5697-4E1C-873F-D02D1690AC5C}">
        <p15:threadingInfo timeZoneBias="0"/>
      </p:ext>
      <p:ext uri="http://customooxmlschemas.google.com/">
        <go:slidesCustomData xmlns:go="http://customooxmlschemas.google.com/" commentPostId="AAABP1sK-CA"/>
      </p:ext>
    </p:extLst>
  </p:cm>
  <p:cm authorId="1" idx="5" dt="2024-07-18T10:04:34.369">
    <p:pos x="234" y="232"/>
    <p:text>Done</p:text>
    <p:extLst>
      <p:ext uri="{C676402C-5697-4E1C-873F-D02D1690AC5C}">
        <p15:threadingInfo timeZoneBias="0">
          <p15:parentCm authorId="0" idx="5"/>
        </p15:threadingInfo>
      </p:ext>
      <p:ext uri="http://customooxmlschemas.google.com/">
        <go:slidesCustomData xmlns:go="http://customooxmlschemas.google.com/" commentPostId="AAABSAM0nrU"/>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7-18T10:06:44.336">
    <p:pos x="3287" y="2936"/>
    <p:text>use standard hyphen please.
-</p:text>
    <p:extLst>
      <p:ext uri="{C676402C-5697-4E1C-873F-D02D1690AC5C}">
        <p15:threadingInfo timeZoneBias="0"/>
      </p:ext>
      <p:ext uri="http://customooxmlschemas.google.com/">
        <go:slidesCustomData xmlns:go="http://customooxmlschemas.google.com/" commentPostId="AAABP1sK-CI"/>
      </p:ext>
    </p:extLst>
  </p:cm>
  <p:cm authorId="1" idx="6" dt="2024-07-18T10:06:44.336">
    <p:pos x="3287" y="2936"/>
    <p:text>Done</p:text>
    <p:extLst>
      <p:ext uri="{C676402C-5697-4E1C-873F-D02D1690AC5C}">
        <p15:threadingInfo timeZoneBias="0">
          <p15:parentCm authorId="0" idx="6"/>
        </p15:threadingInfo>
      </p:ext>
      <p:ext uri="http://customooxmlschemas.google.com/">
        <go:slidesCustomData xmlns:go="http://customooxmlschemas.google.com/" commentPostId="AAABSAM0nrY"/>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7-18T10:11:26.259">
    <p:pos x="3142" y="2896"/>
    <p:text>Add the following to the list .
Docker Quickstart Terminal App</p:text>
    <p:extLst>
      <p:ext uri="{C676402C-5697-4E1C-873F-D02D1690AC5C}">
        <p15:threadingInfo timeZoneBias="0"/>
      </p:ext>
      <p:ext uri="http://customooxmlschemas.google.com/">
        <go:slidesCustomData xmlns:go="http://customooxmlschemas.google.com/" commentPostId="AAABP1sK-CM"/>
      </p:ext>
    </p:extLst>
  </p:cm>
  <p:cm authorId="1" idx="7" dt="2024-07-18T10:11:26.259">
    <p:pos x="3142" y="2896"/>
    <p:text>Done</p:text>
    <p:extLst>
      <p:ext uri="{C676402C-5697-4E1C-873F-D02D1690AC5C}">
        <p15:threadingInfo timeZoneBias="0">
          <p15:parentCm authorId="0" idx="7"/>
        </p15:threadingInfo>
      </p:ext>
      <p:ext uri="http://customooxmlschemas.google.com/">
        <go:slidesCustomData xmlns:go="http://customooxmlschemas.google.com/" commentPostId="AAABSAM0nrc"/>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4-07-29T14:18:01.445">
    <p:pos x="6000" y="0"/>
    <p:text>Colors are off. Please improve.</p:text>
    <p:extLst>
      <p:ext uri="{C676402C-5697-4E1C-873F-D02D1690AC5C}">
        <p15:threadingInfo timeZoneBias="0"/>
      </p:ext>
      <p:ext uri="http://customooxmlschemas.google.com/">
        <go:slidesCustomData xmlns:go="http://customooxmlschemas.google.com/" commentPostId="AAABSqJhl7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Ubuntu"/>
              <a:buNone/>
              <a:defRPr b="0" i="0" sz="1200" u="none" cap="none" strike="noStrike">
                <a:solidFill>
                  <a:schemeClr val="dk1"/>
                </a:solidFill>
                <a:latin typeface="Ubuntu"/>
                <a:ea typeface="Ubuntu"/>
                <a:cs typeface="Ubuntu"/>
                <a:sym typeface="Ubuntu"/>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Clr>
                <a:schemeClr val="dk1"/>
              </a:buClr>
              <a:buSzPts val="1400"/>
              <a:buFont typeface="Ubuntu"/>
              <a:buNone/>
              <a:defRPr b="0" i="0" sz="1200" u="none" cap="none" strike="noStrike">
                <a:solidFill>
                  <a:schemeClr val="dk1"/>
                </a:solidFill>
                <a:latin typeface="Ubuntu"/>
                <a:ea typeface="Ubuntu"/>
                <a:cs typeface="Ubuntu"/>
                <a:sym typeface="Ubuntu"/>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1400"/>
              <a:buFont typeface="Ubuntu"/>
              <a:buNone/>
              <a:defRPr b="0" i="0" sz="1200" u="none" cap="none" strike="noStrike">
                <a:solidFill>
                  <a:schemeClr val="dk1"/>
                </a:solidFill>
                <a:latin typeface="Ubuntu"/>
                <a:ea typeface="Ubuntu"/>
                <a:cs typeface="Ubuntu"/>
                <a:sym typeface="Ubuntu"/>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Ubuntu"/>
                <a:ea typeface="Ubuntu"/>
                <a:cs typeface="Ubuntu"/>
                <a:sym typeface="Ubuntu"/>
              </a:rPr>
              <a:t>‹#›</a:t>
            </a:fld>
            <a:endParaRPr b="0" i="0" sz="1200" u="none" cap="none" strike="noStrike">
              <a:solidFill>
                <a:schemeClr val="dk1"/>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container-registry/docs/deprecations/container-registry-deprecation"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bitnami.com/containers/how-to/install-docker-in-windows/"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ocker.com/products/busines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518" name="Google Shape;51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So I needed something that could help us with the compatibility issue. And something that will allow us to modify or change these components without affecting the other components and even modify the underlying operating systems as required. And that search landed me on Docker. &lt;click&gt; With Docker I was able to run each component in a separate container – with its own libraries and its own dependencies. All on the same VM and the OS, but within separate environments or containers.  We just had to build the docker configuration once, and all our developers could now get started with a simple “docker run” command. Irrespective of what underlying OS they run, all they needed to do was to make sure they had Docker installed on their systems.</a:t>
            </a:r>
            <a:endParaRPr>
              <a:latin typeface="Ubuntu"/>
              <a:ea typeface="Ubuntu"/>
              <a:cs typeface="Ubuntu"/>
              <a:sym typeface="Ubuntu"/>
            </a:endParaRPr>
          </a:p>
        </p:txBody>
      </p:sp>
      <p:sp>
        <p:nvSpPr>
          <p:cNvPr id="726" name="Google Shape;72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8" name="Google Shape;2508;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 us talk about networks in Docker Compose. Getting back to our application, so far we have been just deploying all containers on the default bridged network. Let us say we modify the architecture a little bit to contain traffic from different sources. For example, we would like to separate the user generated traffic from the applications internal traffic. So we create a front-end network dedicated for traffic from user and a back-end network dedicated for traffic within the application. We then connect the user facing applications, which are the voting-app and result-app to the front-end network and all the components to an internal backend network.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back in our docker-compose file, note that I have actually stripped out the ports section for simplicity sake, the first thing we need to do, if we were to use networks  is to define the networks we are going to use. In our case we have two networks – front-end and back-end. So create a new property called networks at the root level adjacent to services, and add a map of networks we are planning to use. Then under each service create a networks property and provide a list of networks that service must be attached to. In case of redis and db, its only the back-end network. In case of the front-end applications, they require to be attached to both vote and result. You must also add a section for worker container to be added to the back-end network. I have omitted that in this slide due to space contraints. ;-)</a:t>
            </a:r>
            <a:endParaRPr/>
          </a:p>
        </p:txBody>
      </p:sp>
      <p:sp>
        <p:nvSpPr>
          <p:cNvPr id="2509" name="Google Shape;2509;p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p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5" name="Google Shape;2555;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556" name="Google Shape;2556;p1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p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5" name="Google Shape;2565;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9" name="Google Shape;2569;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 us now look at some registry  commands.</a:t>
            </a:r>
            <a:endParaRPr/>
          </a:p>
        </p:txBody>
      </p:sp>
      <p:sp>
        <p:nvSpPr>
          <p:cNvPr id="2570" name="Google Shape;2570;p1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6" name="Google Shape;2576;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Let’s look at a simple nginx container. We run the docker run nginx command to run an instance of the nginx image.</a:t>
            </a:r>
            <a:endParaRPr/>
          </a:p>
        </p:txBody>
      </p:sp>
      <p:sp>
        <p:nvSpPr>
          <p:cNvPr id="2577" name="Google Shape;2577;p1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6" name="Google Shape;2586;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Since we have not specified the location where these images are to be pulled from, it is assumed to be on docker’s default registry – dockerhub. The dns name for which is docker.io.  The registry is where all the images are stored. Whenever you create a new image or update an image, you push it to the registry and every time anyone deploys this application it is pulled from the registry. There are many other popular registries as well.</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latin typeface="Ubuntu"/>
                <a:ea typeface="Ubuntu"/>
                <a:cs typeface="Ubuntu"/>
                <a:sym typeface="Ubuntu"/>
                <a:extLst>
                  <a:ext uri="http://customooxmlschemas.google.com/">
                    <go:slidesCustomData xmlns:go="http://customooxmlschemas.google.com/" textRoundtripDataId="9"/>
                  </a:ext>
                </a:extLst>
              </a:rPr>
              <a:t>Google’s &lt;c&gt;  registry was previously at gcr.io, </a:t>
            </a:r>
            <a:r>
              <a:rPr lang="en-US">
                <a:solidFill>
                  <a:srgbClr val="444746"/>
                </a:solidFill>
                <a:latin typeface="Ubuntu"/>
                <a:ea typeface="Ubuntu"/>
                <a:cs typeface="Ubuntu"/>
                <a:sym typeface="Ubuntu"/>
              </a:rPr>
              <a:t>and currently this has been deprecated and serving from artifact registry. Check the reference link for more upto date information.</a:t>
            </a:r>
            <a:endParaRPr>
              <a:solidFill>
                <a:srgbClr val="44474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a:latin typeface="Ubuntu"/>
              <a:ea typeface="Ubuntu"/>
              <a:cs typeface="Ubuntu"/>
              <a:sym typeface="Ubuntu"/>
            </a:endParaRPr>
          </a:p>
          <a:p>
            <a:pPr indent="0" lvl="0" marL="0" marR="0" rtl="0" algn="l">
              <a:lnSpc>
                <a:spcPct val="100000"/>
              </a:lnSpc>
              <a:spcBef>
                <a:spcPts val="0"/>
              </a:spcBef>
              <a:spcAft>
                <a:spcPts val="0"/>
              </a:spcAft>
              <a:buClr>
                <a:schemeClr val="dk1"/>
              </a:buClr>
              <a:buSzPts val="1200"/>
              <a:buFont typeface="Calibri"/>
              <a:buNone/>
            </a:pPr>
            <a:r>
              <a:rPr lang="en-US">
                <a:solidFill>
                  <a:srgbClr val="444746"/>
                </a:solidFill>
                <a:latin typeface="Ubuntu"/>
                <a:ea typeface="Ubuntu"/>
                <a:cs typeface="Ubuntu"/>
                <a:sym typeface="Ubuntu"/>
              </a:rPr>
              <a:t>Reference : </a:t>
            </a:r>
            <a:r>
              <a:rPr lang="en-US">
                <a:solidFill>
                  <a:srgbClr val="0B57D0"/>
                </a:solidFill>
                <a:uFill>
                  <a:noFill/>
                </a:uFill>
                <a:latin typeface="Ubuntu"/>
                <a:ea typeface="Ubuntu"/>
                <a:cs typeface="Ubuntu"/>
                <a:sym typeface="Ubuntu"/>
                <a:hlinkClick r:id="rId2">
                  <a:extLst>
                    <a:ext uri="{A12FA001-AC4F-418D-AE19-62706E023703}">
                      <ahyp:hlinkClr val="tx"/>
                    </a:ext>
                  </a:extLst>
                </a:hlinkClick>
              </a:rPr>
              <a:t>https://cloud.google.com/container-registry/docs/deprecations/container-registry-deprecation</a:t>
            </a:r>
            <a:endParaRPr>
              <a:latin typeface="Ubuntu"/>
              <a:ea typeface="Ubuntu"/>
              <a:cs typeface="Ubuntu"/>
              <a:sym typeface="Ubuntu"/>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These are all publicly accessible images, that anyone can download and access. When you have applications built in-house  that shouldn’t be made available to the public, hosting an internal private registry may be a good solution. Many cloud service providers such as AWS, Azure or GCP provide a private registry by default when you open an account with them. </a:t>
            </a:r>
            <a:endParaRPr/>
          </a:p>
        </p:txBody>
      </p:sp>
      <p:sp>
        <p:nvSpPr>
          <p:cNvPr id="2587" name="Google Shape;2587;p1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5" name="Google Shape;2605;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On any of these solutions, be it on Docker hub or googles registry, or your internal private registry, you may chose to make a repository private, so that it can only be accessed using a set of credentials.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From Docker’s perspective to run a container using an image from a private registry, you first login to your private-registry using the docker login command. Input your credentials. Once successful run the application using private-registry as part of the image name like this.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If you did not login to the private registry, it will say that the image cannot be found. So remember to always login before pulling or pushing to a private registry.</a:t>
            </a:r>
            <a:endParaRPr/>
          </a:p>
        </p:txBody>
      </p:sp>
      <p:sp>
        <p:nvSpPr>
          <p:cNvPr id="2606" name="Google Shape;2606;p1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8" name="Google Shape;2618;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said that cloud providers like AWS or GCP provide a private registry when you create an account with them. But what if you are running your application on premise and don’t have a private registry? How do you deploy your own private registry within your organization? The Docker registry is itself another application and of course is available as a docker image. The name of the image is registry. And it exposes the API on port 5000.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Now that you have your custom registry running at port 5000 on this docker host, how do you push your own image to it?  Use the docker image tag command to tag the image with the private registry url in it. In this case since its running on the same docker host I can use localhost semicolon 5000, followed by the image name.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 can then push my image to my local private registry using the command docker push and the new image name with the registry information in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From there on, I can pull my image from anywhere within this network using either localhost if you are on the same host, or the IP or domain name of my docker host, if I am accessing from another host in my environment. </a:t>
            </a:r>
            <a:endParaRPr/>
          </a:p>
          <a:p>
            <a:pPr indent="0" lvl="0" marL="0" rtl="0" algn="l">
              <a:lnSpc>
                <a:spcPct val="100000"/>
              </a:lnSpc>
              <a:spcBef>
                <a:spcPts val="0"/>
              </a:spcBef>
              <a:spcAft>
                <a:spcPts val="0"/>
              </a:spcAft>
              <a:buSzPts val="1400"/>
              <a:buNone/>
            </a:pPr>
            <a:r>
              <a:t/>
            </a:r>
            <a:endParaRPr/>
          </a:p>
        </p:txBody>
      </p:sp>
      <p:sp>
        <p:nvSpPr>
          <p:cNvPr id="2619" name="Google Shape;2619;p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p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6" name="Google Shape;2636;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637" name="Google Shape;2637;p1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p1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6" name="Google Shape;2646;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So what are containers? Containers are completely isolated environments, as in they can have their own processes or services, their own network interfaces, their own mounts, just like Virtual machines, except that they all share the same OS kernel. We will look at what that means in a bit. But its also important to note that containers are not new with Docker. Containers have existed for about 10 years now and some of the different types of containers are LXC, LXD , LXCFS etc. Docker utilizes LXC containers. Setting up these container environments is hard as they are very low level and that is </a:t>
            </a:r>
            <a:r>
              <a:rPr lang="en-US">
                <a:latin typeface="Ubuntu"/>
                <a:ea typeface="Ubuntu"/>
                <a:cs typeface="Ubuntu"/>
                <a:sym typeface="Ubuntu"/>
                <a:extLst>
                  <a:ext uri="http://customooxmlschemas.google.com/">
                    <go:slidesCustomData xmlns:go="http://customooxmlschemas.google.com/" textRoundtripDataId="0"/>
                  </a:ext>
                </a:extLst>
              </a:rPr>
              <a:t>where</a:t>
            </a:r>
            <a:r>
              <a:rPr lang="en-US">
                <a:latin typeface="Ubuntu"/>
                <a:ea typeface="Ubuntu"/>
                <a:cs typeface="Ubuntu"/>
                <a:sym typeface="Ubuntu"/>
              </a:rPr>
              <a:t> </a:t>
            </a:r>
            <a:r>
              <a:rPr b="0" i="0" lang="en-US" sz="1200">
                <a:solidFill>
                  <a:schemeClr val="dk1"/>
                </a:solidFill>
                <a:latin typeface="Ubuntu"/>
                <a:ea typeface="Ubuntu"/>
                <a:cs typeface="Ubuntu"/>
                <a:sym typeface="Ubuntu"/>
              </a:rPr>
              <a:t>Docker offers a high-level tool with several powerful functionalities making it really easy for end users like us.</a:t>
            </a:r>
            <a:endParaRPr>
              <a:latin typeface="Ubuntu"/>
              <a:ea typeface="Ubuntu"/>
              <a:cs typeface="Ubuntu"/>
              <a:sym typeface="Ubuntu"/>
            </a:endParaRPr>
          </a:p>
        </p:txBody>
      </p:sp>
      <p:sp>
        <p:nvSpPr>
          <p:cNvPr id="761" name="Google Shape;76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0" name="Google Shape;2650;p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now look at some of the Docker commands. At the end of this lecture, you will go through a hands-on quiz where you will practice working with these commands.</a:t>
            </a:r>
            <a:endParaRPr/>
          </a:p>
        </p:txBody>
      </p:sp>
      <p:sp>
        <p:nvSpPr>
          <p:cNvPr id="2651" name="Google Shape;2651;p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7" name="Google Shape;2657;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Docker Engine as we have learned before is simply referred to the host with Docker installed on it. When you install Docker on a Linux host, you are actually installing 3 different components. The Docker Deamon, the Rest API server and the Docker CLI. The docker deamon is a background process that manages Docker objects such as the images, containers, volumes and networks. The Docker Rest API server is the API interface that programs can use to talk to the deamon and provide instructions. You could create your own tools using this REST API. And the docker cli is nothing but the command line interface that we have used before to perform actions such as running a container, stopping containers, destroying images etc. It uses the REST API to interact with the Docker Deamon.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Something to note here is that the Docker CLI need not necessarily be on the same host. It could be on another system, like a laptop and can still work with a remote Docker Engine. Simply use the –H option on the docker command and specify the remote docker engine address and a port as shown here. For example, to run a container based on nginx on a remote docker host, run the command docker –H=10.123.2.1 &lt;colon&gt; 2375 run nginx.</a:t>
            </a:r>
            <a:endParaRPr/>
          </a:p>
        </p:txBody>
      </p:sp>
      <p:sp>
        <p:nvSpPr>
          <p:cNvPr id="2658" name="Google Shape;2658;p2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3" name="Google Shape;2673;p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Now let’s try and understand how exactly are applications containerized in Docker? How does it work under the hoods? Docker uses namespaces to isolate workspace. Process IDs, Network, InterProcess Communication, Mounts and Unix Timesharing Systems are created in their own namespace there by providing isolation between containers</a:t>
            </a:r>
            <a:endParaRPr/>
          </a:p>
        </p:txBody>
      </p:sp>
      <p:sp>
        <p:nvSpPr>
          <p:cNvPr id="2674" name="Google Shape;2674;p2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0" name="Google Shape;2690;p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Let’s take a look at one of the name space isolation technique – Process ID namespaces. Whenever a Linux system boots up, it starts with just one process with a process ID of 1.  This is the root process and kicks off all the others processes in the system. By the time the system boots up completely, we have a handful of processes running. This can be seen by running the ps command to list all the running processes. The process IDs are unique and two processes cannot have the same process ID. Now, if we were to create a container, which is basically like a child system within the current system, the child system needs to think that it is an independent systems on its own and has its own set of processes originating from a root process with a process ID of 1.  But we know that there is no hard isolation between the containers and the underlying host, so the processes running inside the container are infact running on the underlying host and so two processes cannot have the same process ID of 1. This is were namespaces come into play. With process ID namespaces, each process can have multiple processes ID’s associated with it. For example, when the processes start in the container, its actually just another set of processes on the base linux system and it gets the next available process ID. In this case 5 and 6. However they also get another process ID starting with PID 1 in the container namespace which is only visible inside the container. So the container thinks that it has its own root process tree and so it is an independent system. &lt;pause&gt;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how does that relate to an actual system? How do you see this on a host? Let’s say I were to run an NGINX server as a container.  We know that the NGINX container runs an nginx service. If we were to list all services inside the docker container, we see the nginx service running with a process ID of 1. This is the process ID of the service inside of the container namespace. If we list the services on the Docker host, we will see the same service, but with a different process ID – in this case &lt;something else&gt;. That indicates that all process are infact running on the same host, but separated into their own containers using namespaces.</a:t>
            </a:r>
            <a:endParaRPr/>
          </a:p>
        </p:txBody>
      </p:sp>
      <p:sp>
        <p:nvSpPr>
          <p:cNvPr id="2691" name="Google Shape;2691;p2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p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7" name="Google Shape;2717;p2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we learnt that the underlying Docker host as well as the containers share the same system resources, such as the CPU and Memory. How much of the resources are dedicated to the host and the containers and how does Docker manage and share the resources between the containers? By default, there is no restriction as to how much of a resource a container can use. And hence a container may end up utilizing all of the resources on the underlying host. But there is a way to restrict the amount of CPU or memory a container can use. Docker uses CGROUPS or Control Groups to restrict the amount of hardware resources allocated to each container.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can be done by providing the - -cpus option to the docker run command. Providing a value of .5 will ensure that the container does not take up more than 50% of the host CPU at any given time. The same goes with memory, setting a value of 100m to the –memory option limits the amount of memory the container can use to a 100 megabytes.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If you are interested in reading more on this topic, refer to the links I posted in the reference page. That’s it for now on Docker Engine, in the lecture we talk about other advanced topics on Docker storage and filesystems. See you in the next lecture. </a:t>
            </a:r>
            <a:endParaRPr/>
          </a:p>
        </p:txBody>
      </p:sp>
      <p:sp>
        <p:nvSpPr>
          <p:cNvPr id="2718" name="Google Shape;2718;p2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p2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p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5" name="Google Shape;2735;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now look at some of the Docker commands. At the end of this lecture, you will go through a hands-on quiz where you will practice working with these commands.</a:t>
            </a:r>
            <a:endParaRPr/>
          </a:p>
        </p:txBody>
      </p:sp>
      <p:sp>
        <p:nvSpPr>
          <p:cNvPr id="2736" name="Google Shape;2736;p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p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2" name="Google Shape;2742;p2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Earlier in this course we learned that containers share the underlying OS Kernel and as a result we cannot have a windows container running on Linux hosts or vice versa. We need to keep this in mind, while going through this lecture.  As it’s a very important concept and most beginners tend to have an issue with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what are the options  available for Docker on windows? There are two options available. The first one is Docker on Windows using Docker Toolbox. The second one is the Docker Desktop for Windows option. We will look at each of these now.</a:t>
            </a:r>
            <a:endParaRPr/>
          </a:p>
        </p:txBody>
      </p:sp>
      <p:sp>
        <p:nvSpPr>
          <p:cNvPr id="2743" name="Google Shape;2743;p2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p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0" name="Google Shape;2760;p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Let’s look at the first option – Docker Toolbox. This was the original support for Docker on Windows. Imagine that you have a windows laptop, and no access to any linux system whatsoever. But you would like to try Docker. You don’t have access to a linux system in the lab, or in the cloud. What would you do? What I did was to install a virtualization software on my windows system like Oracle Virtualbox or VMWare Workstation and deploy a linux VM on it such as Ubuntu or Debian. Then install Docker on the linux VM and play around with it. This is what the first option really is about. It doesn’t really have anything much to do with Windows. You cannot create windows based docker images, or run windows based docker containers. You obviously cannot run linux container directly on windows either.  You are just working with Docker on a linux virtual machine on a windows host. &lt;click&gt; Docker however provides us with a set of tools to make this easy which is called as The Docker toolbox.</a:t>
            </a:r>
            <a:r>
              <a:rPr lang="en-US">
                <a:extLst>
                  <a:ext uri="http://customooxmlschemas.google.com/">
                    <go:slidesCustomData xmlns:go="http://customooxmlschemas.google.com/" textRoundtripDataId="11"/>
                  </a:ext>
                </a:extLst>
              </a:rPr>
              <a:t> </a:t>
            </a:r>
            <a:r>
              <a:rPr lang="en-US"/>
              <a:t>Docker Toolbox contains the following tools: Docker Machine, Docker Engine, Docker Compose, Kinematic, Docker Quickstart Terminal App, Oracle VirtualBox. </a:t>
            </a:r>
            <a:r>
              <a:rPr lang="en-US"/>
              <a:t>This will help you get started by simply downloading and running the docker toolbox executable. It will install Virtualbox, deploy a lightweight VM, called boot2docker which has Docker running in it already so that you are all set to start with Docker easily and within a short period of time.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What about requirements? You must ensure that your operating system is 64-bit, windows 7 or higher and that virtualization is enabled on the </a:t>
            </a:r>
            <a:r>
              <a:rPr lang="en-US">
                <a:extLst>
                  <a:ext uri="http://customooxmlschemas.google.com/">
                    <go:slidesCustomData xmlns:go="http://customooxmlschemas.google.com/" textRoundtripDataId="12"/>
                  </a:ext>
                </a:extLst>
              </a:rPr>
              <a:t>system</a:t>
            </a:r>
            <a:r>
              <a:rPr lang="en-US"/>
              <a:t>. </a:t>
            </a:r>
            <a:br>
              <a:rPr lang="en-US"/>
            </a:br>
            <a:endParaRPr/>
          </a:p>
          <a:p>
            <a:pPr indent="0" lvl="0" marL="0" rtl="0" algn="l">
              <a:lnSpc>
                <a:spcPct val="100000"/>
              </a:lnSpc>
              <a:spcBef>
                <a:spcPts val="0"/>
              </a:spcBef>
              <a:spcAft>
                <a:spcPts val="0"/>
              </a:spcAft>
              <a:buSzPts val="1400"/>
              <a:buNone/>
            </a:pPr>
            <a:r>
              <a:rPr lang="en-US" sz="1050">
                <a:solidFill>
                  <a:srgbClr val="444746"/>
                </a:solidFill>
                <a:latin typeface="Roboto"/>
                <a:ea typeface="Roboto"/>
                <a:cs typeface="Roboto"/>
                <a:sym typeface="Roboto"/>
              </a:rPr>
              <a:t>Reference: </a:t>
            </a:r>
            <a:r>
              <a:rPr lang="en-US" sz="1050">
                <a:solidFill>
                  <a:srgbClr val="0B57D0"/>
                </a:solidFill>
                <a:uFill>
                  <a:noFill/>
                </a:uFill>
                <a:latin typeface="Roboto"/>
                <a:ea typeface="Roboto"/>
                <a:cs typeface="Roboto"/>
                <a:sym typeface="Roboto"/>
                <a:hlinkClick r:id="rId2">
                  <a:extLst>
                    <a:ext uri="{A12FA001-AC4F-418D-AE19-62706E023703}">
                      <ahyp:hlinkClr val="tx"/>
                    </a:ext>
                  </a:extLst>
                </a:hlinkClick>
              </a:rPr>
              <a:t>https://docs.bitnami.com/containers/how-to/install-docker-in-windows/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Remember, Docker Toolbox is legacy solution for older Windows systems, that do not meet the requirements for Docker for Windows.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&lt;pause&gt;</a:t>
            </a:r>
            <a:endParaRPr/>
          </a:p>
        </p:txBody>
      </p:sp>
      <p:sp>
        <p:nvSpPr>
          <p:cNvPr id="2761" name="Google Shape;2761;p2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p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6" name="Google Shape;2776;p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second option is the newer option called Docker For Windows. In the previous option we saw that we had Oracle Virtualbox installed on Windows, and then a Linux system and then Docker on that Linux System. Now, with Docker for Windows, we take out Oracle Virtualbox and use the native virtualization technology available with Windows called Microsoft Hyper-V. During the installation process for Docker for Windows, it will still automatically create a Linux system underneath, but this time it is created on the Microsoft Hyper-V instead of Oracle Virtual box and have Docker running on that system. Because of this dependency on Hyper-V this options is only supported for Windows 10 Enterprise/Professional edition and on Windows Server 2016. Because both these Operating systems comes with Hyper-V support by default.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Now here’s the most important point. So far whatever we have discussed with Docker’s support for windows, it is strictly for Linux containers. Linux applications packaged into Linux docker images. We are not talking about windows applications or windows images or widows containers. Both the options we just discussed will help you run a linux container on a windows host.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With windows server 2016, Microsoft announced support for Windows containers for the first time. You can now package windows applications, into windows docker containers and run them on a windows docker host using Docker for Windows.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&lt;c&gt; When you install Docker For Windows the default option is to work with Linux containers. &lt;c&gt; But if you would like to run windows containers, then you must explicitly configure Docker for windows to switch to using windows containers. </a:t>
            </a:r>
            <a:endParaRPr/>
          </a:p>
        </p:txBody>
      </p:sp>
      <p:sp>
        <p:nvSpPr>
          <p:cNvPr id="2777" name="Google Shape;2777;p2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To understand how Docker works let us revisit some basics concepts of Operating Systems first. If you look at operating systems like Ubuntu, Fedora, Suse or Centos – they all consist of two things. An OS Kernel and a set of software. The OS Kernel is responsible for interacting with the underlying hardware. While the OS kernel remains the same– which is Linux in this case, it’s the software above it that make these Operating Systems different. This software may consist of a different User Interface, drivers, compilers, File managers, developer tools etc.  SO you have a common Linux Kernel shared across all </a:t>
            </a:r>
            <a:r>
              <a:rPr lang="en-US">
                <a:latin typeface="Ubuntu"/>
                <a:ea typeface="Ubuntu"/>
                <a:cs typeface="Ubuntu"/>
                <a:sym typeface="Ubuntu"/>
                <a:extLst>
                  <a:ext uri="http://customooxmlschemas.google.com/">
                    <go:slidesCustomData xmlns:go="http://customooxmlschemas.google.com/" textRoundtripDataId="1"/>
                  </a:ext>
                </a:extLst>
              </a:rPr>
              <a:t>OS’s</a:t>
            </a:r>
            <a:r>
              <a:rPr lang="en-US">
                <a:latin typeface="Ubuntu"/>
                <a:ea typeface="Ubuntu"/>
                <a:cs typeface="Ubuntu"/>
                <a:sym typeface="Ubuntu"/>
              </a:rPr>
              <a:t> and some custom softwares that differentiate Operating systems from each other. </a:t>
            </a:r>
            <a:endParaRPr>
              <a:latin typeface="Ubuntu"/>
              <a:ea typeface="Ubuntu"/>
              <a:cs typeface="Ubuntu"/>
              <a:sym typeface="Ubuntu"/>
            </a:endParaRPr>
          </a:p>
        </p:txBody>
      </p:sp>
      <p:sp>
        <p:nvSpPr>
          <p:cNvPr id="785" name="Google Shape;78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p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2" name="Google Shape;2792;p2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early 2016 Microsoft announced Windows Containers. Now you could create windows based images and run windows containers on a Windows Server just like how you would run Linux containers on a Linux system. You can create windows images, containerize your applications, and share them through the Docker Store.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Unlike in Linux, there are two types of containers in windows. First on is a Windows Server container, which works exactly like Linux containers were the OS Kernel is shared with the underlying operating system.  To allow better security boundary between containers and to allow kernels with different versions and configurations, the second option was introduced known as the Hyper-V Isolation. With Hyper-V Isolation each container is run within a highly optimized virtual machine guaranteeing complete kernel isolation between the containers and underlying host.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Now, while in the Linux world you had a number of base images for linux systems such as Ubuntu, Debian, Fedora, alpine etc. if you remember that is what you specify at the beginning of a Dockerfile, in the windows world we have two options: Windows Server Core and Nano Server.  A Nano server is a </a:t>
            </a:r>
            <a:r>
              <a:rPr b="0" i="0" lang="en-US" sz="1200">
                <a:solidFill>
                  <a:schemeClr val="dk1"/>
                </a:solidFill>
                <a:latin typeface="Calibri"/>
                <a:ea typeface="Calibri"/>
                <a:cs typeface="Calibri"/>
                <a:sym typeface="Calibri"/>
              </a:rPr>
              <a:t>headless deployment option for Windows Server, which runs at a fraction of the size of the full operating system. You can think of this like Alpine image in Linux. The windows server core though is not as light weight as you might expect it to be.</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&lt;click&gt;</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Finally Windows containers are supported on Windows Server 2016, Nano Server and Windows 10 Professional and Enterprise Edition. Remember, on windows 10 Profession and Enterprise edition only supports Hyper-V Isolated containers. Meaning, as we just discussed, every container deployed is deployed on a highly optimized virtual machine.</a:t>
            </a:r>
            <a:endParaRPr/>
          </a:p>
        </p:txBody>
      </p:sp>
      <p:sp>
        <p:nvSpPr>
          <p:cNvPr id="2793" name="Google Shape;2793;p2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g27851c7e5cb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2" name="Google Shape;2822;g27851c7e5cb_1_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Well that’s about it on Docker on Windows. Before I finish I want to point out one important fact. We saw two ways of running a docker container using VirtualBox or Hyper-V. But remember VirtualBox and Hyper-V cannot co-exist on the same windows host. So if you started off with Docker Toolbox with VirtualBox, and if you plan to migrate to Hyper-V, remember you cannot have both solutions at the same time. There is migration guide on Docker documentation page on how to migrate from VirtualBox to Hyper-V. </a:t>
            </a:r>
            <a:endParaRPr/>
          </a:p>
        </p:txBody>
      </p:sp>
      <p:sp>
        <p:nvSpPr>
          <p:cNvPr id="2823" name="Google Shape;2823;g27851c7e5cb_1_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p2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3" name="Google Shape;2843;p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p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7" name="Google Shape;2847;p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now look at Docker on Mac. Docker on MAC is similar to Docker on Windows. </a:t>
            </a:r>
            <a:endParaRPr/>
          </a:p>
        </p:txBody>
      </p:sp>
      <p:sp>
        <p:nvSpPr>
          <p:cNvPr id="2848" name="Google Shape;2848;p2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p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4" name="Google Shape;2854;p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There are 2 options to get started. Docker on MAC using Docker Toolbox or Docker Desktop for Mac option.</a:t>
            </a:r>
            <a:endParaRPr/>
          </a:p>
        </p:txBody>
      </p:sp>
      <p:sp>
        <p:nvSpPr>
          <p:cNvPr id="2855" name="Google Shape;2855;p2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p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2" name="Google Shape;2872;p2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Let’s look at the first option – Docker Toolbox. This was the original support for Docker on Mac. It is docker on a Linux VM created using VirtualBox on MAC. As with windows it has nothing to do with mac applications, or mac based images or mac containers. Its purely to run linux containers on a MAC OS.</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US">
                <a:solidFill>
                  <a:srgbClr val="444746"/>
                </a:solidFill>
                <a:latin typeface="Ubuntu"/>
                <a:ea typeface="Ubuntu"/>
                <a:cs typeface="Ubuntu"/>
                <a:sym typeface="Ubuntu"/>
              </a:rPr>
              <a:t>Docker Toolbox contains the following tools:</a:t>
            </a:r>
            <a:endParaRPr>
              <a:solidFill>
                <a:srgbClr val="44474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US">
                <a:solidFill>
                  <a:srgbClr val="444746"/>
                </a:solidFill>
                <a:latin typeface="Ubuntu"/>
                <a:ea typeface="Ubuntu"/>
                <a:cs typeface="Ubuntu"/>
                <a:sym typeface="Ubuntu"/>
              </a:rPr>
              <a:t>Docker Machine</a:t>
            </a:r>
            <a:endParaRPr>
              <a:solidFill>
                <a:srgbClr val="44474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US">
                <a:solidFill>
                  <a:srgbClr val="444746"/>
                </a:solidFill>
                <a:latin typeface="Ubuntu"/>
                <a:ea typeface="Ubuntu"/>
                <a:cs typeface="Ubuntu"/>
                <a:sym typeface="Ubuntu"/>
              </a:rPr>
              <a:t>Docker Engine</a:t>
            </a:r>
            <a:endParaRPr>
              <a:solidFill>
                <a:srgbClr val="44474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US">
                <a:solidFill>
                  <a:srgbClr val="444746"/>
                </a:solidFill>
                <a:latin typeface="Ubuntu"/>
                <a:ea typeface="Ubuntu"/>
                <a:cs typeface="Ubuntu"/>
                <a:sym typeface="Ubuntu"/>
              </a:rPr>
              <a:t>Docker Compose</a:t>
            </a:r>
            <a:endParaRPr>
              <a:solidFill>
                <a:srgbClr val="44474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US">
                <a:solidFill>
                  <a:srgbClr val="444746"/>
                </a:solidFill>
                <a:latin typeface="Ubuntu"/>
                <a:ea typeface="Ubuntu"/>
                <a:cs typeface="Ubuntu"/>
                <a:sym typeface="Ubuntu"/>
              </a:rPr>
              <a:t>Kinematic</a:t>
            </a:r>
            <a:endParaRPr>
              <a:solidFill>
                <a:srgbClr val="444746"/>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US">
                <a:solidFill>
                  <a:srgbClr val="444746"/>
                </a:solidFill>
                <a:latin typeface="Ubuntu"/>
                <a:ea typeface="Ubuntu"/>
                <a:cs typeface="Ubuntu"/>
                <a:sym typeface="Ubuntu"/>
              </a:rPr>
              <a:t>Docker Quickstart Terminal App</a:t>
            </a:r>
            <a:endParaRPr>
              <a:solidFill>
                <a:srgbClr val="444746"/>
              </a:solidFill>
              <a:latin typeface="Ubuntu"/>
              <a:ea typeface="Ubuntu"/>
              <a:cs typeface="Ubuntu"/>
              <a:sym typeface="Ubuntu"/>
            </a:endParaRPr>
          </a:p>
          <a:p>
            <a:pPr indent="0" lvl="0" marL="0" rtl="0" algn="l">
              <a:lnSpc>
                <a:spcPct val="100000"/>
              </a:lnSpc>
              <a:spcBef>
                <a:spcPts val="0"/>
              </a:spcBef>
              <a:spcAft>
                <a:spcPts val="0"/>
              </a:spcAft>
              <a:buSzPts val="1400"/>
              <a:buNone/>
            </a:pPr>
            <a:r>
              <a:rPr lang="en-US">
                <a:solidFill>
                  <a:srgbClr val="444746"/>
                </a:solidFill>
                <a:latin typeface="Ubuntu"/>
                <a:ea typeface="Ubuntu"/>
                <a:cs typeface="Ubuntu"/>
                <a:sym typeface="Ubuntu"/>
              </a:rPr>
              <a:t>Oracle VirtualBox</a:t>
            </a:r>
            <a:r>
              <a:rPr lang="en-US">
                <a:latin typeface="Ubuntu"/>
                <a:ea typeface="Ubuntu"/>
                <a:cs typeface="Ubuntu"/>
                <a:sym typeface="Ubuntu"/>
                <a:extLst>
                  <a:ext uri="http://customooxmlschemas.google.com/">
                    <go:slidesCustomData xmlns:go="http://customooxmlschemas.google.com/" textRoundtripDataId="22"/>
                  </a:ext>
                </a:extLst>
              </a:rPr>
              <a:t>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This requires macOS 10.8 or newer.</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&lt;pause&gt;</a:t>
            </a:r>
            <a:endParaRPr>
              <a:latin typeface="Ubuntu"/>
              <a:ea typeface="Ubuntu"/>
              <a:cs typeface="Ubuntu"/>
              <a:sym typeface="Ubuntu"/>
            </a:endParaRPr>
          </a:p>
        </p:txBody>
      </p:sp>
      <p:sp>
        <p:nvSpPr>
          <p:cNvPr id="2873" name="Google Shape;2873;p2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p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7" name="Google Shape;2887;p2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second option is the newer option called Docker Desktop For Mac. With Docker Desktop for Mac, we take out Oracle Virtualbox and use HyperKit virtualization technology. During the installation process for Docker for Windows, it will still automatically create a Linux system underneath, but this time it is created on HyperKit instead of Oracle Virtual box and have Docker running on that system. This requires macOS Sierra 10.12 or newer. And the Mac hardware must be 2010 or newer model.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Finally remember that all of this is to be able to run linux container on MAC. As of this recording, there are no MAC based images or containers.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Well that’s it with Docker on Mac for now.</a:t>
            </a:r>
            <a:endParaRPr/>
          </a:p>
        </p:txBody>
      </p:sp>
      <p:sp>
        <p:nvSpPr>
          <p:cNvPr id="2888" name="Google Shape;2888;p2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p2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2" name="Google Shape;2902;p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p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6" name="Google Shape;2906;p2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now look at some of the Docker commands. At the end of this lecture, you will go through a hands-on quiz where you will practice working with these commands.</a:t>
            </a:r>
            <a:endParaRPr/>
          </a:p>
        </p:txBody>
      </p:sp>
      <p:sp>
        <p:nvSpPr>
          <p:cNvPr id="2907" name="Google Shape;2907;p2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p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3" name="Google Shape;2913;p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far in this course, we have seen that with Docker, you can run a single instance of the application with a simple docker run command.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this case to run a nodejs application you run the docker run nodejs command. But that’s just one instance of your application on one docker host. What happens when the number of uses increase and that instance is no longer able to handle the load? You deploy additional instance of your application by running the docker run command multiple times. So that’s something you have to do yourself.  You have to keep a close watch on the load and performance of your application and deploy additional instances yourself.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Not just that, you have to keep a close watch on the health of these containers. And if a container was to fail, you should be able to detect that, and run the docker run command again to deploy another instance of that application.  What about the health of the Docker host itself? What if the host crashes and is inaccessible? The containers hosted on that host become accessible too.</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what do you do in order to solve these issues? You will need a dedicated engineer who can sit and monitor the state , performance and health of the containers and take necessary actions to remediate the situation. But when you have large applications deployed with 10’s of 1000s of containers that’s not a practical approach. So you can build your own scripts that will help you do these.</a:t>
            </a:r>
            <a:endParaRPr/>
          </a:p>
        </p:txBody>
      </p:sp>
      <p:sp>
        <p:nvSpPr>
          <p:cNvPr id="2914" name="Google Shape;2914;p2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said earlier that Docker containers share the underlying kernel. What does that actually mean – sharing the kernel? Let’s say we have a system with an Ubuntu OS with Docker installed on it. Docker can run any flavor of OS on top of it as long as they are all based on the same kernel – in this case Linux. &lt;click&gt; If the underlying OS is Ubuntu, docker can run a container based on another distribution like debian, fedora, suse or centos. Each docker container only has the additional software, that we just talked about in the previous slide, that makes these operating systems different and docker utilizes the underlying kernel of the Docker host which works with all </a:t>
            </a:r>
            <a:r>
              <a:rPr lang="en-US">
                <a:latin typeface="Ubuntu"/>
                <a:ea typeface="Ubuntu"/>
                <a:cs typeface="Ubuntu"/>
                <a:sym typeface="Ubuntu"/>
                <a:extLst>
                  <a:ext uri="http://customooxmlschemas.google.com/">
                    <go:slidesCustomData xmlns:go="http://customooxmlschemas.google.com/" textRoundtripDataId="2"/>
                  </a:ext>
                </a:extLst>
              </a:rPr>
              <a:t>OS’s</a:t>
            </a:r>
            <a:r>
              <a:rPr lang="en-US">
                <a:latin typeface="Ubuntu"/>
                <a:ea typeface="Ubuntu"/>
                <a:cs typeface="Ubuntu"/>
                <a:sym typeface="Ubuntu"/>
              </a:rPr>
              <a:t> above.</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So what is an OS that do not share the same kernel as these? Windows ! And so you wont be able to run a windows based container on a Docker host with Linux OS on it. For that you would require docker on a windows server.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Now, it is when I say this that most of my students go, hey hold on there! That’s not true. And they install docker on windows run a container based on linux and go “see its possible”. Well when you install docker on windows and run a Linux container on windows, you are not really running a Linux container on windows. Windows runs the linux container on a linux virtual machine under the hoods. So its really linux container on a linux virtual machine on windows. We discuss more about docker on windows or mac later during this course.</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You might ask isn’t that a disadvantage then? Not being able to run another kernel on the OS? The answer is No! Because unlike hypervisors, Docker is not meant to virtualize and run different Operating systems and kernels on the same hardware. The main purpose of Docker is to package and containerize applications, to ship them and run them anywhere anytime and as many times as you want. </a:t>
            </a:r>
            <a:endParaRPr>
              <a:latin typeface="Ubuntu"/>
              <a:ea typeface="Ubuntu"/>
              <a:cs typeface="Ubuntu"/>
              <a:sym typeface="Ubuntu"/>
            </a:endParaRPr>
          </a:p>
        </p:txBody>
      </p:sp>
      <p:sp>
        <p:nvSpPr>
          <p:cNvPr id="801" name="Google Shape;80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p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1" name="Google Shape;2961;p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Container orchestration does just that. It is a solution that consists of a set of tools and scripts that can help host containers in a production environment.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Typically a container orchestration solution consists of multiple docker hosts that can host containers. That way even if one fails, the application is still accessible through the others.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&lt;c&gt;</a:t>
            </a:r>
            <a:endParaRPr/>
          </a:p>
          <a:p>
            <a:pPr indent="0" lvl="0" marL="0" rtl="0" algn="l">
              <a:lnSpc>
                <a:spcPct val="100000"/>
              </a:lnSpc>
              <a:spcBef>
                <a:spcPts val="0"/>
              </a:spcBef>
              <a:spcAft>
                <a:spcPts val="0"/>
              </a:spcAft>
              <a:buSzPts val="1400"/>
              <a:buNone/>
            </a:pPr>
            <a:r>
              <a:rPr lang="en-US"/>
              <a:t>A container orchestration solution easily allows you to deploy 100s or 1000s of instances of your application with a single command. This is a command used for Docker Swarm. We will look at the command itself in a bit.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Some orchestrations solutions can help in automatically scaling up the number of instances when users increase and scaling it down when the demand decreases.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962" name="Google Shape;2962;p2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p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6" name="Google Shape;3016;p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Some solutions help in automatically adding additional hosts to support user load.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And not just clustering and scaling, the container orchestration solutions also provide support for advanced networking between these containers across different hosts. Load balancing user requests across different hosts. They also provide support for sharing storage between the hosts. As well as support for configuration management and security within the cluster.</a:t>
            </a:r>
            <a:endParaRPr/>
          </a:p>
        </p:txBody>
      </p:sp>
      <p:sp>
        <p:nvSpPr>
          <p:cNvPr id="3017" name="Google Shape;3017;p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p2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9" name="Google Shape;3079;p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1" name="Shape 3081"/>
        <p:cNvGrpSpPr/>
        <p:nvPr/>
      </p:nvGrpSpPr>
      <p:grpSpPr>
        <a:xfrm>
          <a:off x="0" y="0"/>
          <a:ext cx="0" cy="0"/>
          <a:chOff x="0" y="0"/>
          <a:chExt cx="0" cy="0"/>
        </a:xfrm>
      </p:grpSpPr>
      <p:sp>
        <p:nvSpPr>
          <p:cNvPr id="3082" name="Google Shape;3082;p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3" name="Google Shape;3083;p2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We will now get a quick introduction to Docker Swarm. Docker swarm has a lot of concepts to cover and requires its own course. But we will take a quick to look at some of the basic details so you get a brief idea on what it is.</a:t>
            </a:r>
            <a:endParaRPr/>
          </a:p>
          <a:p>
            <a:pPr indent="0" lvl="0" marL="0" rtl="0" algn="l">
              <a:lnSpc>
                <a:spcPct val="100000"/>
              </a:lnSpc>
              <a:spcBef>
                <a:spcPts val="0"/>
              </a:spcBef>
              <a:spcAft>
                <a:spcPts val="0"/>
              </a:spcAft>
              <a:buSzPts val="1400"/>
              <a:buNone/>
            </a:pPr>
            <a:r>
              <a:t/>
            </a:r>
            <a:endParaRPr/>
          </a:p>
        </p:txBody>
      </p:sp>
      <p:sp>
        <p:nvSpPr>
          <p:cNvPr id="3084" name="Google Shape;3084;p2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p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0" name="Google Shape;3090;p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There are multiple container orchestration solutions available today – Docker has Docker Swarm. Kubernetes from Google and Mesos from Apache. While Docker Swarm is really easy to setup and get started, it lacks some of the advanced autoscaling features required for complex production grade applications. Mesos on the other hand is quite difficult to setup and get started, but supports many advanced features. Kubernetes - arguably the most popular of it all – is a bit difficult to setup and get started but provides a lot of options to customize deployments and has support from many different vendors. Kubernetes is now supported on all public cloud service providers like GCP, Azure and AWS and the kubernetes project is one of the top ranked projects on Github.</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In the upcoming lectures we will take a quick look at Docker Swarm and Kubernetes.</a:t>
            </a:r>
            <a:endParaRPr/>
          </a:p>
          <a:p>
            <a:pPr indent="0" lvl="0" marL="0" rtl="0" algn="l">
              <a:lnSpc>
                <a:spcPct val="100000"/>
              </a:lnSpc>
              <a:spcBef>
                <a:spcPts val="0"/>
              </a:spcBef>
              <a:spcAft>
                <a:spcPts val="0"/>
              </a:spcAft>
              <a:buSzPts val="1400"/>
              <a:buNone/>
            </a:pPr>
            <a:r>
              <a:t/>
            </a:r>
            <a:endParaRPr/>
          </a:p>
        </p:txBody>
      </p:sp>
      <p:sp>
        <p:nvSpPr>
          <p:cNvPr id="3091" name="Google Shape;3091;p2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p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6" name="Google Shape;3106;p2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the previous lecture, we discussed that running your containers on a single Docker host may be good for dev/test purposes, but in a production setup this may not be a good idea as this is a single point of failure. If the underlying host fails, we lose all the containers and our application goes down.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is were Docker Swarm comes into play. &lt;click&gt; With Docker swarm you could now combine multiple Docker Machines together into a single cluster. Docker swarm will take care of distributing your services into separate hosts for high availability and for balancing load across different systems and hardware. </a:t>
            </a:r>
            <a:endParaRPr/>
          </a:p>
        </p:txBody>
      </p:sp>
      <p:sp>
        <p:nvSpPr>
          <p:cNvPr id="3107" name="Google Shape;3107;p2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p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0" name="Google Shape;3130;p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also discussed how to setup Docker swarm. First you must have hosts with Docker installed on them.  Then you must designate one host to be the master or the Swarm Manager and others as slaves or workers. Once you are done with that run the “docker swarm init” command on the swarm manager and that will initialize the swarm manager. The output will also provide the command to be run on the workers. Copy the command and run it on the worker nodes to join the manager. After joining the swarm, the workers are also referred to as nodes and you are now ready to create services and deploy them on the swarm cluster. Let’s get into some more details.</a:t>
            </a:r>
            <a:endParaRPr/>
          </a:p>
        </p:txBody>
      </p:sp>
      <p:sp>
        <p:nvSpPr>
          <p:cNvPr id="3131" name="Google Shape;3131;p2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p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1" name="Google Shape;3161;p2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As you already know, to run an instance of my-web-server I run the Docker run command and specify the name of the image I wish to run. This creates a new container instance of my application and serves my web server. Now that we have learnt how to create a swarm cluster, how do I utilize my cluster to run multiple instances of my web server? One way to do this would be to run the docker run command on each worker node. But that is not ideal as I might have to login to each node and run this command, and there could be 100s of nodes. I will have to setup load balancing myself, I will have to monitor the state of each instance myself, and if instances were to fail, restart them myself. So its going to be an impossible task. That is were Docker Swarm orchestration comes into play. Docker Swarm Orchestrator does all of this for us. So far we have only setup the swarm cluster, but we haven’t seen orchestration in action. The key component of Swarm orchestration is Docker Service. Docker services are one or more instances of a single application or service that runs across the Swarm Cluster. For example, in this case I could create a docker service to run multiple instances of my-web-server application across worker nodes in my swarm cluster. For this I run the docker service create command on the manager node and specify my image name, which is my-web-server in this case and use the option replicas to specify the number of instances of my-web-server I would like to run across the cluster. Since I specified 3 replicas I get 3 instances of my-web-server distributed across worker nodes. Remember, the docker service command must be run on the manager node and not on the worker node. The Docker service create command is similar to the docker run command in terms of the options passed such as –e environment variables, -p for publishing ports, --network to attach container to a network etc.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Well, that’s a high level introduction to Docker Swarm. There is a lot more to know such as configuring multiple managers, overlay networks, As I mentioned it requires it’s own separate course.</a:t>
            </a:r>
            <a:endParaRPr/>
          </a:p>
        </p:txBody>
      </p:sp>
      <p:sp>
        <p:nvSpPr>
          <p:cNvPr id="3162" name="Google Shape;3162;p2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p2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8" name="Google Shape;3188;p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0" name="Shape 3190"/>
        <p:cNvGrpSpPr/>
        <p:nvPr/>
      </p:nvGrpSpPr>
      <p:grpSpPr>
        <a:xfrm>
          <a:off x="0" y="0"/>
          <a:ext cx="0" cy="0"/>
          <a:chOff x="0" y="0"/>
          <a:chExt cx="0" cy="0"/>
        </a:xfrm>
      </p:grpSpPr>
      <p:sp>
        <p:nvSpPr>
          <p:cNvPr id="3191" name="Google Shape;3191;p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2" name="Google Shape;3192;p2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We will now get a brief introduction to basic kubernetes concepts. Again kubernetes requires its own course, well a few courses. Atleast 5. But we will try to get a brief introduction to it here.</a:t>
            </a:r>
            <a:endParaRPr/>
          </a:p>
        </p:txBody>
      </p:sp>
      <p:sp>
        <p:nvSpPr>
          <p:cNvPr id="3193" name="Google Shape;3193;p2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So that brings us to the differences between virtual machines and containers. Something that we tend to do, especially those from a Virtualization background.</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As you can see on the right, in case of Docker, we have the underlying hardware infrastructure, then the OS, and Docker installed on the OS. Docker then manages the containers that run with libraries and dependencies alone. In case of a Virtual Machine,  we have the OS on the underlying hardware, then the Hypervisor like ESX or some other virtualization technology and then the virtual machines. As you can see each virtual machine has its own OS inside it, then the dependencies and then the application.</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This overhead causes higher utilization of underlying resources as there are multiple virtual operating systems and kernel running. The virtual machines also consume higher disk space as each VM is heavy and is usually in Giga Bytes in size, wereas docker containers are lightweight and are usually in Mega Bytes in size.</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This allows docker containers to boot up faster, usually in a matter of seconds whereas VMs as we know takes minutes to boot up as it needs to bootup an entire OS.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It is also important to note that, Docker has less isolation as more resources are shared between containers like the kernel. Whereas VMs have complete isolation from each other. Since VMs don’t rely on the underlying OS or kernel, you can run different types of applications built on different </a:t>
            </a:r>
            <a:r>
              <a:rPr lang="en-US">
                <a:latin typeface="Ubuntu"/>
                <a:ea typeface="Ubuntu"/>
                <a:cs typeface="Ubuntu"/>
                <a:sym typeface="Ubuntu"/>
                <a:extLst>
                  <a:ext uri="http://customooxmlschemas.google.com/">
                    <go:slidesCustomData xmlns:go="http://customooxmlschemas.google.com/" textRoundtripDataId="3"/>
                  </a:ext>
                </a:extLst>
              </a:rPr>
              <a:t>OS’s</a:t>
            </a:r>
            <a:r>
              <a:rPr lang="en-US">
                <a:latin typeface="Ubuntu"/>
                <a:ea typeface="Ubuntu"/>
                <a:cs typeface="Ubuntu"/>
                <a:sym typeface="Ubuntu"/>
              </a:rPr>
              <a:t> such as linux based or windows based apps on the same hypervisor.</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So those are some differences between the two.</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Now having said that, it’s not an either container or virtual machine situation. </a:t>
            </a:r>
            <a:endParaRPr>
              <a:latin typeface="Ubuntu"/>
              <a:ea typeface="Ubuntu"/>
              <a:cs typeface="Ubuntu"/>
              <a:sym typeface="Ubuntu"/>
            </a:endParaRPr>
          </a:p>
        </p:txBody>
      </p:sp>
      <p:sp>
        <p:nvSpPr>
          <p:cNvPr id="831" name="Google Shape;8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p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8" name="Google Shape;3198;p2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With docker you were able to run a single instance of an application using the docker run command. Which is great! Running an application has never been so easy before.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With kubernetes, using the kubernetes CLI known as kubectl, &lt;c&gt; you can run a 1000 instance of the same application with a single command. &lt;c&gt; Kubernetes can scale it up to 2000 with another command.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&lt;c&gt; Kubernetes can even be configured to do these automatically so that instances and the infrastructure itself can scale up and down based on user load.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&lt;c&gt; Kubernetes can upgrade these 2000 instances of application in a rolling fashion one at a time, with a single command. &lt;c&gt; If something goes wrong, it can help you roll back these images with a single command.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&lt;c&gt; Kubernetes can help you test new features of your application by only upgrading a percentage of these instances through A/B testing methods.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&lt;c&gt; The Kubernetes open architecture provides support for many many different network and storage vendors. Any network or storage brand you can think of has a plugin for kubernetes.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&lt;c&gt; Kubernetes supports a variety of authentication and authorization mechanisms.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&lt;c&gt; All major cloud service providers have native support for kubernetes.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So what's the relation between Docker and Kubernetes. &lt;c&gt; Kubernetes uses Docker hosts to host applications in the form of Docker containers. Well it need not be Docker all the time, kubernetes supports alternatives to Docker as well, such as Rocket or Crio.</a:t>
            </a:r>
            <a:endParaRPr/>
          </a:p>
          <a:p>
            <a:pPr indent="0" lvl="0" marL="0" rtl="0" algn="l">
              <a:lnSpc>
                <a:spcPct val="100000"/>
              </a:lnSpc>
              <a:spcBef>
                <a:spcPts val="0"/>
              </a:spcBef>
              <a:spcAft>
                <a:spcPts val="0"/>
              </a:spcAft>
              <a:buSzPts val="1400"/>
              <a:buNone/>
            </a:pPr>
            <a:r>
              <a:t/>
            </a:r>
            <a:endParaRPr/>
          </a:p>
        </p:txBody>
      </p:sp>
      <p:sp>
        <p:nvSpPr>
          <p:cNvPr id="3199" name="Google Shape;3199;p2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6" name="Shape 3346"/>
        <p:cNvGrpSpPr/>
        <p:nvPr/>
      </p:nvGrpSpPr>
      <p:grpSpPr>
        <a:xfrm>
          <a:off x="0" y="0"/>
          <a:ext cx="0" cy="0"/>
          <a:chOff x="0" y="0"/>
          <a:chExt cx="0" cy="0"/>
        </a:xfrm>
      </p:grpSpPr>
      <p:sp>
        <p:nvSpPr>
          <p:cNvPr id="3347" name="Google Shape;3347;p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8" name="Google Shape;3348;p2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Like Docker swarm kubernetes is also a Container Orchestration solution. It uses Docker hosts to host applications in the form of containers. Well it need not be Docker all the time, kubernetes supports alternatives to Docker as well, such as Rocket or Crio.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Let us start with Nodes. A node is a machine – physical or virtual – on which kubernetes is installed. A node is a worker machine and this is were containers will be launched by kubernetes.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a:t>
            </a:r>
            <a:endParaRPr/>
          </a:p>
          <a:p>
            <a:pPr indent="0" lvl="0" marL="0" rtl="0" algn="l">
              <a:lnSpc>
                <a:spcPct val="100000"/>
              </a:lnSpc>
              <a:spcBef>
                <a:spcPts val="0"/>
              </a:spcBef>
              <a:spcAft>
                <a:spcPts val="0"/>
              </a:spcAft>
              <a:buSzPts val="1400"/>
              <a:buNone/>
            </a:pPr>
            <a:r>
              <a:rPr lang="en-US"/>
              <a:t>It was also known as Minions in the past. So you might here these terms used inter changeably.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a:t>
            </a:r>
            <a:endParaRPr/>
          </a:p>
          <a:p>
            <a:pPr indent="0" lvl="0" marL="0" rtl="0" algn="l">
              <a:lnSpc>
                <a:spcPct val="100000"/>
              </a:lnSpc>
              <a:spcBef>
                <a:spcPts val="0"/>
              </a:spcBef>
              <a:spcAft>
                <a:spcPts val="0"/>
              </a:spcAft>
              <a:buSzPts val="1400"/>
              <a:buNone/>
            </a:pPr>
            <a:r>
              <a:rPr lang="en-US"/>
              <a:t>But what if the node on which our application is running fails? Well, obviously our application goes down. So you need to have more than one nodes. &lt;click&gt;</a:t>
            </a:r>
            <a:endParaRPr/>
          </a:p>
        </p:txBody>
      </p:sp>
      <p:sp>
        <p:nvSpPr>
          <p:cNvPr id="3349" name="Google Shape;3349;p2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3" name="Shape 3363"/>
        <p:cNvGrpSpPr/>
        <p:nvPr/>
      </p:nvGrpSpPr>
      <p:grpSpPr>
        <a:xfrm>
          <a:off x="0" y="0"/>
          <a:ext cx="0" cy="0"/>
          <a:chOff x="0" y="0"/>
          <a:chExt cx="0" cy="0"/>
        </a:xfrm>
      </p:grpSpPr>
      <p:sp>
        <p:nvSpPr>
          <p:cNvPr id="3364" name="Google Shape;3364;p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5" name="Google Shape;3365;p2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&lt;click&gt;</a:t>
            </a:r>
            <a:endParaRPr/>
          </a:p>
          <a:p>
            <a:pPr indent="0" lvl="0" marL="0" rtl="0" algn="l">
              <a:lnSpc>
                <a:spcPct val="100000"/>
              </a:lnSpc>
              <a:spcBef>
                <a:spcPts val="0"/>
              </a:spcBef>
              <a:spcAft>
                <a:spcPts val="0"/>
              </a:spcAft>
              <a:buSzPts val="1400"/>
              <a:buNone/>
            </a:pPr>
            <a:r>
              <a:rPr lang="en-US"/>
              <a:t>A cluster is a set of nodes grouped together. This way even if one node fails you have your application still accessible from the other nodes. Moreover having multiple nodes helps in sharing load as well.</a:t>
            </a:r>
            <a:endParaRPr/>
          </a:p>
        </p:txBody>
      </p:sp>
      <p:sp>
        <p:nvSpPr>
          <p:cNvPr id="3366" name="Google Shape;3366;p2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9" name="Shape 3389"/>
        <p:cNvGrpSpPr/>
        <p:nvPr/>
      </p:nvGrpSpPr>
      <p:grpSpPr>
        <a:xfrm>
          <a:off x="0" y="0"/>
          <a:ext cx="0" cy="0"/>
          <a:chOff x="0" y="0"/>
          <a:chExt cx="0" cy="0"/>
        </a:xfrm>
      </p:grpSpPr>
      <p:sp>
        <p:nvSpPr>
          <p:cNvPr id="3390" name="Google Shape;3390;p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1" name="Google Shape;3391;p2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Now we have a cluster, but who is responsible for managing the cluster? Were is the information about the members of the cluster stored? How are the nodes monitored? When a node fails how do you move the workload of the failed node to another worker node? That’s were the Master comes in. The master is another node with Kubernetes installed in it, and is configured as a Master.   The master watches over the nodes in the cluster and is responsible for the actual orchestration of containers on the worker nodes. </a:t>
            </a:r>
            <a:endParaRPr/>
          </a:p>
          <a:p>
            <a:pPr indent="0" lvl="0" marL="0" rtl="0" algn="l">
              <a:lnSpc>
                <a:spcPct val="100000"/>
              </a:lnSpc>
              <a:spcBef>
                <a:spcPts val="0"/>
              </a:spcBef>
              <a:spcAft>
                <a:spcPts val="0"/>
              </a:spcAft>
              <a:buSzPts val="1400"/>
              <a:buNone/>
            </a:pPr>
            <a:r>
              <a:t/>
            </a:r>
            <a:endParaRPr/>
          </a:p>
        </p:txBody>
      </p:sp>
      <p:sp>
        <p:nvSpPr>
          <p:cNvPr id="3392" name="Google Shape;3392;p2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p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6" name="Google Shape;3426;p2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When you install Kubernetes on a System, you are actually installing the following components. An API Server. An ETCD service. A kubelet service. A Container Runtime, Controllers and Schedulers.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 The API server acts as the front-end for kubernetes. The users, management devices, Command line interfaces all talk to the API server to interact with the kubernetes cluster.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a:t>
            </a:r>
            <a:endParaRPr/>
          </a:p>
          <a:p>
            <a:pPr indent="0" lvl="0" marL="0" rtl="0" algn="l">
              <a:lnSpc>
                <a:spcPct val="100000"/>
              </a:lnSpc>
              <a:spcBef>
                <a:spcPts val="0"/>
              </a:spcBef>
              <a:spcAft>
                <a:spcPts val="0"/>
              </a:spcAft>
              <a:buSzPts val="1400"/>
              <a:buNone/>
            </a:pPr>
            <a:r>
              <a:rPr lang="en-US"/>
              <a:t>Next is the ETCD key store. ETCD is a distributed reliable key-value store used by kubernetes to store all data used to manage the cluster. Think of it this way, when you have multiple nodes and multiple masters in your cluster, etcd stores all that information on all the nodes in the cluster in a distributed manner. ETCD is responsible for implementing locks within the cluster to ensure there are no conflicts between the Masters.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 &lt;click&gt;</a:t>
            </a:r>
            <a:endParaRPr/>
          </a:p>
          <a:p>
            <a:pPr indent="0" lvl="0" marL="0" rtl="0" algn="l">
              <a:lnSpc>
                <a:spcPct val="100000"/>
              </a:lnSpc>
              <a:spcBef>
                <a:spcPts val="0"/>
              </a:spcBef>
              <a:spcAft>
                <a:spcPts val="0"/>
              </a:spcAft>
              <a:buSzPts val="1400"/>
              <a:buNone/>
            </a:pPr>
            <a:r>
              <a:rPr lang="en-US"/>
              <a:t>The scheduler is responsible for distributing work or containers across multiple nodes.  It looks for newly created containers and assigns them to Nodes.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&lt;click&gt;&lt;click&gt;</a:t>
            </a:r>
            <a:endParaRPr/>
          </a:p>
          <a:p>
            <a:pPr indent="0" lvl="0" marL="0" rtl="0" algn="l">
              <a:lnSpc>
                <a:spcPct val="100000"/>
              </a:lnSpc>
              <a:spcBef>
                <a:spcPts val="0"/>
              </a:spcBef>
              <a:spcAft>
                <a:spcPts val="0"/>
              </a:spcAft>
              <a:buSzPts val="1400"/>
              <a:buNone/>
            </a:pPr>
            <a:r>
              <a:rPr lang="en-US"/>
              <a:t>The controllers are the brain behind orchestration. They are responsible for noticing and responding when nodes, containers or endpoints goes down. The controllers makes decisions to bring up new containers in such cases.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US"/>
              <a:t>&lt;click&gt;&lt;click&gt;</a:t>
            </a:r>
            <a:endParaRPr/>
          </a:p>
          <a:p>
            <a:pPr indent="0" lvl="0" marL="0" rtl="0" algn="l">
              <a:lnSpc>
                <a:spcPct val="100000"/>
              </a:lnSpc>
              <a:spcBef>
                <a:spcPts val="0"/>
              </a:spcBef>
              <a:spcAft>
                <a:spcPts val="0"/>
              </a:spcAft>
              <a:buSzPts val="1400"/>
              <a:buNone/>
            </a:pPr>
            <a:r>
              <a:rPr lang="en-US"/>
              <a:t>The container runtime is the underlying software that is used to run containers. In our case it happens to be Docker.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US"/>
              <a:t>&lt;click&gt;&lt;click&gt;</a:t>
            </a:r>
            <a:endParaRPr/>
          </a:p>
          <a:p>
            <a:pPr indent="0" lvl="0" marL="0" rtl="0" algn="l">
              <a:lnSpc>
                <a:spcPct val="100000"/>
              </a:lnSpc>
              <a:spcBef>
                <a:spcPts val="0"/>
              </a:spcBef>
              <a:spcAft>
                <a:spcPts val="0"/>
              </a:spcAft>
              <a:buSzPts val="1400"/>
              <a:buNone/>
            </a:pPr>
            <a:r>
              <a:rPr lang="en-US"/>
              <a:t>And finally kubelet is the agent that runs on each node in the cluster. The agent is responsible for making sure that the containers are running on the nodes as expected.</a:t>
            </a:r>
            <a:endParaRPr/>
          </a:p>
        </p:txBody>
      </p:sp>
      <p:sp>
        <p:nvSpPr>
          <p:cNvPr id="3427" name="Google Shape;3427;p2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6" name="Shape 3456"/>
        <p:cNvGrpSpPr/>
        <p:nvPr/>
      </p:nvGrpSpPr>
      <p:grpSpPr>
        <a:xfrm>
          <a:off x="0" y="0"/>
          <a:ext cx="0" cy="0"/>
          <a:chOff x="0" y="0"/>
          <a:chExt cx="0" cy="0"/>
        </a:xfrm>
      </p:grpSpPr>
      <p:sp>
        <p:nvSpPr>
          <p:cNvPr id="3457" name="Google Shape;3457;p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8" name="Google Shape;3458;p2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far we saw two types of servers – Master and Worker and a set of components that make up Kubernetes. But how are these components distributed across different types of servers. In other words, how does one server become a master and the other slave?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worker node (or minion) as it is also known, is were the containers are hosted. For example Docker containers, and to run docker containers on a system, we need a container runtime installed. And that’s were the container runtime falls. In this case it happens to be Docker. &lt;click&gt; This doesn’t HAVE to be docker, there are other container runtime alternatives available such as Rocket or CRIO. But throughout this course we are going to use Docker as our container runtime.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a:t>
            </a:r>
            <a:endParaRPr/>
          </a:p>
          <a:p>
            <a:pPr indent="0" lvl="0" marL="0" rtl="0" algn="l">
              <a:lnSpc>
                <a:spcPct val="100000"/>
              </a:lnSpc>
              <a:spcBef>
                <a:spcPts val="0"/>
              </a:spcBef>
              <a:spcAft>
                <a:spcPts val="0"/>
              </a:spcAft>
              <a:buSzPts val="1400"/>
              <a:buNone/>
            </a:pPr>
            <a:r>
              <a:rPr lang="en-US"/>
              <a:t>The master server has the kube-apiserver and that is what makes it a master.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a:t>
            </a:r>
            <a:endParaRPr/>
          </a:p>
          <a:p>
            <a:pPr indent="0" lvl="0" marL="0" rtl="0" algn="l">
              <a:lnSpc>
                <a:spcPct val="100000"/>
              </a:lnSpc>
              <a:spcBef>
                <a:spcPts val="0"/>
              </a:spcBef>
              <a:spcAft>
                <a:spcPts val="0"/>
              </a:spcAft>
              <a:buSzPts val="1400"/>
              <a:buNone/>
            </a:pPr>
            <a:r>
              <a:rPr lang="en-US"/>
              <a:t>Similarly the worker nodes have the kubelet agent that is responsible for interacting with the master to provide health information of the worker node and carry out actions requested by the master on the worker nodes.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a:t>
            </a:r>
            <a:endParaRPr/>
          </a:p>
          <a:p>
            <a:pPr indent="0" lvl="0" marL="0" rtl="0" algn="l">
              <a:lnSpc>
                <a:spcPct val="100000"/>
              </a:lnSpc>
              <a:spcBef>
                <a:spcPts val="0"/>
              </a:spcBef>
              <a:spcAft>
                <a:spcPts val="0"/>
              </a:spcAft>
              <a:buSzPts val="1400"/>
              <a:buNone/>
            </a:pPr>
            <a:r>
              <a:rPr lang="en-US"/>
              <a:t>All the information gathered are stored in a key-value store on the Master. The key value store is based on the popular etcd framework as we just discussed.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a:t>
            </a:r>
            <a:endParaRPr/>
          </a:p>
          <a:p>
            <a:pPr indent="0" lvl="0" marL="0" rtl="0" algn="l">
              <a:lnSpc>
                <a:spcPct val="100000"/>
              </a:lnSpc>
              <a:spcBef>
                <a:spcPts val="0"/>
              </a:spcBef>
              <a:spcAft>
                <a:spcPts val="0"/>
              </a:spcAft>
              <a:buSzPts val="1400"/>
              <a:buNone/>
            </a:pPr>
            <a:r>
              <a:rPr lang="en-US"/>
              <a:t>The master also has the controller manager and the scheduler.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There are other components as well, but we will stop there for now. The reason we went through this is to understand what components constitute the master and worker nodes. This will help us install and configure the right components on different systems when we setup our infrastructure. </a:t>
            </a:r>
            <a:endParaRPr/>
          </a:p>
          <a:p>
            <a:pPr indent="0" lvl="0" marL="0" rtl="0" algn="l">
              <a:lnSpc>
                <a:spcPct val="100000"/>
              </a:lnSpc>
              <a:spcBef>
                <a:spcPts val="0"/>
              </a:spcBef>
              <a:spcAft>
                <a:spcPts val="0"/>
              </a:spcAft>
              <a:buSzPts val="1400"/>
              <a:buNone/>
            </a:pPr>
            <a:r>
              <a:t/>
            </a:r>
            <a:endParaRPr/>
          </a:p>
        </p:txBody>
      </p:sp>
      <p:sp>
        <p:nvSpPr>
          <p:cNvPr id="3459" name="Google Shape;3459;p2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8" name="Shape 3488"/>
        <p:cNvGrpSpPr/>
        <p:nvPr/>
      </p:nvGrpSpPr>
      <p:grpSpPr>
        <a:xfrm>
          <a:off x="0" y="0"/>
          <a:ext cx="0" cy="0"/>
          <a:chOff x="0" y="0"/>
          <a:chExt cx="0" cy="0"/>
        </a:xfrm>
      </p:grpSpPr>
      <p:sp>
        <p:nvSpPr>
          <p:cNvPr id="3489" name="Google Shape;3489;p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0" name="Google Shape;3490;p2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And finally, we also need to learn a little bit about ONE of the command line utilities known as the kube command line tool or kubectl or kube control as it is also called. The kube control tool is the kubernetes CLI which is used to &lt;s&gt; deploy and manage applications on a kubernetes cluster, to get cluster information, get the status of nodes in the cluster and many other things.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kubectl run command is used to deploy an application on the cluster. The kubectl cluster-info command is used to view information about the cluster and the kubectl get nodes command is used to list all the nodes part of the cluster.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To run 100s of instances of my application across 100s of nodes, all I need is a single kubernetes command like this.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Well, that’s all we have for now. A quick introduction to kubernetes and its architecture.</a:t>
            </a:r>
            <a:endParaRPr/>
          </a:p>
        </p:txBody>
      </p:sp>
      <p:sp>
        <p:nvSpPr>
          <p:cNvPr id="3491" name="Google Shape;3491;p2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p2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3" name="Google Shape;3503;p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5" name="Shape 3505"/>
        <p:cNvGrpSpPr/>
        <p:nvPr/>
      </p:nvGrpSpPr>
      <p:grpSpPr>
        <a:xfrm>
          <a:off x="0" y="0"/>
          <a:ext cx="0" cy="0"/>
          <a:chOff x="0" y="0"/>
          <a:chExt cx="0" cy="0"/>
        </a:xfrm>
      </p:grpSpPr>
      <p:sp>
        <p:nvSpPr>
          <p:cNvPr id="3506" name="Google Shape;3506;p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7" name="Google Shape;3507;p2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we are at the end of this beginners course to Docker. I hope you had a great learning experience. If so please leave a comment below.</a:t>
            </a:r>
            <a:endParaRPr/>
          </a:p>
        </p:txBody>
      </p:sp>
      <p:sp>
        <p:nvSpPr>
          <p:cNvPr id="3508" name="Google Shape;3508;p2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1" name="Shape 3511"/>
        <p:cNvGrpSpPr/>
        <p:nvPr/>
      </p:nvGrpSpPr>
      <p:grpSpPr>
        <a:xfrm>
          <a:off x="0" y="0"/>
          <a:ext cx="0" cy="0"/>
          <a:chOff x="0" y="0"/>
          <a:chExt cx="0" cy="0"/>
        </a:xfrm>
      </p:grpSpPr>
      <p:sp>
        <p:nvSpPr>
          <p:cNvPr id="3512" name="Google Shape;3512;p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3" name="Google Shape;3513;p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If you like my way of teaching, you will love my other courses hosted on my site at KodeKloud. We have courses for Docker Swarm, Kubernetes, Advanced courses on Kubernetes Certifications, as well as OpenShift. We have courses for automation tools like Ansible, Chef and Puppet.  Visit kodekloud at www.kodeloud.com. Well, thank you so much for your time, and until next time, Good Byeee!</a:t>
            </a:r>
            <a:endParaRPr/>
          </a:p>
          <a:p>
            <a:pPr indent="0" lvl="0" marL="0" rtl="0" algn="l">
              <a:lnSpc>
                <a:spcPct val="100000"/>
              </a:lnSpc>
              <a:spcBef>
                <a:spcPts val="0"/>
              </a:spcBef>
              <a:spcAft>
                <a:spcPts val="0"/>
              </a:spcAft>
              <a:buSzPts val="1400"/>
              <a:buNone/>
            </a:pPr>
            <a:r>
              <a:t/>
            </a:r>
            <a:endParaRPr/>
          </a:p>
        </p:txBody>
      </p:sp>
      <p:sp>
        <p:nvSpPr>
          <p:cNvPr id="3514" name="Google Shape;3514;p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It’s containers &amp; virtual machines. When you have large environments with 1000s of application containers running on 1000s of docker hosts, you will often see containers provisioned on virtual docker hosts. That way we can utilize the advantages of both technologies. We can use the benefits of virtualization to easily provision or decommission docker hosts as required. At the same time make use of the benefits of Docker to easily provision applications and quickly scale them as required.</a:t>
            </a:r>
            <a:endParaRPr>
              <a:latin typeface="Ubuntu"/>
              <a:ea typeface="Ubuntu"/>
              <a:cs typeface="Ubuntu"/>
              <a:sym typeface="Ubuntu"/>
            </a:endParaRPr>
          </a:p>
        </p:txBody>
      </p:sp>
      <p:sp>
        <p:nvSpPr>
          <p:cNvPr id="900" name="Google Shape;90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3" name="Shape 3523"/>
        <p:cNvGrpSpPr/>
        <p:nvPr/>
      </p:nvGrpSpPr>
      <p:grpSpPr>
        <a:xfrm>
          <a:off x="0" y="0"/>
          <a:ext cx="0" cy="0"/>
          <a:chOff x="0" y="0"/>
          <a:chExt cx="0" cy="0"/>
        </a:xfrm>
      </p:grpSpPr>
      <p:sp>
        <p:nvSpPr>
          <p:cNvPr id="3524" name="Google Shape;3524;g2f10ea7f9c7_1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5" name="Google Shape;3525;g2f10ea7f9c7_1_5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g2f10ea7f9c7_1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9" name="Google Shape;3539;g2f10ea7f9c7_1_7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8" name="Shape 3548"/>
        <p:cNvGrpSpPr/>
        <p:nvPr/>
      </p:nvGrpSpPr>
      <p:grpSpPr>
        <a:xfrm>
          <a:off x="0" y="0"/>
          <a:ext cx="0" cy="0"/>
          <a:chOff x="0" y="0"/>
          <a:chExt cx="0" cy="0"/>
        </a:xfrm>
      </p:grpSpPr>
      <p:sp>
        <p:nvSpPr>
          <p:cNvPr id="3549" name="Google Shape;3549;g2ee1e75f60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0" name="Google Shape;3550;g2ee1e75f60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So how is it done? There are a lot of containerized versions of applications readily available as of today. So most organizations have their products containerized and available in a public docker repository called dockerhub/or docker store already. &lt;show dockerhub&gt;. For example you can find images of most common operating systems, databases and other services and tools. Once you identify the images you need and you install Docker on your host..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&lt;click&gt; bringing up an application stack, is as easy as running a docker run command with the name of the image. In this case running a docker run ansible command will run an instance of ansible on the docker host. Similarly run an instance of mongodb, redis and nodejs using the docker run command. If we need to run multiple instances of the web service, simply add as many instances as you need, and configure a load balancer of some kind in the front. &lt;click&gt; In case one of the instances fail, simply destroy that instance and launch a new one. There are other solutions available for handling such cases, that we will look at later during this course. And don’t focus on the commands too much for now. We will get to that in a bit.</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937" name="Google Shape;93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have been talking about images and containers. Let’s understand the difference between the two.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An image is a package or a template, just like a VM template that you might have worked with in the virtualization world. It is used to create one or more containers.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Containers are running instances off images that are isolated and have their own environments and set of processes</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&lt;show dockerhub&gt; As we have seen before a lot of products have been dockerized already. In case you cannot find what you are looking for you could create an image yourself and push it to the Docker hub repository making it available for public.</a:t>
            </a:r>
            <a:endParaRPr>
              <a:latin typeface="Ubuntu"/>
              <a:ea typeface="Ubuntu"/>
              <a:cs typeface="Ubuntu"/>
              <a:sym typeface="Ubuntu"/>
            </a:endParaRPr>
          </a:p>
        </p:txBody>
      </p:sp>
      <p:sp>
        <p:nvSpPr>
          <p:cNvPr id="987" name="Google Shape;98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1001" name="Google Shape;10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will now see how to get started with Docker.</a:t>
            </a:r>
            <a:endParaRPr>
              <a:latin typeface="Ubuntu"/>
              <a:ea typeface="Ubuntu"/>
              <a:cs typeface="Ubuntu"/>
              <a:sym typeface="Ubuntu"/>
            </a:endParaRPr>
          </a:p>
        </p:txBody>
      </p:sp>
      <p:sp>
        <p:nvSpPr>
          <p:cNvPr id="1006" name="Google Shape;100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f10ea7f9c7_1_0:notes"/>
          <p:cNvSpPr txBox="1"/>
          <p:nvPr>
            <p:ph idx="1" type="body"/>
          </p:nvPr>
        </p:nvSpPr>
        <p:spPr>
          <a:xfrm>
            <a:off x="145732" y="7056120"/>
            <a:ext cx="6566400" cy="181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2f10ea7f9c7_1_0:notes"/>
          <p:cNvSpPr/>
          <p:nvPr>
            <p:ph idx="2" type="sldImg"/>
          </p:nvPr>
        </p:nvSpPr>
        <p:spPr>
          <a:xfrm>
            <a:off x="145732" y="260351"/>
            <a:ext cx="6566400" cy="6576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1" name="Google Shape;101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&lt;c&gt; Docker has 2 editions. The community edition and the enterprise edition. The community edition is the set of free Docker products. The Enterprise edition is the certified and supported container platform that comes with enterprise add-ons like the Image management, image security, Universal Control Plane for managing and orchestrating container runtimes. But of course these come with a price. We will discuss more about container orchestration later in this course and along with some alternatives.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solidFill>
                  <a:srgbClr val="444746"/>
                </a:solidFill>
                <a:latin typeface="Ubuntu"/>
                <a:ea typeface="Ubuntu"/>
                <a:cs typeface="Ubuntu"/>
                <a:sym typeface="Ubuntu"/>
              </a:rPr>
              <a:t>References: </a:t>
            </a:r>
            <a:r>
              <a:rPr lang="en-US">
                <a:solidFill>
                  <a:srgbClr val="0B57D0"/>
                </a:solidFill>
                <a:uFill>
                  <a:noFill/>
                </a:uFill>
                <a:latin typeface="Ubuntu"/>
                <a:ea typeface="Ubuntu"/>
                <a:cs typeface="Ubuntu"/>
                <a:sym typeface="Ubuntu"/>
                <a:hlinkClick r:id="rId2">
                  <a:extLst>
                    <a:ext uri="{A12FA001-AC4F-418D-AE19-62706E023703}">
                      <ahyp:hlinkClr val="tx"/>
                    </a:ext>
                  </a:extLst>
                </a:hlinkClick>
              </a:rPr>
              <a:t>https://www.docker.com/products/business/</a:t>
            </a:r>
            <a:endParaRPr>
              <a:latin typeface="Ubuntu"/>
              <a:ea typeface="Ubuntu"/>
              <a:cs typeface="Ubuntu"/>
              <a:sym typeface="Ubuntu"/>
            </a:endParaRPr>
          </a:p>
        </p:txBody>
      </p:sp>
      <p:sp>
        <p:nvSpPr>
          <p:cNvPr id="1012" name="Google Shape;101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For now we will go ahead with the community edition.</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The community edition is available on Linux, Mac, Windows or on Cloud platforms like AWS or Azure.  </a:t>
            </a:r>
            <a:endParaRPr>
              <a:latin typeface="Ubuntu"/>
              <a:ea typeface="Ubuntu"/>
              <a:cs typeface="Ubuntu"/>
              <a:sym typeface="Ubuntu"/>
            </a:endParaRPr>
          </a:p>
        </p:txBody>
      </p:sp>
      <p:sp>
        <p:nvSpPr>
          <p:cNvPr id="1027" name="Google Shape;102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1043" name="Google Shape;104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7" name="Google Shape;104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now look at some of the Docker commands. At the end of this lecture, you will go through a hands-on quiz where you will practice working with these commands.</a:t>
            </a:r>
            <a:endParaRPr>
              <a:latin typeface="Ubuntu"/>
              <a:ea typeface="Ubuntu"/>
              <a:cs typeface="Ubuntu"/>
              <a:sym typeface="Ubuntu"/>
            </a:endParaRPr>
          </a:p>
        </p:txBody>
      </p:sp>
      <p:sp>
        <p:nvSpPr>
          <p:cNvPr id="1048" name="Google Shape;104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Let’s start by looking at the Docker Run command. The Docker run command is used to run a container from an image. Running the docker run nginx command will run an instance of the nginx image on the Docker host if it already exists. If the image is not present on the host it will go out to docker hub and pull the image down, but this is only done the first time. For subsequent executions the same image will be used.   </a:t>
            </a:r>
            <a:endParaRPr>
              <a:latin typeface="Ubuntu"/>
              <a:ea typeface="Ubuntu"/>
              <a:cs typeface="Ubuntu"/>
              <a:sym typeface="Ubuntu"/>
            </a:endParaRPr>
          </a:p>
        </p:txBody>
      </p:sp>
      <p:sp>
        <p:nvSpPr>
          <p:cNvPr id="1054" name="Google Shape;105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The docker ps command lists all running containers and some basic information about them. Such as the container ID, the name of the image we used to run the containers, the current status and the  name of the container.  Each container automatically gets a random ID and name created for it by docker which in this case is silly_sammet.</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To see all containers running or not, use the –a option. This outputs all running as well as previously exited containers.</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We will talk about the command and port fields shown in this output later in this course. For now let’s just focus on the basic details.</a:t>
            </a:r>
            <a:endParaRPr>
              <a:latin typeface="Ubuntu"/>
              <a:ea typeface="Ubuntu"/>
              <a:cs typeface="Ubuntu"/>
              <a:sym typeface="Ubuntu"/>
            </a:endParaRPr>
          </a:p>
        </p:txBody>
      </p:sp>
      <p:sp>
        <p:nvSpPr>
          <p:cNvPr id="1064" name="Google Shape;106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To stop a running container, use the docker stop command. But you must provide either the container ID or the container name in the stop command. If you are not sure of the name run the docker ps command to get it. On success you will see the name printed out and running docker ps again will show no running containers.  Running docker ps –a however shows the container silly_sammet and that it exited a few seconds ago.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[pause]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Now, what if we don’t want this container lying around consuming space? What if we want to get rid of it for good?</a:t>
            </a:r>
            <a:endParaRPr>
              <a:latin typeface="Ubuntu"/>
              <a:ea typeface="Ubuntu"/>
              <a:cs typeface="Ubuntu"/>
              <a:sym typeface="Ubuntu"/>
            </a:endParaRPr>
          </a:p>
        </p:txBody>
      </p:sp>
      <p:sp>
        <p:nvSpPr>
          <p:cNvPr id="1078" name="Google Shape;107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Use docker rm command to remove a stopped or exited container permanently.  If it prints the name back we are good.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Run the docker ps command again to verify that it’s no longer present.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Good, but what about the nginx image that was downloaded at first. We are not using that anymore, how do we get rid of that?</a:t>
            </a:r>
            <a:endParaRPr>
              <a:latin typeface="Ubuntu"/>
              <a:ea typeface="Ubuntu"/>
              <a:cs typeface="Ubuntu"/>
              <a:sym typeface="Ubuntu"/>
            </a:endParaRPr>
          </a:p>
        </p:txBody>
      </p:sp>
      <p:sp>
        <p:nvSpPr>
          <p:cNvPr id="1096" name="Google Shape;109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But first, how do we see a list of images present on our host? Run the docker images command to see a list of available images and their sizes. On our host we have 4 images – nginx, redis, ubuntu and alpine. We will talk about tags later in this course when we discuss more about images.</a:t>
            </a:r>
            <a:endParaRPr>
              <a:latin typeface="Ubuntu"/>
              <a:ea typeface="Ubuntu"/>
              <a:cs typeface="Ubuntu"/>
              <a:sym typeface="Ubuntu"/>
            </a:endParaRPr>
          </a:p>
        </p:txBody>
      </p:sp>
      <p:sp>
        <p:nvSpPr>
          <p:cNvPr id="1110" name="Google Shape;111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To remove an image that you no longer plan to use, Run the docker rmi command. Remember, you must ensure no containers are running off that image before attempting to remove the image. You must stop and delete all dependent containers to be able to delete an image.</a:t>
            </a:r>
            <a:endParaRPr>
              <a:latin typeface="Ubuntu"/>
              <a:ea typeface="Ubuntu"/>
              <a:cs typeface="Ubuntu"/>
              <a:sym typeface="Ubuntu"/>
            </a:endParaRPr>
          </a:p>
        </p:txBody>
      </p:sp>
      <p:sp>
        <p:nvSpPr>
          <p:cNvPr id="1120" name="Google Shape;112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f10af6a6ff_2_104:notes"/>
          <p:cNvSpPr txBox="1"/>
          <p:nvPr>
            <p:ph idx="1" type="body"/>
          </p:nvPr>
        </p:nvSpPr>
        <p:spPr>
          <a:xfrm>
            <a:off x="145732" y="7056120"/>
            <a:ext cx="6566535" cy="181356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2f10af6a6ff_2_104:notes"/>
          <p:cNvSpPr/>
          <p:nvPr>
            <p:ph idx="2" type="sldImg"/>
          </p:nvPr>
        </p:nvSpPr>
        <p:spPr>
          <a:xfrm>
            <a:off x="145732" y="260351"/>
            <a:ext cx="6566535" cy="657648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When we ran the docker run command earlier, it downloaded the Ubuntu image as it couldn’t find one locally. What if we simply want to download the image and keep so when we use run command we don’t have to wait for it to download? Use the docker pull Ubuntu command to only pull the image.</a:t>
            </a:r>
            <a:endParaRPr>
              <a:latin typeface="Ubuntu"/>
              <a:ea typeface="Ubuntu"/>
              <a:cs typeface="Ubuntu"/>
              <a:sym typeface="Ubuntu"/>
            </a:endParaRPr>
          </a:p>
        </p:txBody>
      </p:sp>
      <p:sp>
        <p:nvSpPr>
          <p:cNvPr id="1131" name="Google Shape;113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Let’s look at another example. &lt;c&gt; Say you were to run a docker container from an Ubuntu image. When you run the “docker run ubuntu” command, it runs an instance of Ubuntu image and exits immediately. &lt;c&gt; If you were to list the running containers you wouldn’t see the container running. &lt;c&gt; If you list all containers including those that are stopped, you will see that the new container you ran is in an Exited state. Now why is that?  </a:t>
            </a:r>
            <a:endParaRPr>
              <a:latin typeface="Ubuntu"/>
              <a:ea typeface="Ubuntu"/>
              <a:cs typeface="Ubuntu"/>
              <a:sym typeface="Ubuntu"/>
            </a:endParaRPr>
          </a:p>
        </p:txBody>
      </p:sp>
      <p:sp>
        <p:nvSpPr>
          <p:cNvPr id="1145" name="Google Shape;114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9" name="Google Shape;115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Unlike Virtual Machines, containers are not meant to host an Operating System. &lt;c&gt; Containers are meant to run a specific task or process. Such as to host an instance of a Web Server, or Application Server or a database or simply to carry out some kind of computation or analysis. &lt;c&gt; Once the task is complete the container exits. A container only lives as long as the process inside it is alive. If the web service inside the container is stopped or crashes the container exits.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This is why when you run a container from an Ubuntu image, it stops immediately. Because Ubuntu is just an image of an operating system that is used as the base image for other applications. There is no process or application running in it by default.</a:t>
            </a:r>
            <a:endParaRPr>
              <a:latin typeface="Ubuntu"/>
              <a:ea typeface="Ubuntu"/>
              <a:cs typeface="Ubuntu"/>
              <a:sym typeface="Ubuntu"/>
            </a:endParaRPr>
          </a:p>
        </p:txBody>
      </p:sp>
      <p:sp>
        <p:nvSpPr>
          <p:cNvPr id="1160" name="Google Shape;116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0" name="Google Shape;121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If the image isn’t running any services as is the case with Ubuntu, you could instruct docker to run a process, with the docker run command. For example a sleep command with a duration of 5 seconds. When the container starts it runs the sleep command and goes into sleep for 1000 seconds.  Post which the sleep command exits and the container stops.</a:t>
            </a:r>
            <a:endParaRPr>
              <a:latin typeface="Ubuntu"/>
              <a:ea typeface="Ubuntu"/>
              <a:cs typeface="Ubuntu"/>
              <a:sym typeface="Ubuntu"/>
            </a:endParaRPr>
          </a:p>
        </p:txBody>
      </p:sp>
      <p:sp>
        <p:nvSpPr>
          <p:cNvPr id="1211" name="Google Shape;121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4" name="Google Shape;123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What we just saw was executing a command when we run the container. But what if we would like to execute a command on a running container. For example, when I run the docker ps command I can see that there is a running container which uses the Ubuntu image and sleeps for 100 seconds. Let’s say I would like to see the contents of a file inside the running container. I could use the docker exec command to execute a command on my docker container. In this case to print the contents of the /etc/hosts file.</a:t>
            </a:r>
            <a:endParaRPr>
              <a:latin typeface="Ubuntu"/>
              <a:ea typeface="Ubuntu"/>
              <a:cs typeface="Ubuntu"/>
              <a:sym typeface="Ubuntu"/>
            </a:endParaRPr>
          </a:p>
        </p:txBody>
      </p:sp>
      <p:sp>
        <p:nvSpPr>
          <p:cNvPr id="1235" name="Google Shape;123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8" name="Google Shape;124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Finally, let’s look at one more option before we head over to the practice exercises.</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I am now going to run a Docker image I developed for a simple web application. The repository name is kodekloud/simple-webapp. It runs a simple web server that listens on port 8080. When you run a docker run command like this, it runs in a foreground or in an attached mode, meaning you will be attached to the console or standard out of the docker container and you will see the output of the web service on your screen. You won’t be able to do anything else on this console other than view the output until this docker container stops. It won’t respond to yours inputs. Press CTRL + C to stop the container and the application hosted on the container exits.</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Another option is to run the docker container in the detached mode by providing the –d option. This will run the docker container in the background mode and you will be back to your prompt.</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If you would like to attach back to the running container later, run the docker attach command and specify the name or ID of the docker container. Remember if you are specifying the ID of a container in any docker command, you can simply provide the first few characters alone, just so it is different enough from other container IDs on the host. In this case I specify a043d</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marR="0" rtl="0" algn="l">
              <a:lnSpc>
                <a:spcPct val="100000"/>
              </a:lnSpc>
              <a:spcBef>
                <a:spcPts val="0"/>
              </a:spcBef>
              <a:spcAft>
                <a:spcPts val="0"/>
              </a:spcAft>
              <a:buClr>
                <a:schemeClr val="dk1"/>
              </a:buClr>
              <a:buSzPts val="1200"/>
              <a:buFont typeface="Calibri"/>
              <a:buNone/>
            </a:pPr>
            <a:r>
              <a:rPr lang="en-US">
                <a:latin typeface="Ubuntu"/>
                <a:ea typeface="Ubuntu"/>
                <a:cs typeface="Ubuntu"/>
                <a:sym typeface="Ubuntu"/>
              </a:rPr>
              <a:t>Don’t worry about accessing the UI of the web server for now. We will more into that in the upcoming lectures.  For now let’s get our hands dirty with the Docker CLI, so let’s take a look at how to access the practice lab environments next.</a:t>
            </a:r>
            <a:endParaRPr>
              <a:latin typeface="Ubuntu"/>
              <a:ea typeface="Ubuntu"/>
              <a:cs typeface="Ubuntu"/>
              <a:sym typeface="Ubuntu"/>
            </a:endParaRPr>
          </a:p>
        </p:txBody>
      </p:sp>
      <p:sp>
        <p:nvSpPr>
          <p:cNvPr id="1249" name="Google Shape;124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7" name="Google Shape;1267;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268" name="Google Shape;1268;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1277" name="Google Shape;127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1" name="Google Shape;128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will now look at some of the other Docker run commands. At the end of this lecture, you will go through a hands-on quiz where you will practice working with these commands.</a:t>
            </a:r>
            <a:endParaRPr>
              <a:latin typeface="Ubuntu"/>
              <a:ea typeface="Ubuntu"/>
              <a:cs typeface="Ubuntu"/>
              <a:sym typeface="Ubuntu"/>
            </a:endParaRPr>
          </a:p>
        </p:txBody>
      </p:sp>
      <p:sp>
        <p:nvSpPr>
          <p:cNvPr id="1282" name="Google Shape;1282;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learned that we could use the &lt;c&gt; docker run redis command to run a container running a redis service. In this case the latest version of redis which happens to be &lt;c&gt;  5.0.5. But what if we want to run another version of redis? Like for example an older version say 4.0. Then you specify the version separated by a colon.  This is called a tag. In that case docker pulls an image of the 4.0 version of redis and runs that.</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&lt;click&gt; Also, notice that if you don’t specify any tag as in the first command, docker will consider the default tag to be “latest”. “latest” is a tag associated to the latest version of that software which is governed by the authors of that software.</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So as a user how do you find information about these versions and what is latest? At docker &lt;c&gt; hub.com look up an image and you will find all the supported tags in its description. Each version of the software can have multiple short and long tags associated with it as seen here.</a:t>
            </a:r>
            <a:endParaRPr>
              <a:latin typeface="Ubuntu"/>
              <a:ea typeface="Ubuntu"/>
              <a:cs typeface="Ubuntu"/>
              <a:sym typeface="Ubuntu"/>
            </a:endParaRPr>
          </a:p>
        </p:txBody>
      </p:sp>
      <p:sp>
        <p:nvSpPr>
          <p:cNvPr id="1288" name="Google Shape;128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Hello and welcome to the Docker for Beginners course. My name is Mumshad Mannambeth and I will be your instructor for this course. </a:t>
            </a:r>
            <a:endParaRPr>
              <a:latin typeface="Ubuntu"/>
              <a:ea typeface="Ubuntu"/>
              <a:cs typeface="Ubuntu"/>
              <a:sym typeface="Ubuntu"/>
            </a:endParaRPr>
          </a:p>
        </p:txBody>
      </p:sp>
      <p:sp>
        <p:nvSpPr>
          <p:cNvPr id="549" name="Google Shape;54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8" name="Google Shape;130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Let’s look at Inputs.</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&lt;c&gt; I have a simple prompt application that when run &lt;click&gt; asks for my name. And on entering my name prints a welcome message.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&lt;c&gt; If I were to dockerize this application and run it as a docker container like this, it wouldn’t wait for the prompt. It just prints whatever the application is supposed to print on standard out. That is because by default the docker container doesn’t listen to a Starndard Input. Even though you are attached to its console, it is not able to read any input from you. It doesn’t have a terminal to read inputs from. It runs in a non-interactive mode.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&lt;c&gt; If you’d like to provide your input you must map the standard input of your host to the docker container using the -I parameter. The –i is for interactive mode. And when I input my name it prints the expected output. But there is something still missing from this. The prompt.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&lt;c&gt; When we ran the app, it asked us for our name. But when dockerized that prompt is missing, even though it seems to have accepted my input. That is because the application prompts on the terminal. And we have not attached to the containers terminal.</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&lt;c&gt; For this use the –t option as well. The –t stands for psueod terminal. </a:t>
            </a:r>
            <a:endParaRPr>
              <a:latin typeface="Ubuntu"/>
              <a:ea typeface="Ubuntu"/>
              <a:cs typeface="Ubuntu"/>
              <a:sym typeface="Ubuntu"/>
            </a:endParaRPr>
          </a:p>
        </p:txBody>
      </p:sp>
      <p:sp>
        <p:nvSpPr>
          <p:cNvPr id="1309" name="Google Shape;130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will now look at port mapping or port publishing on containers.</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Let’s go back to the example were we run a simple web application in a docker container on my docker host. Remember the underlying host were docker is installed is called Docker Host or Docker Engine. When we run a containerized web application, it runs and we are able to see that the server is running, &lt;click&gt; but how does a user access my application? &lt;click&gt; As you can see my application is listening on port 5000. So I could access my application by using port 5000. But what IP do I use to access it from a web browser?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&lt;click&gt;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There are two options available. One is to use the IP of the docker container. Every docker container gets an IP assigned by default. In this case it is 172.17.0.2. But remember that this is an internal IP and is only accessible within the docker host.  So if you open a browser from within the docker host, you can go to &lt;click&gt; http://172.17.0.1:5000 to access the IP address.</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But since this is an internal IP users outside of the Docker Host cannot access it using this IP. For this we could use the IP of Docker Host, which is 192.168.1.5 in this case.  But for that to work, you must have mapped the port inside the docker container to a free port on the Docker host. For example, if I want the users to access my application through port 80 on my Docker host, I could map the port 80 of local host to port 5000 on the docker container using the –p parameter in my run command like this &lt;click&gt;. And so the user can access my application by going to URL http://192.168.1.5:80 and all traffic on port 80 on my Docker host will get routed to port 5000 inside the docker container.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&lt;click&gt; This way you can run multiple instances of your application and map them to different ports on the docker host.</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&lt;click&gt; Or run instances of different applications on different ports. For example, in this case I am running an instance of mysql that runs a database on my and listens on the default mysql port 3306 or another instance of mysql on another port 8306.</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So you can run as many applications like this and map them to as many ports as you want. And of course you cannot map to the same port on the Docker host more than once.</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We will discuss more about port mapping and networking of containers in the Network lecture later on.</a:t>
            </a:r>
            <a:endParaRPr>
              <a:latin typeface="Ubuntu"/>
              <a:ea typeface="Ubuntu"/>
              <a:cs typeface="Ubuntu"/>
              <a:sym typeface="Ubuntu"/>
            </a:endParaRPr>
          </a:p>
        </p:txBody>
      </p:sp>
      <p:sp>
        <p:nvSpPr>
          <p:cNvPr id="1341" name="Google Shape;134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4" name="Google Shape;141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Let’s now look at how data is persisted in a Docker container. For example, &lt;click&gt; let’s say you were to run a mysql container. When databases and tables are created, the data files are stored in location /var/lib/mysql inside the docker container. Remember, the docker container has its own isolated file system and any changes to any files happen within the container.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Let’s assume you dump a lot of data in the database. What happens if you were to delete the mysql container and remove it?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&lt;click&gt; As soon as you do that, the container along with all the data inside it gets blown away. Meaning all your data is gone. If you would like to persist data you would want to map a directory outside the container on the Docker host to a directory inside the container. In this case I create a directory called /opt/datadir and map that to /var/lib/mysql inside the docker container using the –v option and specifying the directory on the docker host followed by a colon and the directory inside the docker container.  This way when docker container runs it will implicitly mount the external directory to a folder inside the docker container. This way all your data will now be stored in the external volume at /opt/datadir and thus will remain even if you delete the docker container.</a:t>
            </a:r>
            <a:endParaRPr>
              <a:latin typeface="Ubuntu"/>
              <a:ea typeface="Ubuntu"/>
              <a:cs typeface="Ubuntu"/>
              <a:sym typeface="Ubuntu"/>
            </a:endParaRPr>
          </a:p>
        </p:txBody>
      </p:sp>
      <p:sp>
        <p:nvSpPr>
          <p:cNvPr id="1415" name="Google Shape;141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5" name="Google Shape;143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The docker ps command is good enough to get basic details about containers like their names, and ids. But if you’d like to see additional details about a specific container, use the docker inspect command and provide the container name or ID. It returns all details of a container in a JSON format, such as the state, mounts, configuration data, network settings etc. Remember to use it when you are required to find details on a container.</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That’s it for this lecture. Head over to the challenges and practice working with docker commands.</a:t>
            </a:r>
            <a:endParaRPr>
              <a:latin typeface="Ubuntu"/>
              <a:ea typeface="Ubuntu"/>
              <a:cs typeface="Ubuntu"/>
              <a:sym typeface="Ubuntu"/>
            </a:endParaRPr>
          </a:p>
        </p:txBody>
      </p:sp>
      <p:sp>
        <p:nvSpPr>
          <p:cNvPr id="1436" name="Google Shape;143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And finally, how do we see the logs of a container we ran in the background?  For example, I ran my sample webapplication using the –d parameter and it ran the container in a detached mode. How do I view the logs, which happens to be the contents written to the standardout of that container? Use the docker logs command and specify the container id or name like this. </a:t>
            </a:r>
            <a:endParaRPr>
              <a:latin typeface="Ubuntu"/>
              <a:ea typeface="Ubuntu"/>
              <a:cs typeface="Ubuntu"/>
              <a:sym typeface="Ubuntu"/>
            </a:endParaRPr>
          </a:p>
        </p:txBody>
      </p:sp>
      <p:sp>
        <p:nvSpPr>
          <p:cNvPr id="1446" name="Google Shape;1446;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5" name="Google Shape;1455;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456" name="Google Shape;1456;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1465" name="Google Shape;146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9" name="Google Shape;146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now look at some of the Docker commands. At the end of this lecture, you will go through a hands-on quiz where you will practice working with these commands.</a:t>
            </a:r>
            <a:endParaRPr>
              <a:latin typeface="Ubuntu"/>
              <a:ea typeface="Ubuntu"/>
              <a:cs typeface="Ubuntu"/>
              <a:sym typeface="Ubuntu"/>
            </a:endParaRPr>
          </a:p>
        </p:txBody>
      </p:sp>
      <p:sp>
        <p:nvSpPr>
          <p:cNvPr id="1470" name="Google Shape;147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6" name="Google Shape;147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Let us start with a simple web application written in Python. &lt;click&gt; This piece of code is used to create a web application that displays a webpage with a background color.  </a:t>
            </a:r>
            <a:endParaRPr>
              <a:latin typeface="Ubuntu"/>
              <a:ea typeface="Ubuntu"/>
              <a:cs typeface="Ubuntu"/>
              <a:sym typeface="Ubuntu"/>
            </a:endParaRPr>
          </a:p>
        </p:txBody>
      </p:sp>
      <p:sp>
        <p:nvSpPr>
          <p:cNvPr id="1477" name="Google Shape;1477;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9" name="Google Shape;148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If you look closely into the application code, you will see a line that sets the background color to red. Now, that works just fine. However, if you decide to change the color in the future, you will have to change the application code. It is a best practice to move such information out of the application code. </a:t>
            </a:r>
            <a:endParaRPr>
              <a:latin typeface="Ubuntu"/>
              <a:ea typeface="Ubuntu"/>
              <a:cs typeface="Ubuntu"/>
              <a:sym typeface="Ubuntu"/>
            </a:endParaRPr>
          </a:p>
        </p:txBody>
      </p:sp>
      <p:sp>
        <p:nvSpPr>
          <p:cNvPr id="1490" name="Google Shape;1490;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latin typeface="Ubuntu"/>
                <a:ea typeface="Ubuntu"/>
                <a:cs typeface="Ubuntu"/>
                <a:sym typeface="Ubuntu"/>
              </a:rPr>
              <a:t>But first let’s look at the objectives of this course. In this course we first try to understand what containers are, what docker is, why you might need it and what it can do for you.  We will see how to Run a docker container, how to build your own docker image, networking in docker and how to use docker compose, what docker registry is, how to deploy your own private registry.  We then look at some of these concepts in depth and we try to understand how docker really works. We look at Docker for Windows and MAC.  Before finally getting a basic introduction to container orchestration tools like docker swarm and kubernetes. </a:t>
            </a:r>
            <a:endParaRPr/>
          </a:p>
          <a:p>
            <a:pPr indent="-228600" lvl="0" marL="457200" marR="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574" name="Google Shape;574;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Ubuntu"/>
              <a:buNone/>
            </a:pPr>
            <a:fld id="{00000000-1234-1234-1234-123412341234}" type="slidenum">
              <a:rPr b="0" i="0" lang="en-US" sz="1200" u="none" cap="none" strike="noStrike">
                <a:solidFill>
                  <a:schemeClr val="dk1"/>
                </a:solidFill>
              </a:rPr>
              <a:t>‹#›</a:t>
            </a:fld>
            <a:endParaRPr b="0" i="0" sz="1200" u="none" cap="none" strike="noStrike">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8" name="Google Shape;149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And into, say an environment variable called APP_COLOR. The next time you run the application, set an environment variable called APP_COLOR to a desired value, and the application now has a new color.</a:t>
            </a:r>
            <a:endParaRPr>
              <a:latin typeface="Ubuntu"/>
              <a:ea typeface="Ubuntu"/>
              <a:cs typeface="Ubuntu"/>
              <a:sym typeface="Ubuntu"/>
            </a:endParaRPr>
          </a:p>
        </p:txBody>
      </p:sp>
      <p:sp>
        <p:nvSpPr>
          <p:cNvPr id="1499" name="Google Shape;149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2" name="Google Shape;151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latin typeface="Ubuntu"/>
                <a:ea typeface="Ubuntu"/>
                <a:cs typeface="Ubuntu"/>
                <a:sym typeface="Ubuntu"/>
              </a:rPr>
              <a:t>Once your application get’s packaged into a Docker image, you would then run it with the docker run command followed by the name of the image. However, if you wish to pass the environment variable as we did before, you would now use the docker run command’s –e option to set an environment variable within the container.</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1513" name="Google Shape;151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72794add5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8" name="Google Shape;1528;g272794add5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latin typeface="Ubuntu"/>
                <a:ea typeface="Ubuntu"/>
                <a:cs typeface="Ubuntu"/>
                <a:sym typeface="Ubuntu"/>
              </a:rPr>
              <a:t>Once your application get’s packaged into a Docker image, you would then run it with the docker run command followed by the name of the image. However, if you wish to pass the environment variable as we did before, you would now use the docker run command’s –e option to set an environment variable within the container.</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1529" name="Google Shape;1529;g272794add5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0" name="Google Shape;1540;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latin typeface="Ubuntu"/>
                <a:ea typeface="Ubuntu"/>
                <a:cs typeface="Ubuntu"/>
                <a:sym typeface="Ubuntu"/>
              </a:rPr>
              <a:t>To deploy multiple containers with different colors, you would run the docker command multiple times and set a different value for the environment variable each time.</a:t>
            </a:r>
            <a:endParaRPr>
              <a:latin typeface="Ubuntu"/>
              <a:ea typeface="Ubuntu"/>
              <a:cs typeface="Ubuntu"/>
              <a:sym typeface="Ubuntu"/>
            </a:endParaRPr>
          </a:p>
        </p:txBody>
      </p:sp>
      <p:sp>
        <p:nvSpPr>
          <p:cNvPr id="1541" name="Google Shape;1541;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0" name="Google Shape;156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So how do you find the environment variable set on a container that’s already running? &lt;c&gt; Use the docker inspect command to inspect the properties of a running container. Under the config section you will find the list of environment variables set on the container.</a:t>
            </a:r>
            <a:endParaRPr>
              <a:latin typeface="Ubuntu"/>
              <a:ea typeface="Ubuntu"/>
              <a:cs typeface="Ubuntu"/>
              <a:sym typeface="Ubuntu"/>
            </a:endParaRPr>
          </a:p>
        </p:txBody>
      </p:sp>
      <p:sp>
        <p:nvSpPr>
          <p:cNvPr id="1561" name="Google Shape;1561;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0" name="Google Shape;1570;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571" name="Google Shape;1571;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1580" name="Google Shape;158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4" name="Google Shape;1584;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now look at some of the Docker commands. At the end of this lecture, you will go through a hands-on quiz where you will practice working with these commands.</a:t>
            </a:r>
            <a:endParaRPr>
              <a:latin typeface="Ubuntu"/>
              <a:ea typeface="Ubuntu"/>
              <a:cs typeface="Ubuntu"/>
              <a:sym typeface="Ubuntu"/>
            </a:endParaRPr>
          </a:p>
        </p:txBody>
      </p:sp>
      <p:sp>
        <p:nvSpPr>
          <p:cNvPr id="1585" name="Google Shape;1585;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1" name="Google Shape;159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latin typeface="Ubuntu"/>
                <a:ea typeface="Ubuntu"/>
                <a:cs typeface="Ubuntu"/>
                <a:sym typeface="Ubuntu"/>
              </a:rPr>
              <a:t>Why would you need to create your own image? It could either be because you cannot find a component/service that you want to use as part of your application. Or you and your team decided that the application you are developing will be dockerized for ease of shipping and deployment. </a:t>
            </a:r>
            <a:endParaRPr>
              <a:latin typeface="Ubuntu"/>
              <a:ea typeface="Ubuntu"/>
              <a:cs typeface="Ubuntu"/>
              <a:sym typeface="Ubuntu"/>
            </a:endParaRPr>
          </a:p>
        </p:txBody>
      </p:sp>
      <p:sp>
        <p:nvSpPr>
          <p:cNvPr id="1592" name="Google Shape;1592;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9" name="Google Shape;1599;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First we need to understand what we are containerizing or what application we are creating an image for and how the application is built. So start by thinking what you might do if you want to deploy the application manually. We write down the steps required in the right order. I am creating an image for a simple web application. If I were to set it up manually, I would start with an OS like Ubuntu, then update source repositories using apt command, then install dependencies using apt command. Then install the python dependencies using pip and then COPY the source code of my application to a location like /opt. And finally run the web server using flask command. Now that I have the instructions, create a Dockerfile using these. Here is a quick overview of the process of creating your own image. Create a Dockerfile named “Dockerfile” and write down instructions for setting up your application in it. Such as installing dependencies, were to copy the source code from and what the entrypoint of the application is etc. Once done, build your image using docker build command and specify the Dockerfile as input as well as a tag name for the image. This will create an image locally on your system. To make it available on the public Docker registry, run the docker push command and specify the name of the image you just created.</a:t>
            </a:r>
            <a:endParaRPr>
              <a:latin typeface="Ubuntu"/>
              <a:ea typeface="Ubuntu"/>
              <a:cs typeface="Ubuntu"/>
              <a:sym typeface="Ubuntu"/>
            </a:endParaRPr>
          </a:p>
        </p:txBody>
      </p:sp>
      <p:sp>
        <p:nvSpPr>
          <p:cNvPr id="1600" name="Google Shape;1600;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663" name="Google Shape;66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9" name="Google Shape;161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Now let’s take a closer look at that Dockerfile. Dockerfile is a text file written in a specific format that Docker can understand. It’s in an Instruction and arguments format.</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&lt;click&gt; For example, in this Dockerfile everything on the left in CAPs is an instruction. In this case FROM, RUN, COPY and ENTRYPOINT are all instructions. Each of these instruct Docker to perform a specific action while creating the image. &lt;click&gt; Everything on the right is argument to those instructions. &lt;click&gt;</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The first line, From Ubuntu, defines what the base OS should be for this container. Every docker image must be based of another image. &lt;click&gt; Either an OS or another image that was created before based on an OS. You can find official releases of all Operating Systems on docker hub. Note that all Dockerfiles must start with a FROM instruction.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The RUN instruction instructs Docker to run the command on those base images. &lt;click&gt; So at this point Docker runs the apt-get update command to fetch updated packages and installs required dependencies on the image.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&lt;click&gt;  Then the COPY instruction copies files from local system into the Docker image. In this case the source code of our application is in the current folder and I will be copying it over to location /opt/source-code inside the docker image. &lt;click&gt;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And finally ENTRYPOINT allows us to specify a command that will be run when the image is run as a container.</a:t>
            </a:r>
            <a:endParaRPr>
              <a:latin typeface="Ubuntu"/>
              <a:ea typeface="Ubuntu"/>
              <a:cs typeface="Ubuntu"/>
              <a:sym typeface="Ubuntu"/>
            </a:endParaRPr>
          </a:p>
        </p:txBody>
      </p:sp>
      <p:sp>
        <p:nvSpPr>
          <p:cNvPr id="1620" name="Google Shape;1620;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3" name="Google Shape;165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When docker builds the images, it builds these in a layered architecture. Each line of instruction creates a new layer in the Docker image with just the changes from the previous layer. For example, the first layer is a base Ubuntu OS, followed by the second instruction that creates a second layer which installs all the packages, and then the third instruction creates a third layer with the python packages, followed by the 4</a:t>
            </a:r>
            <a:r>
              <a:rPr baseline="30000" lang="en-US">
                <a:latin typeface="Ubuntu"/>
                <a:ea typeface="Ubuntu"/>
                <a:cs typeface="Ubuntu"/>
                <a:sym typeface="Ubuntu"/>
              </a:rPr>
              <a:t>th</a:t>
            </a:r>
            <a:r>
              <a:rPr lang="en-US">
                <a:latin typeface="Ubuntu"/>
                <a:ea typeface="Ubuntu"/>
                <a:cs typeface="Ubuntu"/>
                <a:sym typeface="Ubuntu"/>
              </a:rPr>
              <a:t> layer that copies the source code over and the final fifth layer that updates the entrypoint of the image.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&lt;click&gt; Since each layer only stores the changes from the previous layer, it is reflected in the size as well. If you look at the base Ubuntu image, it is around 120 MB in size. The apt packages that I install is around 300 MB, and the remaining layers are small.</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&lt;click&gt; You could see this information if you run the docker history command followed by the image name.</a:t>
            </a:r>
            <a:endParaRPr>
              <a:latin typeface="Ubuntu"/>
              <a:ea typeface="Ubuntu"/>
              <a:cs typeface="Ubuntu"/>
              <a:sym typeface="Ubuntu"/>
            </a:endParaRPr>
          </a:p>
        </p:txBody>
      </p:sp>
      <p:sp>
        <p:nvSpPr>
          <p:cNvPr id="1654" name="Google Shape;1654;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7" name="Google Shape;168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When you run the docker build command you could see the various steps involved and the result of each task. All the layers built are cached so the layered architecture helps you restart Docker build from that particular step in case it fails or if you were to add new steps in the build process, so you don’t have to start all over again.</a:t>
            </a:r>
            <a:endParaRPr>
              <a:latin typeface="Ubuntu"/>
              <a:ea typeface="Ubuntu"/>
              <a:cs typeface="Ubuntu"/>
              <a:sym typeface="Ubuntu"/>
            </a:endParaRPr>
          </a:p>
        </p:txBody>
      </p:sp>
      <p:sp>
        <p:nvSpPr>
          <p:cNvPr id="1688" name="Google Shape;1688;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2" name="Google Shape;1702;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All the layers built are cached by Docker. So, in case a particular step was to fail, for example in this case Step 3 failed and you were to fix the issue and re-run docker build, it will re-use the previous layers from cache and continue to build the remaining layers. The same is true if you were to add additional steps in the Dockerfile. This way rebuilding your image is faster and you don’t have to wait for Docker to rebuilt the entire image each time. This is helpful especially when you update source code of your application as it may change more frequently. Only the layers above the updated layers needs to be rebuild.</a:t>
            </a:r>
            <a:endParaRPr>
              <a:latin typeface="Ubuntu"/>
              <a:ea typeface="Ubuntu"/>
              <a:cs typeface="Ubuntu"/>
              <a:sym typeface="Ubuntu"/>
            </a:endParaRPr>
          </a:p>
        </p:txBody>
      </p:sp>
      <p:sp>
        <p:nvSpPr>
          <p:cNvPr id="1703" name="Google Shape;1703;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8" name="Google Shape;172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just saw a number of products containerized. But that’s just not it. You can containerize almost all of the applications, even simple ones like a browsers, or utilities like curl, applications like Spotify, skype etc. Basically you can containerize anything and everything. And going forward I see that’s how everyone is going to run applications. Nobody is going to install anything anymore going forward. Instead they are just going to run it. And when they don’t need it anymore get rid of it. </a:t>
            </a:r>
            <a:endParaRPr>
              <a:latin typeface="Ubuntu"/>
              <a:ea typeface="Ubuntu"/>
              <a:cs typeface="Ubuntu"/>
              <a:sym typeface="Ubuntu"/>
            </a:endParaRPr>
          </a:p>
        </p:txBody>
      </p:sp>
      <p:sp>
        <p:nvSpPr>
          <p:cNvPr id="1729" name="Google Shape;1729;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p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9" name="Google Shape;1739;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740" name="Google Shape;1740;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1749" name="Google Shape;174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3" name="Google Shape;1753;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now look at some of the Docker commands. At the end of this lecture, you will go through a hands-on quiz where you will practice working with these commands.</a:t>
            </a:r>
            <a:endParaRPr>
              <a:latin typeface="Ubuntu"/>
              <a:ea typeface="Ubuntu"/>
              <a:cs typeface="Ubuntu"/>
              <a:sym typeface="Ubuntu"/>
            </a:endParaRPr>
          </a:p>
        </p:txBody>
      </p:sp>
      <p:sp>
        <p:nvSpPr>
          <p:cNvPr id="1754" name="Google Shape;1754;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Let’s first refresh our memory on commands in containers and docker.  We will then translate this into PODs in the next lecture. Let’s start with a simple scenario. &lt;c&gt; Say you were to run a docker container from an Ubuntu image. When you run the “docker run ubuntu” command, it runs an instance of Ubuntu image and exits immediately. &lt;c&gt; If you were to list the running containers you wouldn’t see the container running. &lt;c&gt; If you list all containers including those that are stopped, you will see that the new container you ran is in an Exited state. Now why is that?  </a:t>
            </a:r>
            <a:endParaRPr>
              <a:latin typeface="Ubuntu"/>
              <a:ea typeface="Ubuntu"/>
              <a:cs typeface="Ubuntu"/>
              <a:sym typeface="Ubuntu"/>
            </a:endParaRPr>
          </a:p>
        </p:txBody>
      </p:sp>
      <p:sp>
        <p:nvSpPr>
          <p:cNvPr id="1761" name="Google Shape;1761;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5" name="Google Shape;1775;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Unlike Virtual Machines, containers are not meant to host an Operating System. &lt;c&gt; Containers are meant to run a specific task or process. Such as to host an instance of a Web Server, or Application Server or a database or simply to carry out some kind of computation or analysis. &lt;c&gt; Once the task is complete the container exits. A container only lives as long as the process inside it is alive. If the web service inside the container is stopped or crashes the container exits. </a:t>
            </a:r>
            <a:endParaRPr>
              <a:latin typeface="Ubuntu"/>
              <a:ea typeface="Ubuntu"/>
              <a:cs typeface="Ubuntu"/>
              <a:sym typeface="Ubuntu"/>
            </a:endParaRPr>
          </a:p>
        </p:txBody>
      </p:sp>
      <p:sp>
        <p:nvSpPr>
          <p:cNvPr id="1776" name="Google Shape;1776;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f18fad8ab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7" name="Google Shape;667;g2f18fad8ab6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
        <p:nvSpPr>
          <p:cNvPr id="668" name="Google Shape;668;g2f18fad8ab6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5" name="Google Shape;181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So who defines what process is run within the container?  &lt;c&gt; If you look at the Dockerfile for the NGINX image, &lt;c&gt; you will see an Instruction called CMD which stands for command that defines the program that will be run within the container when it starts. For the NGINX image it is the nginx command, &lt;c&gt; for the mysql image it is the mysqld command. </a:t>
            </a:r>
            <a:endParaRPr>
              <a:latin typeface="Ubuntu"/>
              <a:ea typeface="Ubuntu"/>
              <a:cs typeface="Ubuntu"/>
              <a:sym typeface="Ubuntu"/>
            </a:endParaRPr>
          </a:p>
        </p:txBody>
      </p:sp>
      <p:sp>
        <p:nvSpPr>
          <p:cNvPr id="1816" name="Google Shape;1816;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6" name="Google Shape;1826;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What we tried to do earlier was to run a container with a plain Ubuntu Operating System.  &lt;c&gt; Let us look at the Dockerfile for this image. You will see that it uses &lt;c&gt; “bash” as the default command. Now, bash is not really a process like a web server or database. It is a shell that listens for inputs from a terminal. If it cannot find a terminal it exits.</a:t>
            </a:r>
            <a:endParaRPr>
              <a:latin typeface="Ubuntu"/>
              <a:ea typeface="Ubuntu"/>
              <a:cs typeface="Ubuntu"/>
              <a:sym typeface="Ubuntu"/>
            </a:endParaRPr>
          </a:p>
        </p:txBody>
      </p:sp>
      <p:sp>
        <p:nvSpPr>
          <p:cNvPr id="1827" name="Google Shape;1827;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4" name="Google Shape;1834;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So how do you specify a different command to start the container? &lt;c&gt; One option is to append a command to the docker run command and that way it overrides the default command specified within the image. In this case I run the docker run ubuntu command with the “sleep 5” command as the added option. This way when the container starts it runs the sleep program, waits for 5 seconds and then exits.  </a:t>
            </a:r>
            <a:endParaRPr>
              <a:latin typeface="Ubuntu"/>
              <a:ea typeface="Ubuntu"/>
              <a:cs typeface="Ubuntu"/>
              <a:sym typeface="Ubuntu"/>
            </a:endParaRPr>
          </a:p>
        </p:txBody>
      </p:sp>
      <p:sp>
        <p:nvSpPr>
          <p:cNvPr id="1835" name="Google Shape;1835;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7" name="Google Shape;1857;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But how do you make that change permanent? Say you want the container to always run the sleep command when it starts.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&lt;c&gt; You would then create your own image from the base Ubuntu image and specify a new command.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&lt;c&gt; There are different ways of specifying the command. Either the command simply as is in a shell form. &lt;c&gt; Or in a JSON array format like this. But remember, when you specify in a JSON array format, the first element in the array should be the executable. In this case the sleep program. &lt;c&gt; Do not specify the command and parameters together like this.  The first element should always be an executable.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&lt;c&gt; So I now build by new image using the docker build command, and name it as ubuntu-sleeper. I could now simply run the docker ubuntu sleeper command and get the same results. It always sleeps for 5 seconds and exits.</a:t>
            </a:r>
            <a:endParaRPr>
              <a:latin typeface="Ubuntu"/>
              <a:ea typeface="Ubuntu"/>
              <a:cs typeface="Ubuntu"/>
              <a:sym typeface="Ubuntu"/>
            </a:endParaRPr>
          </a:p>
        </p:txBody>
      </p:sp>
      <p:sp>
        <p:nvSpPr>
          <p:cNvPr id="1858" name="Google Shape;1858;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8" name="Google Shape;1888;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But what if I wish to change the number of seconds it sleeps. Currently it is hardcoded to 5 seconds. As we learned before one option is to run the &lt;c&gt; docker run command with the new command appended to it. In this case sleep 10. &lt;c&gt; And so the command that will be run at startup will be sleep 10. But it doesn’t look very good. The name of the image ubuntu-sleeper in itself implies that the container will sleep. So we shouldn’t have to specify the sleep command again. Instead we would like it to be something like this. &lt;c&gt; Docker run ubuntu-sleeper 10. We only want to pass in the number of seconds the container should sleep and the sleep command should be invoked automatically.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&lt;c&gt; And that is where the entrypoint instruction comes into play. The entrypoint instruction is like the command instruction, as in you can specify the program that will be run when the container starts. And whatever you specify on the command line, in this case 10, will get appended to the entrypoint. &lt;c&gt; So the command that will be run when the container starts is sleep 10.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So that’s the difference between the two. In case of the CMD instruction the command line parameters passed will get replaced entirely, whereas in case of entrypoint the command line parameters will get appended.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&lt;c&gt; Now, in the second case what if I run the ubuntu-sleeper without appending the number of seconds? &lt;c&gt; Then the command at startup will be just sleep and you get the error that the operand is missing. So how do you add a default value as well? </a:t>
            </a:r>
            <a:endParaRPr>
              <a:latin typeface="Ubuntu"/>
              <a:ea typeface="Ubuntu"/>
              <a:cs typeface="Ubuntu"/>
              <a:sym typeface="Ubuntu"/>
            </a:endParaRPr>
          </a:p>
        </p:txBody>
      </p:sp>
      <p:sp>
        <p:nvSpPr>
          <p:cNvPr id="1889" name="Google Shape;1889;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1" name="Google Shape;1911;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&lt;c&gt; That’s where you would use both Entrypoint as well as the CMD instruction. In this case the command instruction will be appended to the entrypoint instruction. So at startup, the command would be sleep 5, if you didn’t specify any parameters in the command line. &lt;c&gt; If you did, then that will override the command instruction. And remember, for this to happen, you should always specify the entrypoint and command instructions in a JSON format.</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Finally, what if you really want to modify the entrypoint during run time? Say from sleep to a hypothetical sleep2.0 command? Well in that case you can override it by &lt;c&gt; using the --entrypoint option in the docker run command. The final command at startup would then be sleep2.0 10</a:t>
            </a:r>
            <a:endParaRPr>
              <a:latin typeface="Ubuntu"/>
              <a:ea typeface="Ubuntu"/>
              <a:cs typeface="Ubuntu"/>
              <a:sym typeface="Ubuntu"/>
            </a:endParaRPr>
          </a:p>
        </p:txBody>
      </p:sp>
      <p:sp>
        <p:nvSpPr>
          <p:cNvPr id="1912" name="Google Shape;1912;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6" name="Google Shape;1936;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937" name="Google Shape;1937;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1946" name="Google Shape;1946;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0" name="Google Shape;1950;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now look at some of the Docker commands. At the end of this lecture, you will go through a hands-on quiz where you will practice working with these commands.</a:t>
            </a:r>
            <a:endParaRPr>
              <a:latin typeface="Ubuntu"/>
              <a:ea typeface="Ubuntu"/>
              <a:cs typeface="Ubuntu"/>
              <a:sym typeface="Ubuntu"/>
            </a:endParaRPr>
          </a:p>
        </p:txBody>
      </p:sp>
      <p:sp>
        <p:nvSpPr>
          <p:cNvPr id="1951" name="Google Shape;1951;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7" name="Google Shape;1957;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When you install Docker, it creates three networks automatically – Bridge, Null and Host. Bridge is the default network a container gets attached to. &lt;click&gt; If you would like to associate the container with any other network specify the network information using the network command line parameter like this.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 The bridge network is a private internal network created by Docker on the host. All containers attach to this network by default and they get an internal IP address usually in the range 172.17 series. The containers can access each other using this internal IP if required. To access any of these containers from the outside world is to map ports of these containers to ports on the Docker host as we have seen before.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 Another way to access the containers externally is to associate the container to the host network.  This takes out any network isolation between the docker host and the docker container. Meaning if you were to run a web server on port 5000 in a web app container it is automatically accessible on the same port externally without requiring any port mapping as the web container uses the host network. &lt;click&gt; This would also mean that unlike before you will now not be able to run multiple web containers on the same host on the same port as the ports are now common to all containers in the host network.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 With the none network the containers are not attached to any network and doesn’t have any access to the external network or other containers.</a:t>
            </a:r>
            <a:endParaRPr/>
          </a:p>
        </p:txBody>
      </p:sp>
      <p:sp>
        <p:nvSpPr>
          <p:cNvPr id="1958" name="Google Shape;1958;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We are going to start by looking at a high level overview on why you need Docker and what it can do for you.</a:t>
            </a:r>
            <a:endParaRPr>
              <a:latin typeface="Ubuntu"/>
              <a:ea typeface="Ubuntu"/>
              <a:cs typeface="Ubuntu"/>
              <a:sym typeface="Ubuntu"/>
            </a:endParaRPr>
          </a:p>
        </p:txBody>
      </p:sp>
      <p:sp>
        <p:nvSpPr>
          <p:cNvPr id="678" name="Google Shape;67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7" name="Google Shape;1997;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we just saw the default bridged network, with the network ID 172.17.0.1. So all containers associated to this default network will be able to communicate to each other. But what if we wish to isolate the containers within the Docker host. For example the first two web containers on internal network 172 and the second two containers on a different internal network 182? By default Docker only creates one internal bridge network. For this we could create our own internal network using the command &lt;click&gt; docker network create and specify the driver which is bridge in this case and the subnet for that network followed by the custom-isolated network name. </a:t>
            </a:r>
            <a:endParaRPr/>
          </a:p>
          <a:p>
            <a:pPr indent="0" lvl="0" marL="0" rtl="0" algn="l">
              <a:lnSpc>
                <a:spcPct val="100000"/>
              </a:lnSpc>
              <a:spcBef>
                <a:spcPts val="0"/>
              </a:spcBef>
              <a:spcAft>
                <a:spcPts val="0"/>
              </a:spcAft>
              <a:buSzPts val="1400"/>
              <a:buNone/>
            </a:pPr>
            <a:r>
              <a:rPr lang="en-US"/>
              <a:t>&lt;click&gt; Run the docker network ls command to list all networks.</a:t>
            </a:r>
            <a:endParaRPr/>
          </a:p>
        </p:txBody>
      </p:sp>
      <p:sp>
        <p:nvSpPr>
          <p:cNvPr id="1998" name="Google Shape;1998;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0" name="Google Shape;2030;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how do we see the network settings and IP address assigned to an existing container? Run the docker inspect command with the id or name of the container and you will find a section on NetworkSettings. There you can see the type of network the container is attached to, its internal IP address, Mac Address and other settings.</a:t>
            </a:r>
            <a:endParaRPr/>
          </a:p>
        </p:txBody>
      </p:sp>
      <p:sp>
        <p:nvSpPr>
          <p:cNvPr id="2031" name="Google Shape;2031;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3" name="Google Shape;2043;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Containers can reach each other using their names. For example, in this case I have a web server and a mysql database container running on the same node. How can I get my web server to access the database on the database container? &lt;click&gt; One thing I could do is to use the internal IP address assigned to the mysql container which in this case is 172.17.0.3. But that is not very ideal, because it is not guaranteed that the container will get the same IP when the system reboots.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right way to do it is to use the container name. All containers in a Docker host can resolve each other with the name of the container. Docker has a built in DNS server that helps the containers to resolve each other using the container name. &lt;click&gt; Note that the built in DNS server always runs at address 127.0.0.11.</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That’s all for now from this lecture on networking. Head over to the practice test and practice working with networking in Docker. I will see you in the next lecture.</a:t>
            </a:r>
            <a:endParaRPr/>
          </a:p>
        </p:txBody>
      </p:sp>
      <p:sp>
        <p:nvSpPr>
          <p:cNvPr id="2044" name="Google Shape;2044;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p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7" name="Google Shape;2067;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068" name="Google Shape;2068;p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p1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2077" name="Google Shape;2077;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1" name="Google Shape;2081;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will now look at storage in Docker. </a:t>
            </a:r>
            <a:endParaRPr/>
          </a:p>
        </p:txBody>
      </p:sp>
      <p:sp>
        <p:nvSpPr>
          <p:cNvPr id="2082" name="Google Shape;2082;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3" name="Google Shape;2093;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 us start with how Docker stores data on the host filesystem. When you install docker on a system, it creates this folder structure at /var/lib/docker. You have multiple folders under it called aufs, containers, image, volumes , …. Etc. This is where Docker stores all its data by default. When I say data I mean, files related to images and containers running on the Docker host.  For example, all files related to containers are stored under the containers folder and the files related to images are stored under the image folder. Any volumes created by the Docker containers are created under the volumes folder. Well, don’t worry about that for now. We will come back to that in a bit. For now let’s just understand were docker stores its files and in what format.</a:t>
            </a:r>
            <a:endParaRPr/>
          </a:p>
        </p:txBody>
      </p:sp>
      <p:sp>
        <p:nvSpPr>
          <p:cNvPr id="2094" name="Google Shape;2094;p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4" name="Google Shape;2114;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So, how exactly does docker store the files of an image and a container. To understand that we need to first understand Docker’s layered architecture. Let’s quickly recap something we learnt in the previous course. When docker builds images, it builds these in a layered architecture. Each line of instruction in the Dockerfile creates a new layer in the Docker image with just the changes from the previous layer. For example, the first layer is a base Ubuntu OS, followed by the second instruction that creates a second layer which installs all the apt packages, and then the third instruction creates a third layer with the python packages, followed by the 4</a:t>
            </a:r>
            <a:r>
              <a:rPr baseline="30000" lang="en-US"/>
              <a:t>th</a:t>
            </a:r>
            <a:r>
              <a:rPr lang="en-US"/>
              <a:t> layer that copies the source code over and the final fifth layer that updates the entrypoint of the image.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 Since each layer only stores the changes from the previous layer, it is reflected in the size as well. If you look at the base Ubuntu image, it is around 120 MB in size. The apt packages that I install is around 300 MB, and the remaining layers are small.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 To understand the advantages of this layered architecture Let’s consider a second application. This application has a different Dockerfile, but is very similar to our first application. As in, it uses the base image as Ubuntu, uses the same python and flask dependencies. But uses a different source code to create a different application. And so a different entrypoint as well. When I run the docker build command to build a new image for this application, since the first three layers of both the applications are the same, Docker is not going to build the first 3 layers. Instead it re-uses the same three layers it built for the first application from the cache and only creates the last two layers with the new sources and the new entrypoint. This way Docker builds images faster and efficiently saves disk space. This is also applicable if you were to update your application code. Whenever you update your application code, such as the app.py in this case, docker simply re-uses all the previous layers from cache and quickly rebuilds the application image by updating the latest source code. Thus saving us a lot of time during rebuilds and updates.</a:t>
            </a:r>
            <a:endParaRPr/>
          </a:p>
        </p:txBody>
      </p:sp>
      <p:sp>
        <p:nvSpPr>
          <p:cNvPr id="2115" name="Google Shape;2115;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9" name="Google Shape;2169;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Let’s re-arrange the layers bottom up so we can understand it better. At the bottom we have the base Ubuntu layer, then the packages, then the dependencies, then the source code and then the entry point to the application. All of these layers are created when we run the Docker build command to form the final Docker image. So all of these are the Docker Image Layers. Once the build is complete you cannot modify the contents of these layers, and so they are Read Only and you can only modify them by initiating a new build.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When you run a container based off of this image, using the docker run command, Docker creates a container based off of these layers and creates new writeable layer on top of the image layer. The writeable layer is used to store data created by the container such as log files written by applications, any temporary files generated by the container or just any file modified by the user. The life of this layer though is only as long as the container is alive. When the container is destroyed, this layer and all of the changes stored in it are also destroyed.  Remember that the same image layer is shared by all containers created using this image.</a:t>
            </a:r>
            <a:endParaRPr/>
          </a:p>
        </p:txBody>
      </p:sp>
      <p:sp>
        <p:nvSpPr>
          <p:cNvPr id="2170" name="Google Shape;2170;p1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0" name="Google Shape;2190;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If I were to login to the newly created container and say create a new file called temp.txt, it will create that file in the container layer which is read write. We just said that the files in the image layer are read only. Meaning you can’t edit anything in those layers. Let’s take an example of our application code. Since we bake our code into the image, the code is part of the image layer and as such is read only. After running a container what if I wish to modify the source code to, say, test a change? Remember the same image layer may be shared by multiple containers created from this image. So does it mean I cannot modify this file inside the container? No. I can still modify this file. But before I save the modified file, Docker automatically creates a copy of the file in the read write layer and I will then be modifying a different version of the file in the read write layer. All future modifications will be done on this copy of the file in the read write layer. This is called Copy-On-Write mechanism. The image layer being read-only just means that the files in these layers will not be modified in the image itself. So the image will remain the same all the time, until you rebuild the image using the Docker build command.</a:t>
            </a:r>
            <a:endParaRPr/>
          </a:p>
        </p:txBody>
      </p:sp>
      <p:sp>
        <p:nvSpPr>
          <p:cNvPr id="2191" name="Google Shape;2191;p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Let me start by sharing how I got introduced to Docker. In one of my previous projects, I had this requirement to setup an end-to-end application stack including various different technologies like a Web Server using NodeJS and a database such as MongoDB, and a messaging system like Redis and an orchestration tool like Ansible. We had a lot of issues developing this application with all these different components. First, their compatibility with the underlying OS. We had to ensure that all these different services were compatible with the version of the OS we were planning to use. There have been times when certain version of these services were not compatible with the OS, and we have had to go back and look for another OS that was compatible with all of these different services.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Secondly, we had to check the compatibility between these services and the libraries and dependencies on the OS. We have had issues were one service requires one version of a dependent library whereas another service required another version.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The architecture of our application changed over time, we have had to upgrade to newer versions of these components, or change the database etc and everytime something changed we had to go through the same process of checking compatibility between these various components and the underlying infrastructure. &lt;click&gt; This compatibility matrix issue is usually referred to as the matrix from hell.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Next, everytime we had a new developer on board, we found it really difficult to setup a new environment. The new developers had to follow a large set of instructions and run 100s of commands to finally setup their environments. They had to make sure they were using the right Operating System, the right versions of each of these components and each developer had to set all that up by himself each time.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rPr lang="en-US">
                <a:latin typeface="Ubuntu"/>
                <a:ea typeface="Ubuntu"/>
                <a:cs typeface="Ubuntu"/>
                <a:sym typeface="Ubuntu"/>
              </a:rPr>
              <a:t>We also had different development test and production environments. One developer may be comfortable using one OS, and the others may be using another one and so we couldn’t gurantee the application that we were building would run the same way in different environments.  And So all of this made our life in developing, building and shipping the application really difficult.</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687" name="Google Shape;68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Ubuntu"/>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5" name="Google Shape;2205;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happens when we get rid of the container. All the data that was stored in the container layer also gets deleted. The change we made to the app.py and the new temp file we created will also get removed. So, what if we wish to persist this data? For example, if we were working with a database and we would like to preserve the data created by the container we could add a persistent volume to the container.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To do this, First create a volume using the docker volume create command. So when I run the doker volume create data_volume command, it creates a folder called data_volume under the /var/lib/docker/volumes directory. Then when I run the docker container using the docker run command I could mount this volume inside the docker containers read write layer using the –v option like this. So I would do a docker run –v then specify my newly created volume name, followed by a colon and the location inside my container, which is the default location were mysql stores data, and that is /var/lib/mysql and then the image name mysql. This will create a new container and mount the data_volume we created into /var/lib/mysql folder inside the container, so all data written by the database is infact stored on the volume created on the Docker host. Even if the container is destroyed the data is still active. Now what if you didn’t run the docker volume create command to create the volume before the docker run command. For example, if I run the docker run command to create a new instance of mysql container, with the volume data_volume2, which I have not created yet, Docker will automatically create a volume named data_volume2 and mount it to the container. You should be able to see all these volumes if you list the contents of the /var/lib/docker/volumes folder. This is Volume mounting as we are mounting a volume created by Docker under the /var/lib/docker/volumes folder. But what if we had our data already at another location – for example let’s say we have some external storage on the docker host mounted at /data and we would like to store database data on that volume and not in /var/lib/docker/volumes folder. In that case we would run a container using the command docker run –v but in this case we will provide the complete path to the folder we would like to mount that is /data/mysql and so it will create a container and mount the folder to the container. This is called as bind mounting. So there are two types of mounts – a volume mount and a bind mount. Volume mount mounts a volume from the volumes directory and bind mount mounts a directory from any location on the docker host.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One final point to note before I let you go. Using the –v is an old style. The new way is to use –mount. –mount is the preferred way as it is more verbose, so you have to specify each parameter in a key equals value format. For example, the previous command can be written with the –mount option as this, using the type, source and target options. The type in this case is bind, the source is the location on my host and target is the location on my container.</a:t>
            </a:r>
            <a:endParaRPr/>
          </a:p>
        </p:txBody>
      </p:sp>
      <p:sp>
        <p:nvSpPr>
          <p:cNvPr id="2206" name="Google Shape;2206;p1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0" name="Google Shape;2240;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Ubuntu"/>
                <a:ea typeface="Ubuntu"/>
                <a:cs typeface="Ubuntu"/>
                <a:sym typeface="Ubuntu"/>
              </a:rPr>
              <a:t>So, who is responsible for doing all of these operations? Maintaining the layered architecture, creating a write-able layer, moving files across layers to enable Copy-On-Write etc? It’s the storage drivers. So Docker uses storage drivers to implement the layered architecture. Some of the common storage drivers are BTRFS, ZFS, Device Mapper, overlay and overlay2. </a:t>
            </a:r>
            <a:r>
              <a:rPr lang="en-US">
                <a:latin typeface="Ubuntu"/>
                <a:ea typeface="Ubuntu"/>
                <a:cs typeface="Ubuntu"/>
                <a:sym typeface="Ubuntu"/>
              </a:rPr>
              <a:t>The selection of the storage driver depends on the underlying OS being used, </a:t>
            </a:r>
            <a:r>
              <a:rPr lang="en-US">
                <a:solidFill>
                  <a:srgbClr val="444746"/>
                </a:solidFill>
                <a:latin typeface="Ubuntu"/>
                <a:ea typeface="Ubuntu"/>
                <a:cs typeface="Ubuntu"/>
                <a:sym typeface="Ubuntu"/>
              </a:rPr>
              <a:t>for example, overlay2 is the preferred storage driver for all currently supported Linux distributions, and requires no extra configuration</a:t>
            </a:r>
            <a:r>
              <a:rPr lang="en-US">
                <a:latin typeface="Ubuntu"/>
                <a:ea typeface="Ubuntu"/>
                <a:cs typeface="Ubuntu"/>
                <a:sym typeface="Ubuntu"/>
              </a:rPr>
              <a:t>. In that case devicemapper may be a better choice.</a:t>
            </a:r>
            <a:r>
              <a:rPr lang="en-US">
                <a:latin typeface="Ubuntu"/>
                <a:ea typeface="Ubuntu"/>
                <a:cs typeface="Ubuntu"/>
                <a:sym typeface="Ubuntu"/>
              </a:rPr>
              <a:t> Docker will chose the best storage driver available automatically based on the operating system. The different storage drivers also provide different performance and stability characteristics. So you may want to chose one that fits the needs of your application and your organization.  If you would like to read more on any of these storage drivers please refer to the links below. For now, that is all from Docker architecture concepts. See you in the next lecture.</a:t>
            </a:r>
            <a:br>
              <a:rPr lang="en-US"/>
            </a:br>
            <a:br>
              <a:rPr lang="en-US"/>
            </a:br>
            <a:endParaRPr/>
          </a:p>
        </p:txBody>
      </p:sp>
      <p:sp>
        <p:nvSpPr>
          <p:cNvPr id="2241" name="Google Shape;2241;p1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8" name="Google Shape;2288;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289" name="Google Shape;2289;p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2298" name="Google Shape;2298;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2" name="Google Shape;2302;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now look at some of the Docker Compose. At the end of this lecture, you will go through a hands-on quiz where you will practice working with these commands.</a:t>
            </a:r>
            <a:endParaRPr/>
          </a:p>
        </p:txBody>
      </p:sp>
      <p:sp>
        <p:nvSpPr>
          <p:cNvPr id="2303" name="Google Shape;2303;p1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9" name="Google Shape;2309;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Let’s recap a few things real quick. In the beginner’s course we first learned how to run a Docker container using the docker run command. Then we learned that if we needed to setup a complex application running multiple services a better way to do it was to use docker compose. With docker compose we could create a configuration file in YAML format called docker-compose.yml and put together the different services and the options specific to running them in this file. Then we could simply run a docker-compose up command to bring up the entire application stack. This is easier to implement, run and maintain as all changes are always stored in the docker-compose configuration file. However this is all only applicable to running containers on a single Docker host. &lt;pause&gt; And for now, don’t worry about the yaml file. We will take a closer look at the yaml file in a bit and see how to put it together .</a:t>
            </a:r>
            <a:endParaRPr/>
          </a:p>
        </p:txBody>
      </p:sp>
      <p:sp>
        <p:nvSpPr>
          <p:cNvPr id="2310" name="Google Shape;2310;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1" name="Google Shape;2351;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 was a real simple application that I put together. Let us look at a better example. I am going to use a voting application demonstrate Docker. It’s a simple application developed by Docker to demonstrate the various features available in running an application stack on Docker.  So let’s first get familiarized with the application, because we will be working with the same application in different sections through the rest of the course. This is a sample voting application which provides on interface for a user to vote and another interface to show the results. The application consists of various components such as the voting-app, which is a web application developed in Python to provide the user with an interface to chose between two options – cat and a dog.  When you make a selection, the vote is stored in redis. For those of you who are new to redis, redis in this case serves as a database in memory. This vote is then processed by the worker which is an application written in .Net. The worker application takes the new vote and updates the persistent database which is a Postgres SQL in our case. The Postgres SQL simple has a table with the number of votes for each category – cats and dogs. In this case it increments the number of votes for cats as our vote was for cats. Finally, the result of the vote is displayed in a web interface which is another web application developed in NodeJS. This resulting application reads the count of votes from the Postgres SQL database and displays it to the user. &lt;pause&gt; So that is the architecture and dataflow of this sample voting application stack.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As you can see this sample application is built with a combination of different services, different development tools and multiple different development platforms such as Python, Node.Js, .Net etc. This sample application will be used to showcase how easy it is to setup an entire application stack consisting of diverse components in Docker. </a:t>
            </a:r>
            <a:endParaRPr/>
          </a:p>
        </p:txBody>
      </p:sp>
      <p:sp>
        <p:nvSpPr>
          <p:cNvPr id="2352" name="Google Shape;2352;p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8" name="Google Shape;2388;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 us keep aside Docker Swarm, services and stacks for a minute and see how we can put together this application stack on a single Docker Engine using, &lt;pause&gt; first docker run commands and then docker compose.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 Let us assume that all images of applications are already built and are available on Docker repository. Let us start with the data layer. First we run the docker run command to start an instance of redis by running the docker run redis command. We will add the –d parameter to run this container in the background and we will also name the container “redis”. Now, naming the containers is important. Why is that important? Hold that thought, we will come to that in a bit. Next, we will deploy the postgres sequel database by running the docker run postgres command.  This time too we will add the –d option to run this in background and name this container “db” for database. Next we will start with the application services. We will deploy a front-end app for voting interface by running an instance of voting-app image. Run the docker run command and name the instance vote. Since this is a web server it has a web UI instance running on port 80. We will publish that port to 5000 on the host system, so we can access it from a browser. Next, we will deploy the result web application that shows the results to the user. For this we deploy a container using result-app image and publish port 80 to port 5001 on the host. This way we can access the Web UI of the resulting app on a browser. Finally, we deploy the worker, by running an instance of the worker image.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&lt;pause&gt; Sigh! Ok. Now this is all good and we can see all the instances running on the host. BUT, there is some problem though. It just does not seem to work. The problem is that we have successfully run all the different containers. But we haven’t actually linked them together. As in, we haven’t told the voting web application to use this particular redis instance. There could be multiple redis instances running. We haven’t told the worker and the resulting app to use this particular postgres sql database that we ran. So how do we do that? That is were we use links. Link is a command line option which can be used to link two containers together.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For example, the voting-app web service is dependent on the redis service. &lt;click&gt; When the web server starts, as you can see in this piece of code on the web server, it looks for a redis service running on host “redis”. But the voting-app container cannot resolve a host by the name redis. To make the voting-app aware of the redis service, we add a link option while running the voting-app container to link it to the redis container. Add a –link option to the docker run command and specify the name of the redis container, which in this case is redis, followed by a colon and the name of the host that the voting-app is looking for, which is also redis in this case. Remember that this is why we named the container when we ran it the first time, so we could use its name while creating a link. What this is in fact doing is, it creates an entry in the /etc/hosts file on the voting-app container adding an entry with hostname redis with the internal IP of the redis container.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Similarly we add a link for the result app to communicate with the database by adding a link option to refer the database by the name db. As you can see in the source code of the application, it makes an attempt to connect to a postgres database on host db.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Finally, the worker application requires access to both the redis as well as the postgres database. So we add two links to the worker application, one to link redis and the other to link postgres database.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&lt;click&gt; Note that using links this way is deprecated and the support may be removed in Docker in the future. This is because, as we will see in sometime, advanced and newer concepts in Docker swarm and networking supports better ways of achieving what we just did here with links. But I wanted to mention it anyway so you learn the concept from the very basics.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389" name="Google Shape;2389;p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9" name="Google Shape;2469;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When we looked at the example of the sample voting application, we assumed that all images are already built. Out of the 5 different components, 2 of them – redis and postgres images – we know are already available on Docker hub. They are official images. But the remaining three are our own application. It is not necessary that they are already built and available in a docker registry. If we would like to instruct docker compose to run a docker build instead of trying to pull an image, we could replace the image line with a build line and specify the location of a directory which contains the application code and a Dockerfile with instructions to build the docker image. In this example, for the voting-app, I have all the application code in a folder named vote which contains all application code a Dockerfile. This time, when you run the docker-compose up command it will first build the images, give a temporary name for it, and then use those images to run containers using the options you specified before.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Similarly use build to build the two other services.</a:t>
            </a:r>
            <a:endParaRPr/>
          </a:p>
        </p:txBody>
      </p:sp>
      <p:sp>
        <p:nvSpPr>
          <p:cNvPr id="2470" name="Google Shape;2470;p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6" name="Google Shape;2486;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will now look at different versions of Docker Compose file. This is important because you might see docker compose files in different formats at different places and wonder why some look different. Docker compose evolved over time and now supports a lot more options than it did in the beginning.  For example, this is the trimmed down version of docker-compose file we used earlier. This is infact the original version of Docker &lt;click&gt; compose file known as version 1.  This had a number of limitations. For example, if you wanted to deploy containers on a different network other than the default bridged network, there was no way of specifying that. Also, say you have a dependency or startup order of some kind, for example your database container must come up first, and only then should the voting application be started, there was no way you could specify that.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Support for these came in Version 2. With version 2 and up, the format of the file changed a little bit. You no longer specify your stack information directly as you did before. It is all encapsulated in a services section. So create a property called services and then move all the services underneath that. You will still use the same docker-compose up command to bring up your application stack. But, how does docker-compose know what version of the file you are using? You are free to use version 1 or version 2 depending on your needs, so how does docker-compose know what format you are using? For version 2 and up you must specify the version of docker-compose file you are intending to use by specifying the version at the top of the file. In this case version: 2.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Another difference is with networking. In version 1, docker compose attaches all containers it runs to the default bridged network. And then you use links to enable communication between containers. With version 2, docker compose automatically creates a dedicated bridged network for this application and then attaches all containers to that new network. All containers are then able to communicate to each other using each others service name. So you basically don’t need to use links in version 2 of docker-compose.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And finally version 2 also introduces a depends_on feature. If we wish to specify a startup order, for instance say the voting web application is dependent on redis, so we need to ensure that redis container is started first, and only then the voting web application must be started. We could add a depends_on property to the voting application and indicate that it is dependent on redis.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Then came version 3 which is the latest as of today. Version 3 is similar to version 2 in the structure, meaning it has a version specification at the top and a services section under which you put all your services, just like in version 2. Make sure to specify the version number as 3 at the top. Version 3 comes with support for Docker Swarm which we will see later on. There are some options that were removed and added, to see details on those you could refer to the documentation section using the link in the reference page following this lecture. We will see Version 3 in much detail later when we discuss about Docker Stacks.</a:t>
            </a:r>
            <a:endParaRPr/>
          </a:p>
        </p:txBody>
      </p:sp>
      <p:sp>
        <p:nvSpPr>
          <p:cNvPr id="2487" name="Google Shape;2487;p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b="0" i="0" sz="18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kodekloud.com/" TargetMode="External"/><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kodekloud.com/" TargetMode="External"/><Relationship Id="rId3"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kodekloud.com/"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kodekloud.com/" TargetMode="External"/><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kodekloud.com/" TargetMode="External"/><Relationship Id="rId3"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13" name="Shape 13"/>
        <p:cNvGrpSpPr/>
        <p:nvPr/>
      </p:nvGrpSpPr>
      <p:grpSpPr>
        <a:xfrm>
          <a:off x="0" y="0"/>
          <a:ext cx="0" cy="0"/>
          <a:chOff x="0" y="0"/>
          <a:chExt cx="0" cy="0"/>
        </a:xfrm>
      </p:grpSpPr>
      <p:pic>
        <p:nvPicPr>
          <p:cNvPr descr="A logo with a cloud and text&#10;&#10;Description automatically generated" id="14" name="Google Shape;14;p241">
            <a:hlinkClick r:id="rId2"/>
          </p:cNvPr>
          <p:cNvPicPr preferRelativeResize="0"/>
          <p:nvPr/>
        </p:nvPicPr>
        <p:blipFill rotWithShape="1">
          <a:blip r:embed="rId3">
            <a:alphaModFix/>
          </a:blip>
          <a:srcRect b="0" l="0" r="0" t="0"/>
          <a:stretch/>
        </p:blipFill>
        <p:spPr>
          <a:xfrm>
            <a:off x="2256649" y="1564640"/>
            <a:ext cx="7333262" cy="412496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52" name="Shape 52"/>
        <p:cNvGrpSpPr/>
        <p:nvPr/>
      </p:nvGrpSpPr>
      <p:grpSpPr>
        <a:xfrm>
          <a:off x="0" y="0"/>
          <a:ext cx="0" cy="0"/>
          <a:chOff x="0" y="0"/>
          <a:chExt cx="0" cy="0"/>
        </a:xfrm>
      </p:grpSpPr>
      <p:grpSp>
        <p:nvGrpSpPr>
          <p:cNvPr id="53" name="Google Shape;53;p257"/>
          <p:cNvGrpSpPr/>
          <p:nvPr/>
        </p:nvGrpSpPr>
        <p:grpSpPr>
          <a:xfrm>
            <a:off x="371475" y="368299"/>
            <a:ext cx="11449050" cy="5761039"/>
            <a:chOff x="371475" y="368299"/>
            <a:chExt cx="11449050" cy="5761039"/>
          </a:xfrm>
        </p:grpSpPr>
        <p:sp>
          <p:nvSpPr>
            <p:cNvPr id="54" name="Google Shape;54;p257"/>
            <p:cNvSpPr/>
            <p:nvPr/>
          </p:nvSpPr>
          <p:spPr>
            <a:xfrm flipH="1" rot="10800000">
              <a:off x="371475" y="682388"/>
              <a:ext cx="11449049" cy="544695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55" name="Google Shape;55;p257"/>
            <p:cNvSpPr/>
            <p:nvPr/>
          </p:nvSpPr>
          <p:spPr>
            <a:xfrm>
              <a:off x="371476" y="368299"/>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56" name="Google Shape;56;p257"/>
            <p:cNvSpPr/>
            <p:nvPr/>
          </p:nvSpPr>
          <p:spPr>
            <a:xfrm>
              <a:off x="518613" y="470752"/>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57" name="Google Shape;57;p257"/>
            <p:cNvSpPr/>
            <p:nvPr/>
          </p:nvSpPr>
          <p:spPr>
            <a:xfrm>
              <a:off x="778111" y="470752"/>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58" name="Google Shape;58;p257"/>
            <p:cNvSpPr/>
            <p:nvPr/>
          </p:nvSpPr>
          <p:spPr>
            <a:xfrm>
              <a:off x="1037609" y="470752"/>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430" name="Shape 430"/>
        <p:cNvGrpSpPr/>
        <p:nvPr/>
      </p:nvGrpSpPr>
      <p:grpSpPr>
        <a:xfrm>
          <a:off x="0" y="0"/>
          <a:ext cx="0" cy="0"/>
          <a:chOff x="0" y="0"/>
          <a:chExt cx="0" cy="0"/>
        </a:xfrm>
      </p:grpSpPr>
      <p:pic>
        <p:nvPicPr>
          <p:cNvPr descr="A logo with a cloud and text&#10;&#10;Description automatically generated" id="431" name="Google Shape;431;g2f10ea7f9c7_1_727">
            <a:hlinkClick r:id="rId2"/>
          </p:cNvPr>
          <p:cNvPicPr preferRelativeResize="0"/>
          <p:nvPr/>
        </p:nvPicPr>
        <p:blipFill rotWithShape="1">
          <a:blip r:embed="rId3">
            <a:alphaModFix/>
          </a:blip>
          <a:srcRect b="0" l="0" r="0" t="0"/>
          <a:stretch/>
        </p:blipFill>
        <p:spPr>
          <a:xfrm>
            <a:off x="2256649" y="1564640"/>
            <a:ext cx="7333262" cy="412496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432" name="Shape 432"/>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2">
    <p:spTree>
      <p:nvGrpSpPr>
        <p:cNvPr id="433" name="Shape 433"/>
        <p:cNvGrpSpPr/>
        <p:nvPr/>
      </p:nvGrpSpPr>
      <p:grpSpPr>
        <a:xfrm>
          <a:off x="0" y="0"/>
          <a:ext cx="0" cy="0"/>
          <a:chOff x="0" y="0"/>
          <a:chExt cx="0" cy="0"/>
        </a:xfrm>
      </p:grpSpPr>
      <p:pic>
        <p:nvPicPr>
          <p:cNvPr descr="A blue and purple background&#10;&#10;Description automatically generated with low confidence" id="434" name="Google Shape;434;g2f10ea7f9c7_1_7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35" name="Google Shape;435;g2f10ea7f9c7_1_730"/>
          <p:cNvSpPr txBox="1"/>
          <p:nvPr/>
        </p:nvSpPr>
        <p:spPr>
          <a:xfrm>
            <a:off x="166208" y="6422867"/>
            <a:ext cx="1578900" cy="430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lt1"/>
              </a:buClr>
              <a:buSzPts val="1100"/>
              <a:buFont typeface="Ubuntu"/>
              <a:buNone/>
            </a:pPr>
            <a:r>
              <a:rPr b="0" i="0" lang="en-US" sz="1100" u="none" cap="none" strike="noStrike">
                <a:solidFill>
                  <a:schemeClr val="lt1"/>
                </a:solidFill>
                <a:latin typeface="Ubuntu"/>
                <a:ea typeface="Ubuntu"/>
                <a:cs typeface="Ubuntu"/>
                <a:sym typeface="Ubuntu"/>
              </a:rPr>
              <a:t>© Copyright KodeKloud</a:t>
            </a:r>
            <a:endParaRPr b="0" i="0" sz="1100" u="none" cap="none" strike="noStrike">
              <a:solidFill>
                <a:schemeClr val="lt1"/>
              </a:solidFill>
              <a:latin typeface="Ubuntu"/>
              <a:ea typeface="Ubuntu"/>
              <a:cs typeface="Ubuntu"/>
              <a:sym typeface="Ubuntu"/>
            </a:endParaRPr>
          </a:p>
        </p:txBody>
      </p:sp>
      <p:sp>
        <p:nvSpPr>
          <p:cNvPr id="436" name="Google Shape;436;g2f10ea7f9c7_1_730"/>
          <p:cNvSpPr txBox="1"/>
          <p:nvPr>
            <p:ph type="title"/>
          </p:nvPr>
        </p:nvSpPr>
        <p:spPr>
          <a:xfrm>
            <a:off x="6096000" y="2766218"/>
            <a:ext cx="52575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4400"/>
              <a:buFont typeface="Ubuntu"/>
              <a:buNone/>
              <a:defRPr>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437" name="Shape 437"/>
        <p:cNvGrpSpPr/>
        <p:nvPr/>
      </p:nvGrpSpPr>
      <p:grpSpPr>
        <a:xfrm>
          <a:off x="0" y="0"/>
          <a:ext cx="0" cy="0"/>
          <a:chOff x="0" y="0"/>
          <a:chExt cx="0" cy="0"/>
        </a:xfrm>
      </p:grpSpPr>
      <p:sp>
        <p:nvSpPr>
          <p:cNvPr id="438" name="Google Shape;438;g2f10ea7f9c7_1_734"/>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39" name="Google Shape;439;g2f10ea7f9c7_1_734"/>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0" name="Shape 440"/>
        <p:cNvGrpSpPr/>
        <p:nvPr/>
      </p:nvGrpSpPr>
      <p:grpSpPr>
        <a:xfrm>
          <a:off x="0" y="0"/>
          <a:ext cx="0" cy="0"/>
          <a:chOff x="0" y="0"/>
          <a:chExt cx="0" cy="0"/>
        </a:xfrm>
      </p:grpSpPr>
      <p:sp>
        <p:nvSpPr>
          <p:cNvPr id="441" name="Google Shape;441;g2f10ea7f9c7_1_737"/>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2" name="Google Shape;442;g2f10ea7f9c7_1_737"/>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443" name="Shape 443"/>
        <p:cNvGrpSpPr/>
        <p:nvPr/>
      </p:nvGrpSpPr>
      <p:grpSpPr>
        <a:xfrm>
          <a:off x="0" y="0"/>
          <a:ext cx="0" cy="0"/>
          <a:chOff x="0" y="0"/>
          <a:chExt cx="0" cy="0"/>
        </a:xfrm>
      </p:grpSpPr>
      <p:pic>
        <p:nvPicPr>
          <p:cNvPr descr="A blue and green gradient&#10;&#10;Description automatically generated" id="444" name="Google Shape;444;g2f10ea7f9c7_1_74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45" name="Google Shape;445;g2f10ea7f9c7_1_740"/>
          <p:cNvSpPr txBox="1"/>
          <p:nvPr/>
        </p:nvSpPr>
        <p:spPr>
          <a:xfrm>
            <a:off x="166208" y="6422867"/>
            <a:ext cx="1578900" cy="430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100">
                <a:solidFill>
                  <a:schemeClr val="lt1"/>
                </a:solidFill>
                <a:latin typeface="Ubuntu"/>
                <a:ea typeface="Ubuntu"/>
                <a:cs typeface="Ubuntu"/>
                <a:sym typeface="Ubuntu"/>
              </a:rPr>
              <a:t>© </a:t>
            </a:r>
            <a:r>
              <a:rPr lang="en-US" sz="1100">
                <a:solidFill>
                  <a:schemeClr val="lt1"/>
                </a:solidFill>
                <a:latin typeface="Ubuntu"/>
                <a:ea typeface="Ubuntu"/>
                <a:cs typeface="Ubuntu"/>
                <a:sym typeface="Ubuntu"/>
              </a:rPr>
              <a:t>Copyright KodeKloud</a:t>
            </a:r>
            <a:endParaRPr sz="1100">
              <a:solidFill>
                <a:schemeClr val="lt1"/>
              </a:solidFill>
              <a:latin typeface="Ubuntu"/>
              <a:ea typeface="Ubuntu"/>
              <a:cs typeface="Ubuntu"/>
              <a:sym typeface="Ubuntu"/>
            </a:endParaRPr>
          </a:p>
        </p:txBody>
      </p:sp>
      <p:sp>
        <p:nvSpPr>
          <p:cNvPr id="446" name="Google Shape;446;g2f10ea7f9c7_1_740"/>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lt1"/>
              </a:buClr>
              <a:buSzPts val="2400"/>
              <a:buFont typeface="Ubuntu"/>
              <a:buNone/>
              <a:defRPr sz="24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47" name="Google Shape;447;g2f10ea7f9c7_1_740"/>
          <p:cNvSpPr txBox="1"/>
          <p:nvPr>
            <p:ph idx="1" type="body"/>
          </p:nvPr>
        </p:nvSpPr>
        <p:spPr>
          <a:xfrm>
            <a:off x="1924050" y="3434699"/>
            <a:ext cx="8343900" cy="5397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0000"/>
              </a:lnSpc>
              <a:spcBef>
                <a:spcPts val="1100"/>
              </a:spcBef>
              <a:spcAft>
                <a:spcPts val="0"/>
              </a:spcAft>
              <a:buClr>
                <a:schemeClr val="lt1"/>
              </a:buClr>
              <a:buSzPts val="3200"/>
              <a:buNone/>
              <a:defRPr b="1" sz="3200">
                <a:solidFill>
                  <a:schemeClr val="lt1"/>
                </a:solidFill>
              </a:defRPr>
            </a:lvl1pPr>
            <a:lvl2pPr indent="-349250" lvl="1" marL="914400" rtl="0" algn="l">
              <a:lnSpc>
                <a:spcPct val="90000"/>
              </a:lnSpc>
              <a:spcBef>
                <a:spcPts val="500"/>
              </a:spcBef>
              <a:spcAft>
                <a:spcPts val="0"/>
              </a:spcAft>
              <a:buClr>
                <a:srgbClr val="7F7F7F"/>
              </a:buClr>
              <a:buSzPts val="1900"/>
              <a:buChar char="•"/>
              <a:defRPr/>
            </a:lvl2pPr>
            <a:lvl3pPr indent="-349250" lvl="2" marL="1371600" rtl="0" algn="l">
              <a:lnSpc>
                <a:spcPct val="90000"/>
              </a:lnSpc>
              <a:spcBef>
                <a:spcPts val="500"/>
              </a:spcBef>
              <a:spcAft>
                <a:spcPts val="0"/>
              </a:spcAft>
              <a:buClr>
                <a:srgbClr val="7F7F7F"/>
              </a:buClr>
              <a:buSzPts val="1900"/>
              <a:buChar char="•"/>
              <a:defRPr/>
            </a:lvl3pPr>
            <a:lvl4pPr indent="-349250" lvl="3" marL="1828800" rtl="0" algn="l">
              <a:lnSpc>
                <a:spcPct val="90000"/>
              </a:lnSpc>
              <a:spcBef>
                <a:spcPts val="500"/>
              </a:spcBef>
              <a:spcAft>
                <a:spcPts val="0"/>
              </a:spcAft>
              <a:buClr>
                <a:srgbClr val="7F7F7F"/>
              </a:buClr>
              <a:buSzPts val="1900"/>
              <a:buChar char="•"/>
              <a:defRPr/>
            </a:lvl4pPr>
            <a:lvl5pPr indent="-349250" lvl="4" marL="2286000" rtl="0" algn="l">
              <a:lnSpc>
                <a:spcPct val="90000"/>
              </a:lnSpc>
              <a:spcBef>
                <a:spcPts val="500"/>
              </a:spcBef>
              <a:spcAft>
                <a:spcPts val="0"/>
              </a:spcAft>
              <a:buClr>
                <a:srgbClr val="7F7F7F"/>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8" name="Shape 448"/>
        <p:cNvGrpSpPr/>
        <p:nvPr/>
      </p:nvGrpSpPr>
      <p:grpSpPr>
        <a:xfrm>
          <a:off x="0" y="0"/>
          <a:ext cx="0" cy="0"/>
          <a:chOff x="0" y="0"/>
          <a:chExt cx="0" cy="0"/>
        </a:xfrm>
      </p:grpSpPr>
      <p:sp>
        <p:nvSpPr>
          <p:cNvPr id="449" name="Google Shape;449;g2f10ea7f9c7_1_74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500"/>
              <a:buNone/>
              <a:defRPr sz="1900">
                <a:solidFill>
                  <a:schemeClr val="dk1"/>
                </a:solidFill>
                <a:latin typeface="Ubuntu"/>
                <a:ea typeface="Ubuntu"/>
                <a:cs typeface="Ubuntu"/>
                <a:sym typeface="Ubuntu"/>
              </a:defRPr>
            </a:lvl1pPr>
            <a:lvl2pPr lvl="1"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2pPr>
            <a:lvl3pPr lvl="2"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3pPr>
            <a:lvl4pPr lvl="3"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4pPr>
            <a:lvl5pPr lvl="4"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5pPr>
            <a:lvl6pPr lvl="5"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6pPr>
            <a:lvl7pPr lvl="6"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7pPr>
            <a:lvl8pPr lvl="7"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8pPr>
            <a:lvl9pPr lvl="8"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9pPr>
          </a:lstStyle>
          <a:p/>
        </p:txBody>
      </p:sp>
      <p:sp>
        <p:nvSpPr>
          <p:cNvPr id="450" name="Google Shape;450;g2f10ea7f9c7_1_74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500"/>
              <a:buNone/>
              <a:defRPr sz="1900">
                <a:solidFill>
                  <a:schemeClr val="dk1"/>
                </a:solidFill>
                <a:latin typeface="Ubuntu"/>
                <a:ea typeface="Ubuntu"/>
                <a:cs typeface="Ubuntu"/>
                <a:sym typeface="Ubuntu"/>
              </a:defRPr>
            </a:lvl1pPr>
            <a:lvl2pPr lvl="1"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2pPr>
            <a:lvl3pPr lvl="2"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3pPr>
            <a:lvl4pPr lvl="3"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4pPr>
            <a:lvl5pPr lvl="4"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5pPr>
            <a:lvl6pPr lvl="5"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6pPr>
            <a:lvl7pPr lvl="6"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7pPr>
            <a:lvl8pPr lvl="7"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8pPr>
            <a:lvl9pPr lvl="8" marR="0" rtl="0" algn="l">
              <a:spcBef>
                <a:spcPts val="0"/>
              </a:spcBef>
              <a:spcAft>
                <a:spcPts val="0"/>
              </a:spcAft>
              <a:buSzPts val="1500"/>
              <a:buNone/>
              <a:defRPr b="0" i="0" sz="1900" u="none" cap="none" strike="noStrike">
                <a:solidFill>
                  <a:schemeClr val="dk1"/>
                </a:solidFill>
                <a:latin typeface="Ubuntu"/>
                <a:ea typeface="Ubuntu"/>
                <a:cs typeface="Ubuntu"/>
                <a:sym typeface="Ubuntu"/>
              </a:defRPr>
            </a:lvl9pPr>
          </a:lstStyle>
          <a:p/>
        </p:txBody>
      </p:sp>
      <p:sp>
        <p:nvSpPr>
          <p:cNvPr id="451" name="Google Shape;451;g2f10ea7f9c7_1_74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900">
                <a:solidFill>
                  <a:schemeClr val="dk1"/>
                </a:solidFill>
                <a:latin typeface="Ubuntu"/>
                <a:ea typeface="Ubuntu"/>
                <a:cs typeface="Ubuntu"/>
                <a:sym typeface="Ubuntu"/>
              </a:defRPr>
            </a:lvl1pPr>
            <a:lvl2pPr indent="0" lvl="1" marL="0" marR="0" rtl="0" algn="l">
              <a:spcBef>
                <a:spcPts val="0"/>
              </a:spcBef>
              <a:buNone/>
              <a:defRPr sz="1900">
                <a:solidFill>
                  <a:schemeClr val="dk1"/>
                </a:solidFill>
                <a:latin typeface="Ubuntu"/>
                <a:ea typeface="Ubuntu"/>
                <a:cs typeface="Ubuntu"/>
                <a:sym typeface="Ubuntu"/>
              </a:defRPr>
            </a:lvl2pPr>
            <a:lvl3pPr indent="0" lvl="2" marL="0" marR="0" rtl="0" algn="l">
              <a:spcBef>
                <a:spcPts val="0"/>
              </a:spcBef>
              <a:buNone/>
              <a:defRPr sz="1900">
                <a:solidFill>
                  <a:schemeClr val="dk1"/>
                </a:solidFill>
                <a:latin typeface="Ubuntu"/>
                <a:ea typeface="Ubuntu"/>
                <a:cs typeface="Ubuntu"/>
                <a:sym typeface="Ubuntu"/>
              </a:defRPr>
            </a:lvl3pPr>
            <a:lvl4pPr indent="0" lvl="3" marL="0" marR="0" rtl="0" algn="l">
              <a:spcBef>
                <a:spcPts val="0"/>
              </a:spcBef>
              <a:buNone/>
              <a:defRPr sz="1900">
                <a:solidFill>
                  <a:schemeClr val="dk1"/>
                </a:solidFill>
                <a:latin typeface="Ubuntu"/>
                <a:ea typeface="Ubuntu"/>
                <a:cs typeface="Ubuntu"/>
                <a:sym typeface="Ubuntu"/>
              </a:defRPr>
            </a:lvl4pPr>
            <a:lvl5pPr indent="0" lvl="4" marL="0" marR="0" rtl="0" algn="l">
              <a:spcBef>
                <a:spcPts val="0"/>
              </a:spcBef>
              <a:buNone/>
              <a:defRPr sz="1900">
                <a:solidFill>
                  <a:schemeClr val="dk1"/>
                </a:solidFill>
                <a:latin typeface="Ubuntu"/>
                <a:ea typeface="Ubuntu"/>
                <a:cs typeface="Ubuntu"/>
                <a:sym typeface="Ubuntu"/>
              </a:defRPr>
            </a:lvl5pPr>
            <a:lvl6pPr indent="0" lvl="5" marL="0" marR="0" rtl="0" algn="l">
              <a:spcBef>
                <a:spcPts val="0"/>
              </a:spcBef>
              <a:buNone/>
              <a:defRPr sz="1900">
                <a:solidFill>
                  <a:schemeClr val="dk1"/>
                </a:solidFill>
                <a:latin typeface="Ubuntu"/>
                <a:ea typeface="Ubuntu"/>
                <a:cs typeface="Ubuntu"/>
                <a:sym typeface="Ubuntu"/>
              </a:defRPr>
            </a:lvl6pPr>
            <a:lvl7pPr indent="0" lvl="6" marL="0" marR="0" rtl="0" algn="l">
              <a:spcBef>
                <a:spcPts val="0"/>
              </a:spcBef>
              <a:buNone/>
              <a:defRPr sz="1900">
                <a:solidFill>
                  <a:schemeClr val="dk1"/>
                </a:solidFill>
                <a:latin typeface="Ubuntu"/>
                <a:ea typeface="Ubuntu"/>
                <a:cs typeface="Ubuntu"/>
                <a:sym typeface="Ubuntu"/>
              </a:defRPr>
            </a:lvl7pPr>
            <a:lvl8pPr indent="0" lvl="7" marL="0" marR="0" rtl="0" algn="l">
              <a:spcBef>
                <a:spcPts val="0"/>
              </a:spcBef>
              <a:buNone/>
              <a:defRPr sz="1900">
                <a:solidFill>
                  <a:schemeClr val="dk1"/>
                </a:solidFill>
                <a:latin typeface="Ubuntu"/>
                <a:ea typeface="Ubuntu"/>
                <a:cs typeface="Ubuntu"/>
                <a:sym typeface="Ubuntu"/>
              </a:defRPr>
            </a:lvl8pPr>
            <a:lvl9pPr indent="0" lvl="8" marL="0" marR="0" rtl="0" algn="l">
              <a:spcBef>
                <a:spcPts val="0"/>
              </a:spcBef>
              <a:buNone/>
              <a:defRPr sz="1900">
                <a:solidFill>
                  <a:schemeClr val="dk1"/>
                </a:solidFill>
                <a:latin typeface="Ubuntu"/>
                <a:ea typeface="Ubuntu"/>
                <a:cs typeface="Ubuntu"/>
                <a:sym typeface="Ubuntu"/>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452" name="Shape 452"/>
        <p:cNvGrpSpPr/>
        <p:nvPr/>
      </p:nvGrpSpPr>
      <p:grpSpPr>
        <a:xfrm>
          <a:off x="0" y="0"/>
          <a:ext cx="0" cy="0"/>
          <a:chOff x="0" y="0"/>
          <a:chExt cx="0" cy="0"/>
        </a:xfrm>
      </p:grpSpPr>
      <p:sp>
        <p:nvSpPr>
          <p:cNvPr id="453" name="Google Shape;453;g2f10ea7f9c7_1_749"/>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54" name="Google Shape;454;g2f10ea7f9c7_1_749"/>
          <p:cNvSpPr/>
          <p:nvPr>
            <p:ph idx="1" type="body"/>
          </p:nvPr>
        </p:nvSpPr>
        <p:spPr>
          <a:xfrm>
            <a:off x="6096000" y="1089025"/>
            <a:ext cx="5724900" cy="5040300"/>
          </a:xfrm>
          <a:prstGeom prst="roundRect">
            <a:avLst>
              <a:gd fmla="val 2683" name="adj"/>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rgbClr val="86868B"/>
              </a:buClr>
              <a:buSzPts val="1900"/>
              <a:buChar char="•"/>
              <a:defRPr sz="1900">
                <a:solidFill>
                  <a:srgbClr val="86868B"/>
                </a:solidFill>
              </a:defRPr>
            </a:lvl1pPr>
            <a:lvl2pPr indent="-349250" lvl="1" marL="914400" rtl="0" algn="l">
              <a:lnSpc>
                <a:spcPct val="90000"/>
              </a:lnSpc>
              <a:spcBef>
                <a:spcPts val="500"/>
              </a:spcBef>
              <a:spcAft>
                <a:spcPts val="0"/>
              </a:spcAft>
              <a:buClr>
                <a:srgbClr val="9CA3AF"/>
              </a:buClr>
              <a:buSzPts val="1900"/>
              <a:buChar char="•"/>
              <a:defRPr sz="1900">
                <a:solidFill>
                  <a:srgbClr val="9CA3AF"/>
                </a:solidFill>
              </a:defRPr>
            </a:lvl2pPr>
            <a:lvl3pPr indent="-349250" lvl="2" marL="1371600" rtl="0" algn="l">
              <a:lnSpc>
                <a:spcPct val="90000"/>
              </a:lnSpc>
              <a:spcBef>
                <a:spcPts val="500"/>
              </a:spcBef>
              <a:spcAft>
                <a:spcPts val="0"/>
              </a:spcAft>
              <a:buClr>
                <a:srgbClr val="BFBFBF"/>
              </a:buClr>
              <a:buSzPts val="1900"/>
              <a:buChar char="•"/>
              <a:defRPr sz="1900">
                <a:solidFill>
                  <a:srgbClr val="BFBFBF"/>
                </a:solidFill>
              </a:defRPr>
            </a:lvl3pPr>
            <a:lvl4pPr indent="-349250" lvl="3" marL="1828800" rtl="0" algn="l">
              <a:lnSpc>
                <a:spcPct val="90000"/>
              </a:lnSpc>
              <a:spcBef>
                <a:spcPts val="500"/>
              </a:spcBef>
              <a:spcAft>
                <a:spcPts val="0"/>
              </a:spcAft>
              <a:buClr>
                <a:srgbClr val="BFBFBF"/>
              </a:buClr>
              <a:buSzPts val="1900"/>
              <a:buChar char="•"/>
              <a:defRPr sz="1900">
                <a:solidFill>
                  <a:srgbClr val="BFBFBF"/>
                </a:solidFill>
              </a:defRPr>
            </a:lvl4pPr>
            <a:lvl5pPr indent="-349250" lvl="4" marL="2286000" rtl="0" algn="l">
              <a:lnSpc>
                <a:spcPct val="90000"/>
              </a:lnSpc>
              <a:spcBef>
                <a:spcPts val="500"/>
              </a:spcBef>
              <a:spcAft>
                <a:spcPts val="0"/>
              </a:spcAft>
              <a:buClr>
                <a:srgbClr val="BFBFBF"/>
              </a:buClr>
              <a:buSzPts val="1900"/>
              <a:buChar char="•"/>
              <a:defRPr sz="1900">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55" name="Google Shape;455;g2f10ea7f9c7_1_749"/>
          <p:cNvSpPr/>
          <p:nvPr/>
        </p:nvSpPr>
        <p:spPr>
          <a:xfrm flipH="1" rot="10800000">
            <a:off x="371475" y="1403436"/>
            <a:ext cx="5724900" cy="47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456" name="Google Shape;456;g2f10ea7f9c7_1_749"/>
          <p:cNvSpPr/>
          <p:nvPr/>
        </p:nvSpPr>
        <p:spPr>
          <a:xfrm>
            <a:off x="371477" y="1105458"/>
            <a:ext cx="5724900" cy="2976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457" name="Google Shape;457;g2f10ea7f9c7_1_749"/>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58" name="Google Shape;458;g2f10ea7f9c7_1_749"/>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59" name="Google Shape;459;g2f10ea7f9c7_1_749"/>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60" name="Google Shape;460;g2f10ea7f9c7_1_749"/>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461" name="Shape 461"/>
        <p:cNvGrpSpPr/>
        <p:nvPr/>
      </p:nvGrpSpPr>
      <p:grpSpPr>
        <a:xfrm>
          <a:off x="0" y="0"/>
          <a:ext cx="0" cy="0"/>
          <a:chOff x="0" y="0"/>
          <a:chExt cx="0" cy="0"/>
        </a:xfrm>
      </p:grpSpPr>
      <p:sp>
        <p:nvSpPr>
          <p:cNvPr id="462" name="Google Shape;462;g2f10ea7f9c7_1_758"/>
          <p:cNvSpPr txBox="1"/>
          <p:nvPr>
            <p:ph type="title"/>
          </p:nvPr>
        </p:nvSpPr>
        <p:spPr>
          <a:xfrm>
            <a:off x="371474" y="368300"/>
            <a:ext cx="114489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63" name="Google Shape;463;g2f10ea7f9c7_1_758"/>
          <p:cNvSpPr/>
          <p:nvPr/>
        </p:nvSpPr>
        <p:spPr>
          <a:xfrm flipH="1" rot="10800000">
            <a:off x="371475" y="1403436"/>
            <a:ext cx="11448900" cy="47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464" name="Google Shape;464;g2f10ea7f9c7_1_758"/>
          <p:cNvSpPr/>
          <p:nvPr/>
        </p:nvSpPr>
        <p:spPr>
          <a:xfrm>
            <a:off x="371476" y="1089025"/>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465" name="Google Shape;465;g2f10ea7f9c7_1_758"/>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66" name="Google Shape;466;g2f10ea7f9c7_1_758"/>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67" name="Google Shape;467;g2f10ea7f9c7_1_758"/>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68" name="Google Shape;468;g2f10ea7f9c7_1_758"/>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469" name="Shape 469"/>
        <p:cNvGrpSpPr/>
        <p:nvPr/>
      </p:nvGrpSpPr>
      <p:grpSpPr>
        <a:xfrm>
          <a:off x="0" y="0"/>
          <a:ext cx="0" cy="0"/>
          <a:chOff x="0" y="0"/>
          <a:chExt cx="0" cy="0"/>
        </a:xfrm>
      </p:grpSpPr>
      <p:grpSp>
        <p:nvGrpSpPr>
          <p:cNvPr id="470" name="Google Shape;470;g2f10ea7f9c7_1_766"/>
          <p:cNvGrpSpPr/>
          <p:nvPr/>
        </p:nvGrpSpPr>
        <p:grpSpPr>
          <a:xfrm>
            <a:off x="371475" y="368299"/>
            <a:ext cx="11448901" cy="5761039"/>
            <a:chOff x="371475" y="368299"/>
            <a:chExt cx="11448901" cy="5761039"/>
          </a:xfrm>
        </p:grpSpPr>
        <p:sp>
          <p:nvSpPr>
            <p:cNvPr id="471" name="Google Shape;471;g2f10ea7f9c7_1_766"/>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472" name="Google Shape;472;g2f10ea7f9c7_1_766"/>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473" name="Google Shape;473;g2f10ea7f9c7_1_766"/>
            <p:cNvSpPr/>
            <p:nvPr/>
          </p:nvSpPr>
          <p:spPr>
            <a:xfrm>
              <a:off x="518613" y="470752"/>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74" name="Google Shape;474;g2f10ea7f9c7_1_766"/>
            <p:cNvSpPr/>
            <p:nvPr/>
          </p:nvSpPr>
          <p:spPr>
            <a:xfrm>
              <a:off x="778111" y="470752"/>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75" name="Google Shape;475;g2f10ea7f9c7_1_766"/>
            <p:cNvSpPr/>
            <p:nvPr/>
          </p:nvSpPr>
          <p:spPr>
            <a:xfrm>
              <a:off x="1037609" y="470752"/>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59" name="Shape 59"/>
        <p:cNvGrpSpPr/>
        <p:nvPr/>
      </p:nvGrpSpPr>
      <p:grpSpPr>
        <a:xfrm>
          <a:off x="0" y="0"/>
          <a:ext cx="0" cy="0"/>
          <a:chOff x="0" y="0"/>
          <a:chExt cx="0" cy="0"/>
        </a:xfrm>
      </p:grpSpPr>
      <p:sp>
        <p:nvSpPr>
          <p:cNvPr id="60" name="Google Shape;60;p258"/>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58"/>
          <p:cNvSpPr txBox="1"/>
          <p:nvPr>
            <p:ph idx="1" type="body"/>
          </p:nvPr>
        </p:nvSpPr>
        <p:spPr>
          <a:xfrm>
            <a:off x="371475" y="3429000"/>
            <a:ext cx="11449050" cy="233997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58"/>
          <p:cNvSpPr/>
          <p:nvPr/>
        </p:nvSpPr>
        <p:spPr>
          <a:xfrm flipH="1" rot="10800000">
            <a:off x="371475" y="1403112"/>
            <a:ext cx="11449049" cy="2025888"/>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63" name="Google Shape;63;p258"/>
          <p:cNvSpPr/>
          <p:nvPr/>
        </p:nvSpPr>
        <p:spPr>
          <a:xfrm>
            <a:off x="371476" y="1089025"/>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64" name="Google Shape;64;p258"/>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65" name="Google Shape;65;p258"/>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66" name="Google Shape;66;p258"/>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67" name="Google Shape;67;p258"/>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476" name="Shape 476"/>
        <p:cNvGrpSpPr/>
        <p:nvPr/>
      </p:nvGrpSpPr>
      <p:grpSpPr>
        <a:xfrm>
          <a:off x="0" y="0"/>
          <a:ext cx="0" cy="0"/>
          <a:chOff x="0" y="0"/>
          <a:chExt cx="0" cy="0"/>
        </a:xfrm>
      </p:grpSpPr>
      <p:sp>
        <p:nvSpPr>
          <p:cNvPr id="477" name="Google Shape;477;g2f10ea7f9c7_1_773"/>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78" name="Google Shape;478;g2f10ea7f9c7_1_773"/>
          <p:cNvSpPr txBox="1"/>
          <p:nvPr>
            <p:ph idx="1" type="body"/>
          </p:nvPr>
        </p:nvSpPr>
        <p:spPr>
          <a:xfrm>
            <a:off x="371475" y="3429000"/>
            <a:ext cx="11449200" cy="23400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9CA3AF"/>
              </a:buClr>
              <a:buSzPts val="2400"/>
              <a:buChar char="•"/>
              <a:defRPr>
                <a:solidFill>
                  <a:srgbClr val="9CA3AF"/>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79" name="Google Shape;479;g2f10ea7f9c7_1_773"/>
          <p:cNvSpPr/>
          <p:nvPr/>
        </p:nvSpPr>
        <p:spPr>
          <a:xfrm flipH="1" rot="10800000">
            <a:off x="371475" y="1403100"/>
            <a:ext cx="11448900" cy="20259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480" name="Google Shape;480;g2f10ea7f9c7_1_773"/>
          <p:cNvSpPr/>
          <p:nvPr/>
        </p:nvSpPr>
        <p:spPr>
          <a:xfrm>
            <a:off x="371476" y="1089025"/>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sz="1500"/>
          </a:p>
        </p:txBody>
      </p:sp>
      <p:sp>
        <p:nvSpPr>
          <p:cNvPr id="481" name="Google Shape;481;g2f10ea7f9c7_1_773"/>
          <p:cNvSpPr/>
          <p:nvPr/>
        </p:nvSpPr>
        <p:spPr>
          <a:xfrm>
            <a:off x="518613" y="1191478"/>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82" name="Google Shape;482;g2f10ea7f9c7_1_773"/>
          <p:cNvSpPr/>
          <p:nvPr/>
        </p:nvSpPr>
        <p:spPr>
          <a:xfrm>
            <a:off x="778111" y="1191478"/>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83" name="Google Shape;483;g2f10ea7f9c7_1_773"/>
          <p:cNvSpPr/>
          <p:nvPr/>
        </p:nvSpPr>
        <p:spPr>
          <a:xfrm>
            <a:off x="1037609" y="1191478"/>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84" name="Google Shape;484;g2f10ea7f9c7_1_773"/>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485" name="Shape 485"/>
        <p:cNvGrpSpPr/>
        <p:nvPr/>
      </p:nvGrpSpPr>
      <p:grpSpPr>
        <a:xfrm>
          <a:off x="0" y="0"/>
          <a:ext cx="0" cy="0"/>
          <a:chOff x="0" y="0"/>
          <a:chExt cx="0" cy="0"/>
        </a:xfrm>
      </p:grpSpPr>
      <p:sp>
        <p:nvSpPr>
          <p:cNvPr id="486" name="Google Shape;486;g2f10ea7f9c7_1_782"/>
          <p:cNvSpPr txBox="1"/>
          <p:nvPr>
            <p:ph type="title"/>
          </p:nvPr>
        </p:nvSpPr>
        <p:spPr>
          <a:xfrm>
            <a:off x="371475" y="368300"/>
            <a:ext cx="11449200" cy="737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87" name="Google Shape;487;g2f10ea7f9c7_1_782"/>
          <p:cNvSpPr txBox="1"/>
          <p:nvPr>
            <p:ph idx="1" type="body"/>
          </p:nvPr>
        </p:nvSpPr>
        <p:spPr>
          <a:xfrm>
            <a:off x="6096000" y="1425296"/>
            <a:ext cx="5724900" cy="43281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9CA3AF"/>
              </a:buClr>
              <a:buSzPts val="2400"/>
              <a:buChar char="•"/>
              <a:defRPr>
                <a:solidFill>
                  <a:srgbClr val="9CA3AF"/>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88" name="Google Shape;488;g2f10ea7f9c7_1_782"/>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489" name="Shape 489"/>
        <p:cNvGrpSpPr/>
        <p:nvPr/>
      </p:nvGrpSpPr>
      <p:grpSpPr>
        <a:xfrm>
          <a:off x="0" y="0"/>
          <a:ext cx="0" cy="0"/>
          <a:chOff x="0" y="0"/>
          <a:chExt cx="0" cy="0"/>
        </a:xfrm>
      </p:grpSpPr>
      <p:sp>
        <p:nvSpPr>
          <p:cNvPr id="490" name="Google Shape;490;g2f10ea7f9c7_1_786"/>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91" name="Google Shape;491;g2f10ea7f9c7_1_786"/>
          <p:cNvSpPr txBox="1"/>
          <p:nvPr>
            <p:ph idx="1" type="body"/>
          </p:nvPr>
        </p:nvSpPr>
        <p:spPr>
          <a:xfrm>
            <a:off x="371475" y="1096963"/>
            <a:ext cx="11449200" cy="4671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7F7F7F"/>
              </a:buClr>
              <a:buSzPts val="2800"/>
              <a:buChar char="•"/>
              <a:defRPr>
                <a:solidFill>
                  <a:srgbClr val="7F7F7F"/>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BFBFBF"/>
              </a:buClr>
              <a:buSzPts val="2000"/>
              <a:buChar char="•"/>
              <a:defRPr>
                <a:solidFill>
                  <a:srgbClr val="BFBFB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92" name="Google Shape;492;g2f10ea7f9c7_1_786"/>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493" name="Shape 493"/>
        <p:cNvGrpSpPr/>
        <p:nvPr/>
      </p:nvGrpSpPr>
      <p:grpSpPr>
        <a:xfrm>
          <a:off x="0" y="0"/>
          <a:ext cx="0" cy="0"/>
          <a:chOff x="0" y="0"/>
          <a:chExt cx="0" cy="0"/>
        </a:xfrm>
      </p:grpSpPr>
      <p:sp>
        <p:nvSpPr>
          <p:cNvPr id="494" name="Google Shape;494;g2f10ea7f9c7_1_790"/>
          <p:cNvSpPr txBox="1"/>
          <p:nvPr>
            <p:ph type="title"/>
          </p:nvPr>
        </p:nvSpPr>
        <p:spPr>
          <a:xfrm>
            <a:off x="371475" y="368300"/>
            <a:ext cx="11449200" cy="720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95" name="Google Shape;495;g2f10ea7f9c7_1_790"/>
          <p:cNvSpPr/>
          <p:nvPr/>
        </p:nvSpPr>
        <p:spPr>
          <a:xfrm>
            <a:off x="371475" y="1097242"/>
            <a:ext cx="11449200" cy="4671600"/>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
        <p:nvSpPr>
          <p:cNvPr id="496" name="Google Shape;496;g2f10ea7f9c7_1_790"/>
          <p:cNvSpPr/>
          <p:nvPr/>
        </p:nvSpPr>
        <p:spPr>
          <a:xfrm rot="8168291">
            <a:off x="-256221" y="463964"/>
            <a:ext cx="512612" cy="529588"/>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497" name="Shape 497"/>
        <p:cNvGrpSpPr/>
        <p:nvPr/>
      </p:nvGrpSpPr>
      <p:grpSpPr>
        <a:xfrm>
          <a:off x="0" y="0"/>
          <a:ext cx="0" cy="0"/>
          <a:chOff x="0" y="0"/>
          <a:chExt cx="0" cy="0"/>
        </a:xfrm>
      </p:grpSpPr>
      <p:sp>
        <p:nvSpPr>
          <p:cNvPr id="498" name="Google Shape;498;g2f10ea7f9c7_1_794"/>
          <p:cNvSpPr txBox="1"/>
          <p:nvPr>
            <p:ph type="title"/>
          </p:nvPr>
        </p:nvSpPr>
        <p:spPr>
          <a:xfrm>
            <a:off x="1092199" y="2766218"/>
            <a:ext cx="100077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A5A5A5"/>
              </a:buClr>
              <a:buSzPts val="4400"/>
              <a:buFont typeface="Ubuntu"/>
              <a:buNone/>
              <a:defRPr sz="4400">
                <a:solidFill>
                  <a:srgbClr val="A5A5A5"/>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499" name="Shape 499"/>
        <p:cNvGrpSpPr/>
        <p:nvPr/>
      </p:nvGrpSpPr>
      <p:grpSpPr>
        <a:xfrm>
          <a:off x="0" y="0"/>
          <a:ext cx="0" cy="0"/>
          <a:chOff x="0" y="0"/>
          <a:chExt cx="0" cy="0"/>
        </a:xfrm>
      </p:grpSpPr>
      <p:sp>
        <p:nvSpPr>
          <p:cNvPr id="500" name="Google Shape;500;g2f10ea7f9c7_1_796"/>
          <p:cNvSpPr txBox="1"/>
          <p:nvPr>
            <p:ph type="title"/>
          </p:nvPr>
        </p:nvSpPr>
        <p:spPr>
          <a:xfrm>
            <a:off x="1092199" y="2766218"/>
            <a:ext cx="100077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34CBD4"/>
              </a:buClr>
              <a:buSzPts val="4400"/>
              <a:buFont typeface="Ubuntu"/>
              <a:buNone/>
              <a:defRPr sz="4400">
                <a:solidFill>
                  <a:srgbClr val="34CBD4"/>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501" name="Shape 501"/>
        <p:cNvGrpSpPr/>
        <p:nvPr/>
      </p:nvGrpSpPr>
      <p:grpSpPr>
        <a:xfrm>
          <a:off x="0" y="0"/>
          <a:ext cx="0" cy="0"/>
          <a:chOff x="0" y="0"/>
          <a:chExt cx="0" cy="0"/>
        </a:xfrm>
      </p:grpSpPr>
      <p:sp>
        <p:nvSpPr>
          <p:cNvPr id="502" name="Google Shape;502;g2f10ea7f9c7_1_798"/>
          <p:cNvSpPr txBox="1"/>
          <p:nvPr>
            <p:ph idx="1" type="body"/>
          </p:nvPr>
        </p:nvSpPr>
        <p:spPr>
          <a:xfrm>
            <a:off x="371475" y="368300"/>
            <a:ext cx="11449200" cy="5400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111827"/>
              </a:buClr>
              <a:buSzPts val="2800"/>
              <a:buChar char="•"/>
              <a:defRPr>
                <a:solidFill>
                  <a:srgbClr val="111827"/>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9CA3AF"/>
              </a:buClr>
              <a:buSzPts val="2000"/>
              <a:buChar char="•"/>
              <a:defRPr>
                <a:solidFill>
                  <a:srgbClr val="9CA3A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503" name="Shape 503"/>
        <p:cNvGrpSpPr/>
        <p:nvPr/>
      </p:nvGrpSpPr>
      <p:grpSpPr>
        <a:xfrm>
          <a:off x="0" y="0"/>
          <a:ext cx="0" cy="0"/>
          <a:chOff x="0" y="0"/>
          <a:chExt cx="0" cy="0"/>
        </a:xfrm>
      </p:grpSpPr>
      <p:sp>
        <p:nvSpPr>
          <p:cNvPr id="504" name="Google Shape;504;g2f10ea7f9c7_1_800"/>
          <p:cNvSpPr txBox="1"/>
          <p:nvPr>
            <p:ph idx="1" type="body"/>
          </p:nvPr>
        </p:nvSpPr>
        <p:spPr>
          <a:xfrm>
            <a:off x="6096000" y="368300"/>
            <a:ext cx="5724900" cy="57609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100"/>
              </a:spcBef>
              <a:spcAft>
                <a:spcPts val="0"/>
              </a:spcAft>
              <a:buClr>
                <a:srgbClr val="111827"/>
              </a:buClr>
              <a:buSzPts val="2800"/>
              <a:buChar char="•"/>
              <a:defRPr>
                <a:solidFill>
                  <a:srgbClr val="111827"/>
                </a:solidFill>
              </a:defRPr>
            </a:lvl1pPr>
            <a:lvl2pPr indent="-381000" lvl="1" marL="914400" rtl="0" algn="l">
              <a:lnSpc>
                <a:spcPct val="90000"/>
              </a:lnSpc>
              <a:spcBef>
                <a:spcPts val="500"/>
              </a:spcBef>
              <a:spcAft>
                <a:spcPts val="0"/>
              </a:spcAft>
              <a:buClr>
                <a:srgbClr val="86868B"/>
              </a:buClr>
              <a:buSzPts val="2400"/>
              <a:buChar char="•"/>
              <a:defRPr>
                <a:solidFill>
                  <a:srgbClr val="86868B"/>
                </a:solidFill>
              </a:defRPr>
            </a:lvl2pPr>
            <a:lvl3pPr indent="-355600" lvl="2" marL="1371600" rtl="0" algn="l">
              <a:lnSpc>
                <a:spcPct val="90000"/>
              </a:lnSpc>
              <a:spcBef>
                <a:spcPts val="500"/>
              </a:spcBef>
              <a:spcAft>
                <a:spcPts val="0"/>
              </a:spcAft>
              <a:buClr>
                <a:srgbClr val="9CA3AF"/>
              </a:buClr>
              <a:buSzPts val="2000"/>
              <a:buChar char="•"/>
              <a:defRPr>
                <a:solidFill>
                  <a:srgbClr val="9CA3AF"/>
                </a:solidFill>
              </a:defRPr>
            </a:lvl3pPr>
            <a:lvl4pPr indent="-349250" lvl="3" marL="1828800" rtl="0" algn="l">
              <a:lnSpc>
                <a:spcPct val="90000"/>
              </a:lnSpc>
              <a:spcBef>
                <a:spcPts val="500"/>
              </a:spcBef>
              <a:spcAft>
                <a:spcPts val="0"/>
              </a:spcAft>
              <a:buClr>
                <a:srgbClr val="BFBFBF"/>
              </a:buClr>
              <a:buSzPts val="1900"/>
              <a:buChar char="•"/>
              <a:defRPr>
                <a:solidFill>
                  <a:srgbClr val="BFBFBF"/>
                </a:solidFill>
              </a:defRPr>
            </a:lvl4pPr>
            <a:lvl5pPr indent="-349250" lvl="4" marL="2286000" rtl="0" algn="l">
              <a:lnSpc>
                <a:spcPct val="90000"/>
              </a:lnSpc>
              <a:spcBef>
                <a:spcPts val="500"/>
              </a:spcBef>
              <a:spcAft>
                <a:spcPts val="0"/>
              </a:spcAft>
              <a:buClr>
                <a:srgbClr val="BFBFBF"/>
              </a:buClr>
              <a:buSzPts val="1900"/>
              <a:buChar char="•"/>
              <a:defRPr>
                <a:solidFill>
                  <a:srgbClr val="BFBFBF"/>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05" name="Google Shape;505;g2f10ea7f9c7_1_800"/>
          <p:cNvSpPr/>
          <p:nvPr/>
        </p:nvSpPr>
        <p:spPr>
          <a:xfrm rot="5400000">
            <a:off x="515841" y="223934"/>
            <a:ext cx="5771102" cy="6059836"/>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Ubuntu"/>
              <a:ea typeface="Ubuntu"/>
              <a:cs typeface="Ubuntu"/>
              <a:sym typeface="Ubuntu"/>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06" name="Shape 506"/>
        <p:cNvGrpSpPr/>
        <p:nvPr/>
      </p:nvGrpSpPr>
      <p:grpSpPr>
        <a:xfrm>
          <a:off x="0" y="0"/>
          <a:ext cx="0" cy="0"/>
          <a:chOff x="0" y="0"/>
          <a:chExt cx="0" cy="0"/>
        </a:xfrm>
      </p:grpSpPr>
      <p:sp>
        <p:nvSpPr>
          <p:cNvPr id="507" name="Google Shape;507;g2f10ea7f9c7_1_803"/>
          <p:cNvSpPr txBox="1"/>
          <p:nvPr>
            <p:ph type="title"/>
          </p:nvPr>
        </p:nvSpPr>
        <p:spPr>
          <a:xfrm>
            <a:off x="371475" y="365126"/>
            <a:ext cx="11449200" cy="6984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rgbClr val="38CBD2"/>
              </a:buClr>
              <a:buSzPts val="2800"/>
              <a:buFont typeface="Ubuntu"/>
              <a:buNone/>
              <a:defRPr sz="2800">
                <a:solidFill>
                  <a:srgbClr val="38CBD2"/>
                </a:solidFill>
                <a:latin typeface="Ubuntu"/>
                <a:ea typeface="Ubuntu"/>
                <a:cs typeface="Ubuntu"/>
                <a:sym typeface="Ubuntu"/>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08" name="Shape 508"/>
        <p:cNvGrpSpPr/>
        <p:nvPr/>
      </p:nvGrpSpPr>
      <p:grpSpPr>
        <a:xfrm>
          <a:off x="0" y="0"/>
          <a:ext cx="0" cy="0"/>
          <a:chOff x="0" y="0"/>
          <a:chExt cx="0" cy="0"/>
        </a:xfrm>
      </p:grpSpPr>
      <p:sp>
        <p:nvSpPr>
          <p:cNvPr id="509" name="Google Shape;509;g2f10ea7f9c7_1_805"/>
          <p:cNvSpPr/>
          <p:nvPr>
            <p:ph idx="2" type="pic"/>
          </p:nvPr>
        </p:nvSpPr>
        <p:spPr>
          <a:xfrm>
            <a:off x="1019871" y="3008463"/>
            <a:ext cx="2897700" cy="2282100"/>
          </a:xfrm>
          <a:prstGeom prst="rect">
            <a:avLst/>
          </a:prstGeom>
          <a:solidFill>
            <a:srgbClr val="F2F2F2"/>
          </a:solidFill>
          <a:ln>
            <a:noFill/>
          </a:ln>
        </p:spPr>
      </p:sp>
      <p:sp>
        <p:nvSpPr>
          <p:cNvPr id="510" name="Google Shape;510;g2f10ea7f9c7_1_805"/>
          <p:cNvSpPr/>
          <p:nvPr>
            <p:ph idx="3" type="pic"/>
          </p:nvPr>
        </p:nvSpPr>
        <p:spPr>
          <a:xfrm>
            <a:off x="4673613" y="3008461"/>
            <a:ext cx="2897700" cy="2282100"/>
          </a:xfrm>
          <a:prstGeom prst="rect">
            <a:avLst/>
          </a:prstGeom>
          <a:solidFill>
            <a:srgbClr val="F2F2F2"/>
          </a:solidFill>
          <a:ln>
            <a:noFill/>
          </a:ln>
        </p:spPr>
      </p:sp>
      <p:sp>
        <p:nvSpPr>
          <p:cNvPr id="511" name="Google Shape;511;g2f10ea7f9c7_1_805"/>
          <p:cNvSpPr/>
          <p:nvPr>
            <p:ph idx="4" type="pic"/>
          </p:nvPr>
        </p:nvSpPr>
        <p:spPr>
          <a:xfrm>
            <a:off x="8258630" y="3008461"/>
            <a:ext cx="2904900" cy="228210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68" name="Shape 68"/>
        <p:cNvGrpSpPr/>
        <p:nvPr/>
      </p:nvGrpSpPr>
      <p:grpSpPr>
        <a:xfrm>
          <a:off x="0" y="0"/>
          <a:ext cx="0" cy="0"/>
          <a:chOff x="0" y="0"/>
          <a:chExt cx="0" cy="0"/>
        </a:xfrm>
      </p:grpSpPr>
      <p:sp>
        <p:nvSpPr>
          <p:cNvPr id="69" name="Google Shape;69;p259"/>
          <p:cNvSpPr txBox="1"/>
          <p:nvPr>
            <p:ph type="title"/>
          </p:nvPr>
        </p:nvSpPr>
        <p:spPr>
          <a:xfrm>
            <a:off x="371475" y="368300"/>
            <a:ext cx="11449050" cy="73715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9"/>
          <p:cNvSpPr txBox="1"/>
          <p:nvPr>
            <p:ph idx="1" type="body"/>
          </p:nvPr>
        </p:nvSpPr>
        <p:spPr>
          <a:xfrm>
            <a:off x="6096000" y="1425296"/>
            <a:ext cx="5724525" cy="432780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59"/>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12" name="Shape 512"/>
        <p:cNvGrpSpPr/>
        <p:nvPr/>
      </p:nvGrpSpPr>
      <p:grpSpPr>
        <a:xfrm>
          <a:off x="0" y="0"/>
          <a:ext cx="0" cy="0"/>
          <a:chOff x="0" y="0"/>
          <a:chExt cx="0" cy="0"/>
        </a:xfrm>
      </p:grpSpPr>
      <p:sp>
        <p:nvSpPr>
          <p:cNvPr id="513" name="Google Shape;513;g2f10ea7f9c7_1_809"/>
          <p:cNvSpPr/>
          <p:nvPr>
            <p:ph idx="2" type="pic"/>
          </p:nvPr>
        </p:nvSpPr>
        <p:spPr>
          <a:xfrm>
            <a:off x="0" y="0"/>
            <a:ext cx="5509500" cy="6858000"/>
          </a:xfrm>
          <a:prstGeom prst="rect">
            <a:avLst/>
          </a:prstGeom>
          <a:solidFill>
            <a:srgbClr val="F2F2F2"/>
          </a:solidFill>
          <a:ln>
            <a:noFill/>
          </a:ln>
        </p:spPr>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1_Custom Layout">
    <p:bg>
      <p:bgPr>
        <a:solidFill>
          <a:srgbClr val="061C28"/>
        </a:solidFill>
      </p:bgPr>
    </p:bg>
    <p:spTree>
      <p:nvGrpSpPr>
        <p:cNvPr id="514" name="Shape 514"/>
        <p:cNvGrpSpPr/>
        <p:nvPr/>
      </p:nvGrpSpPr>
      <p:grpSpPr>
        <a:xfrm>
          <a:off x="0" y="0"/>
          <a:ext cx="0" cy="0"/>
          <a:chOff x="0" y="0"/>
          <a:chExt cx="0" cy="0"/>
        </a:xfrm>
      </p:grpSpPr>
      <p:sp>
        <p:nvSpPr>
          <p:cNvPr id="515" name="Google Shape;515;g2f10ea7f9c7_1_811"/>
          <p:cNvSpPr txBox="1"/>
          <p:nvPr>
            <p:ph type="title"/>
          </p:nvPr>
        </p:nvSpPr>
        <p:spPr>
          <a:xfrm>
            <a:off x="392654" y="434874"/>
            <a:ext cx="9906000" cy="1478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accent3"/>
              </a:buClr>
              <a:buSzPts val="4400"/>
              <a:buFont typeface="Calibri"/>
              <a:buNone/>
              <a:defRPr b="0" i="0" sz="4400" u="none" cap="none" strike="noStrike">
                <a:solidFill>
                  <a:schemeClr val="accent3"/>
                </a:solidFill>
                <a:latin typeface="Ubuntu"/>
                <a:ea typeface="Ubuntu"/>
                <a:cs typeface="Ubuntu"/>
                <a:sym typeface="Ubuntu"/>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72" name="Shape 72"/>
        <p:cNvGrpSpPr/>
        <p:nvPr/>
      </p:nvGrpSpPr>
      <p:grpSpPr>
        <a:xfrm>
          <a:off x="0" y="0"/>
          <a:ext cx="0" cy="0"/>
          <a:chOff x="0" y="0"/>
          <a:chExt cx="0" cy="0"/>
        </a:xfrm>
      </p:grpSpPr>
      <p:sp>
        <p:nvSpPr>
          <p:cNvPr id="73" name="Google Shape;73;p260"/>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60"/>
          <p:cNvSpPr txBox="1"/>
          <p:nvPr>
            <p:ph idx="1" type="body"/>
          </p:nvPr>
        </p:nvSpPr>
        <p:spPr>
          <a:xfrm>
            <a:off x="371475" y="1096963"/>
            <a:ext cx="11449050" cy="4672012"/>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60"/>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76" name="Shape 76"/>
        <p:cNvGrpSpPr/>
        <p:nvPr/>
      </p:nvGrpSpPr>
      <p:grpSpPr>
        <a:xfrm>
          <a:off x="0" y="0"/>
          <a:ext cx="0" cy="0"/>
          <a:chOff x="0" y="0"/>
          <a:chExt cx="0" cy="0"/>
        </a:xfrm>
      </p:grpSpPr>
      <p:sp>
        <p:nvSpPr>
          <p:cNvPr id="77" name="Google Shape;77;p261"/>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261"/>
          <p:cNvSpPr/>
          <p:nvPr/>
        </p:nvSpPr>
        <p:spPr>
          <a:xfrm>
            <a:off x="371475" y="1097242"/>
            <a:ext cx="11449050" cy="4671733"/>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79" name="Google Shape;79;p261"/>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80" name="Shape 80"/>
        <p:cNvGrpSpPr/>
        <p:nvPr/>
      </p:nvGrpSpPr>
      <p:grpSpPr>
        <a:xfrm>
          <a:off x="0" y="0"/>
          <a:ext cx="0" cy="0"/>
          <a:chOff x="0" y="0"/>
          <a:chExt cx="0" cy="0"/>
        </a:xfrm>
      </p:grpSpPr>
      <p:sp>
        <p:nvSpPr>
          <p:cNvPr id="81" name="Google Shape;81;p262"/>
          <p:cNvSpPr txBox="1"/>
          <p:nvPr>
            <p:ph type="title"/>
          </p:nvPr>
        </p:nvSpPr>
        <p:spPr>
          <a:xfrm>
            <a:off x="1092199" y="2766218"/>
            <a:ext cx="1000760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A5A5A5"/>
              </a:buClr>
              <a:buSzPts val="4400"/>
              <a:buFont typeface="Ubuntu"/>
              <a:buNone/>
              <a:defRPr sz="4400">
                <a:solidFill>
                  <a:srgbClr val="A5A5A5"/>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82" name="Shape 82"/>
        <p:cNvGrpSpPr/>
        <p:nvPr/>
      </p:nvGrpSpPr>
      <p:grpSpPr>
        <a:xfrm>
          <a:off x="0" y="0"/>
          <a:ext cx="0" cy="0"/>
          <a:chOff x="0" y="0"/>
          <a:chExt cx="0" cy="0"/>
        </a:xfrm>
      </p:grpSpPr>
      <p:sp>
        <p:nvSpPr>
          <p:cNvPr id="83" name="Google Shape;83;p263"/>
          <p:cNvSpPr txBox="1"/>
          <p:nvPr>
            <p:ph type="title"/>
          </p:nvPr>
        </p:nvSpPr>
        <p:spPr>
          <a:xfrm>
            <a:off x="1092199" y="2766218"/>
            <a:ext cx="1000760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4CBD4"/>
              </a:buClr>
              <a:buSzPts val="4400"/>
              <a:buFont typeface="Ubuntu"/>
              <a:buNone/>
              <a:defRPr sz="4400">
                <a:solidFill>
                  <a:srgbClr val="34CBD4"/>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84" name="Shape 84"/>
        <p:cNvGrpSpPr/>
        <p:nvPr/>
      </p:nvGrpSpPr>
      <p:grpSpPr>
        <a:xfrm>
          <a:off x="0" y="0"/>
          <a:ext cx="0" cy="0"/>
          <a:chOff x="0" y="0"/>
          <a:chExt cx="0" cy="0"/>
        </a:xfrm>
      </p:grpSpPr>
      <p:sp>
        <p:nvSpPr>
          <p:cNvPr id="85" name="Google Shape;85;p264"/>
          <p:cNvSpPr txBox="1"/>
          <p:nvPr>
            <p:ph idx="1" type="body"/>
          </p:nvPr>
        </p:nvSpPr>
        <p:spPr>
          <a:xfrm>
            <a:off x="371475" y="368300"/>
            <a:ext cx="11449050" cy="540067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86" name="Shape 86"/>
        <p:cNvGrpSpPr/>
        <p:nvPr/>
      </p:nvGrpSpPr>
      <p:grpSpPr>
        <a:xfrm>
          <a:off x="0" y="0"/>
          <a:ext cx="0" cy="0"/>
          <a:chOff x="0" y="0"/>
          <a:chExt cx="0" cy="0"/>
        </a:xfrm>
      </p:grpSpPr>
      <p:sp>
        <p:nvSpPr>
          <p:cNvPr id="87" name="Google Shape;87;p265"/>
          <p:cNvSpPr txBox="1"/>
          <p:nvPr>
            <p:ph idx="1" type="body"/>
          </p:nvPr>
        </p:nvSpPr>
        <p:spPr>
          <a:xfrm>
            <a:off x="6096000" y="368300"/>
            <a:ext cx="5724525" cy="57610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65"/>
          <p:cNvSpPr/>
          <p:nvPr/>
        </p:nvSpPr>
        <p:spPr>
          <a:xfrm rot="5400000">
            <a:off x="520873" y="218902"/>
            <a:ext cx="5761039" cy="6059836"/>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9" name="Shape 89"/>
        <p:cNvGrpSpPr/>
        <p:nvPr/>
      </p:nvGrpSpPr>
      <p:grpSpPr>
        <a:xfrm>
          <a:off x="0" y="0"/>
          <a:ext cx="0" cy="0"/>
          <a:chOff x="0" y="0"/>
          <a:chExt cx="0" cy="0"/>
        </a:xfrm>
      </p:grpSpPr>
      <p:sp>
        <p:nvSpPr>
          <p:cNvPr id="90" name="Google Shape;90;p266"/>
          <p:cNvSpPr txBox="1"/>
          <p:nvPr>
            <p:ph type="title"/>
          </p:nvPr>
        </p:nvSpPr>
        <p:spPr>
          <a:xfrm>
            <a:off x="371475" y="365126"/>
            <a:ext cx="11449050" cy="69836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8CBD2"/>
              </a:buClr>
              <a:buSzPts val="2800"/>
              <a:buFont typeface="Ubuntu"/>
              <a:buNone/>
              <a:defRPr sz="2800">
                <a:solidFill>
                  <a:srgbClr val="38CBD2"/>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1" name="Shape 91"/>
        <p:cNvGrpSpPr/>
        <p:nvPr/>
      </p:nvGrpSpPr>
      <p:grpSpPr>
        <a:xfrm>
          <a:off x="0" y="0"/>
          <a:ext cx="0" cy="0"/>
          <a:chOff x="0" y="0"/>
          <a:chExt cx="0" cy="0"/>
        </a:xfrm>
      </p:grpSpPr>
      <p:sp>
        <p:nvSpPr>
          <p:cNvPr id="92" name="Google Shape;92;p267"/>
          <p:cNvSpPr/>
          <p:nvPr>
            <p:ph idx="2" type="pic"/>
          </p:nvPr>
        </p:nvSpPr>
        <p:spPr>
          <a:xfrm>
            <a:off x="1019871" y="3008463"/>
            <a:ext cx="2897457" cy="2282104"/>
          </a:xfrm>
          <a:prstGeom prst="rect">
            <a:avLst/>
          </a:prstGeom>
          <a:solidFill>
            <a:srgbClr val="F2F2F2"/>
          </a:solidFill>
          <a:ln>
            <a:noFill/>
          </a:ln>
        </p:spPr>
      </p:sp>
      <p:sp>
        <p:nvSpPr>
          <p:cNvPr id="93" name="Google Shape;93;p267"/>
          <p:cNvSpPr/>
          <p:nvPr>
            <p:ph idx="3" type="pic"/>
          </p:nvPr>
        </p:nvSpPr>
        <p:spPr>
          <a:xfrm>
            <a:off x="4673613" y="3008461"/>
            <a:ext cx="2897457" cy="2282104"/>
          </a:xfrm>
          <a:prstGeom prst="rect">
            <a:avLst/>
          </a:prstGeom>
          <a:solidFill>
            <a:srgbClr val="F2F2F2"/>
          </a:solidFill>
          <a:ln>
            <a:noFill/>
          </a:ln>
        </p:spPr>
      </p:sp>
      <p:sp>
        <p:nvSpPr>
          <p:cNvPr id="94" name="Google Shape;94;p267"/>
          <p:cNvSpPr/>
          <p:nvPr>
            <p:ph idx="4" type="pic"/>
          </p:nvPr>
        </p:nvSpPr>
        <p:spPr>
          <a:xfrm>
            <a:off x="8258630" y="3008461"/>
            <a:ext cx="2904450" cy="2282104"/>
          </a:xfrm>
          <a:prstGeom prst="rect">
            <a:avLst/>
          </a:prstGeom>
          <a:solidFill>
            <a:srgbClr val="F2F2F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5" name="Shape 95"/>
        <p:cNvGrpSpPr/>
        <p:nvPr/>
      </p:nvGrpSpPr>
      <p:grpSpPr>
        <a:xfrm>
          <a:off x="0" y="0"/>
          <a:ext cx="0" cy="0"/>
          <a:chOff x="0" y="0"/>
          <a:chExt cx="0" cy="0"/>
        </a:xfrm>
      </p:grpSpPr>
      <p:sp>
        <p:nvSpPr>
          <p:cNvPr id="96" name="Google Shape;96;p268"/>
          <p:cNvSpPr/>
          <p:nvPr>
            <p:ph idx="2" type="pic"/>
          </p:nvPr>
        </p:nvSpPr>
        <p:spPr>
          <a:xfrm>
            <a:off x="0" y="0"/>
            <a:ext cx="5509549" cy="6857997"/>
          </a:xfrm>
          <a:prstGeom prst="rect">
            <a:avLst/>
          </a:prstGeom>
          <a:solidFill>
            <a:srgbClr val="F2F2F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1_Custom Layout">
    <p:bg>
      <p:bgPr>
        <a:solidFill>
          <a:srgbClr val="061C28"/>
        </a:solidFill>
      </p:bgPr>
    </p:bg>
    <p:spTree>
      <p:nvGrpSpPr>
        <p:cNvPr id="97" name="Shape 97"/>
        <p:cNvGrpSpPr/>
        <p:nvPr/>
      </p:nvGrpSpPr>
      <p:grpSpPr>
        <a:xfrm>
          <a:off x="0" y="0"/>
          <a:ext cx="0" cy="0"/>
          <a:chOff x="0" y="0"/>
          <a:chExt cx="0" cy="0"/>
        </a:xfrm>
      </p:grpSpPr>
      <p:sp>
        <p:nvSpPr>
          <p:cNvPr id="98" name="Google Shape;98;p269"/>
          <p:cNvSpPr txBox="1"/>
          <p:nvPr>
            <p:ph type="title"/>
          </p:nvPr>
        </p:nvSpPr>
        <p:spPr>
          <a:xfrm>
            <a:off x="392654" y="434874"/>
            <a:ext cx="9905998" cy="147857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accent3"/>
              </a:buClr>
              <a:buSzPts val="4400"/>
              <a:buFont typeface="Calibri"/>
              <a:buNone/>
              <a:defRPr b="0" i="0" sz="4400" u="none" cap="none" strike="noStrike">
                <a:solidFill>
                  <a:schemeClr val="accent3"/>
                </a:solidFill>
                <a:latin typeface="Ubuntu"/>
                <a:ea typeface="Ubuntu"/>
                <a:cs typeface="Ubuntu"/>
                <a:sym typeface="Ubuntu"/>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3" name="Shape 103"/>
        <p:cNvGrpSpPr/>
        <p:nvPr/>
      </p:nvGrpSpPr>
      <p:grpSpPr>
        <a:xfrm>
          <a:off x="0" y="0"/>
          <a:ext cx="0" cy="0"/>
          <a:chOff x="0" y="0"/>
          <a:chExt cx="0" cy="0"/>
        </a:xfrm>
      </p:grpSpPr>
      <p:sp>
        <p:nvSpPr>
          <p:cNvPr id="104" name="Google Shape;104;p249"/>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49"/>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106" name="Shape 10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107" name="Shape 107"/>
        <p:cNvGrpSpPr/>
        <p:nvPr/>
      </p:nvGrpSpPr>
      <p:grpSpPr>
        <a:xfrm>
          <a:off x="0" y="0"/>
          <a:ext cx="0" cy="0"/>
          <a:chOff x="0" y="0"/>
          <a:chExt cx="0" cy="0"/>
        </a:xfrm>
      </p:grpSpPr>
      <p:sp>
        <p:nvSpPr>
          <p:cNvPr id="108" name="Google Shape;108;p270"/>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270"/>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110" name="Shape 110"/>
        <p:cNvGrpSpPr/>
        <p:nvPr/>
      </p:nvGrpSpPr>
      <p:grpSpPr>
        <a:xfrm>
          <a:off x="0" y="0"/>
          <a:ext cx="0" cy="0"/>
          <a:chOff x="0" y="0"/>
          <a:chExt cx="0" cy="0"/>
        </a:xfrm>
      </p:grpSpPr>
      <p:sp>
        <p:nvSpPr>
          <p:cNvPr id="111" name="Google Shape;111;p271"/>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271"/>
          <p:cNvSpPr/>
          <p:nvPr>
            <p:ph idx="1" type="body"/>
          </p:nvPr>
        </p:nvSpPr>
        <p:spPr>
          <a:xfrm>
            <a:off x="6096000" y="1089025"/>
            <a:ext cx="5724525" cy="5040313"/>
          </a:xfrm>
          <a:prstGeom prst="roundRect">
            <a:avLst>
              <a:gd fmla="val 2683" name="adj"/>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86868B"/>
              </a:buClr>
              <a:buSzPts val="1800"/>
              <a:buChar char="•"/>
              <a:defRPr sz="1800">
                <a:solidFill>
                  <a:srgbClr val="86868B"/>
                </a:solidFill>
              </a:defRPr>
            </a:lvl1pPr>
            <a:lvl2pPr indent="-342900" lvl="1" marL="914400" algn="l">
              <a:lnSpc>
                <a:spcPct val="90000"/>
              </a:lnSpc>
              <a:spcBef>
                <a:spcPts val="500"/>
              </a:spcBef>
              <a:spcAft>
                <a:spcPts val="0"/>
              </a:spcAft>
              <a:buClr>
                <a:srgbClr val="9CA3AF"/>
              </a:buClr>
              <a:buSzPts val="1800"/>
              <a:buChar char="•"/>
              <a:defRPr sz="1800">
                <a:solidFill>
                  <a:srgbClr val="9CA3AF"/>
                </a:solidFill>
              </a:defRPr>
            </a:lvl2pPr>
            <a:lvl3pPr indent="-342900" lvl="2" marL="1371600" algn="l">
              <a:lnSpc>
                <a:spcPct val="90000"/>
              </a:lnSpc>
              <a:spcBef>
                <a:spcPts val="500"/>
              </a:spcBef>
              <a:spcAft>
                <a:spcPts val="0"/>
              </a:spcAft>
              <a:buClr>
                <a:srgbClr val="BFBFBF"/>
              </a:buClr>
              <a:buSzPts val="1800"/>
              <a:buChar char="•"/>
              <a:defRPr sz="1800">
                <a:solidFill>
                  <a:srgbClr val="BFBFBF"/>
                </a:solidFill>
              </a:defRPr>
            </a:lvl3pPr>
            <a:lvl4pPr indent="-342900" lvl="3" marL="1828800" algn="l">
              <a:lnSpc>
                <a:spcPct val="90000"/>
              </a:lnSpc>
              <a:spcBef>
                <a:spcPts val="500"/>
              </a:spcBef>
              <a:spcAft>
                <a:spcPts val="0"/>
              </a:spcAft>
              <a:buClr>
                <a:srgbClr val="BFBFBF"/>
              </a:buClr>
              <a:buSzPts val="1800"/>
              <a:buChar char="•"/>
              <a:defRPr sz="1800">
                <a:solidFill>
                  <a:srgbClr val="BFBFBF"/>
                </a:solidFill>
              </a:defRPr>
            </a:lvl4pPr>
            <a:lvl5pPr indent="-342900" lvl="4" marL="2286000" algn="l">
              <a:lnSpc>
                <a:spcPct val="90000"/>
              </a:lnSpc>
              <a:spcBef>
                <a:spcPts val="500"/>
              </a:spcBef>
              <a:spcAft>
                <a:spcPts val="0"/>
              </a:spcAft>
              <a:buClr>
                <a:srgbClr val="BFBFBF"/>
              </a:buClr>
              <a:buSzPts val="1800"/>
              <a:buChar char="•"/>
              <a:defRPr sz="1800">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271"/>
          <p:cNvSpPr/>
          <p:nvPr/>
        </p:nvSpPr>
        <p:spPr>
          <a:xfrm flipH="1" rot="10800000">
            <a:off x="371475" y="1403112"/>
            <a:ext cx="5724525" cy="4726224"/>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114" name="Google Shape;114;p271"/>
          <p:cNvSpPr/>
          <p:nvPr/>
        </p:nvSpPr>
        <p:spPr>
          <a:xfrm>
            <a:off x="371477" y="1105458"/>
            <a:ext cx="5724524" cy="297656"/>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115" name="Google Shape;115;p271"/>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6" name="Google Shape;116;p271"/>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7" name="Google Shape;117;p271"/>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8" name="Google Shape;118;p271"/>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119" name="Shape 119"/>
        <p:cNvGrpSpPr/>
        <p:nvPr/>
      </p:nvGrpSpPr>
      <p:grpSpPr>
        <a:xfrm>
          <a:off x="0" y="0"/>
          <a:ext cx="0" cy="0"/>
          <a:chOff x="0" y="0"/>
          <a:chExt cx="0" cy="0"/>
        </a:xfrm>
      </p:grpSpPr>
      <p:sp>
        <p:nvSpPr>
          <p:cNvPr id="120" name="Google Shape;120;p272"/>
          <p:cNvSpPr txBox="1"/>
          <p:nvPr>
            <p:ph type="title"/>
          </p:nvPr>
        </p:nvSpPr>
        <p:spPr>
          <a:xfrm>
            <a:off x="371474" y="368300"/>
            <a:ext cx="11449049"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72"/>
          <p:cNvSpPr/>
          <p:nvPr/>
        </p:nvSpPr>
        <p:spPr>
          <a:xfrm flipH="1" rot="10800000">
            <a:off x="371475" y="1403112"/>
            <a:ext cx="11449049" cy="4726224"/>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122" name="Google Shape;122;p272"/>
          <p:cNvSpPr/>
          <p:nvPr/>
        </p:nvSpPr>
        <p:spPr>
          <a:xfrm>
            <a:off x="371476" y="1089025"/>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123" name="Google Shape;123;p272"/>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24" name="Google Shape;124;p272"/>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25" name="Google Shape;125;p272"/>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26" name="Google Shape;126;p272"/>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127" name="Shape 127"/>
        <p:cNvGrpSpPr/>
        <p:nvPr/>
      </p:nvGrpSpPr>
      <p:grpSpPr>
        <a:xfrm>
          <a:off x="0" y="0"/>
          <a:ext cx="0" cy="0"/>
          <a:chOff x="0" y="0"/>
          <a:chExt cx="0" cy="0"/>
        </a:xfrm>
      </p:grpSpPr>
      <p:grpSp>
        <p:nvGrpSpPr>
          <p:cNvPr id="128" name="Google Shape;128;p273"/>
          <p:cNvGrpSpPr/>
          <p:nvPr/>
        </p:nvGrpSpPr>
        <p:grpSpPr>
          <a:xfrm>
            <a:off x="371475" y="368299"/>
            <a:ext cx="11449050" cy="5761039"/>
            <a:chOff x="371475" y="368299"/>
            <a:chExt cx="11449050" cy="5761039"/>
          </a:xfrm>
        </p:grpSpPr>
        <p:sp>
          <p:nvSpPr>
            <p:cNvPr id="129" name="Google Shape;129;p273"/>
            <p:cNvSpPr/>
            <p:nvPr/>
          </p:nvSpPr>
          <p:spPr>
            <a:xfrm flipH="1" rot="10800000">
              <a:off x="371475" y="682388"/>
              <a:ext cx="11449049" cy="544695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130" name="Google Shape;130;p273"/>
            <p:cNvSpPr/>
            <p:nvPr/>
          </p:nvSpPr>
          <p:spPr>
            <a:xfrm>
              <a:off x="371476" y="368299"/>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131" name="Google Shape;131;p273"/>
            <p:cNvSpPr/>
            <p:nvPr/>
          </p:nvSpPr>
          <p:spPr>
            <a:xfrm>
              <a:off x="518613" y="470752"/>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32" name="Google Shape;132;p273"/>
            <p:cNvSpPr/>
            <p:nvPr/>
          </p:nvSpPr>
          <p:spPr>
            <a:xfrm>
              <a:off x="778111" y="470752"/>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33" name="Google Shape;133;p273"/>
            <p:cNvSpPr/>
            <p:nvPr/>
          </p:nvSpPr>
          <p:spPr>
            <a:xfrm>
              <a:off x="1037609" y="470752"/>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134" name="Shape 134"/>
        <p:cNvGrpSpPr/>
        <p:nvPr/>
      </p:nvGrpSpPr>
      <p:grpSpPr>
        <a:xfrm>
          <a:off x="0" y="0"/>
          <a:ext cx="0" cy="0"/>
          <a:chOff x="0" y="0"/>
          <a:chExt cx="0" cy="0"/>
        </a:xfrm>
      </p:grpSpPr>
      <p:sp>
        <p:nvSpPr>
          <p:cNvPr id="135" name="Google Shape;135;p274"/>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74"/>
          <p:cNvSpPr txBox="1"/>
          <p:nvPr>
            <p:ph idx="1" type="body"/>
          </p:nvPr>
        </p:nvSpPr>
        <p:spPr>
          <a:xfrm>
            <a:off x="371475" y="3429000"/>
            <a:ext cx="11449050" cy="233997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274"/>
          <p:cNvSpPr/>
          <p:nvPr/>
        </p:nvSpPr>
        <p:spPr>
          <a:xfrm flipH="1" rot="10800000">
            <a:off x="371475" y="1403112"/>
            <a:ext cx="11449049" cy="2025888"/>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138" name="Google Shape;138;p274"/>
          <p:cNvSpPr/>
          <p:nvPr/>
        </p:nvSpPr>
        <p:spPr>
          <a:xfrm>
            <a:off x="371476" y="1089025"/>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139" name="Google Shape;139;p274"/>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40" name="Google Shape;140;p274"/>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41" name="Google Shape;141;p274"/>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42" name="Google Shape;142;p274"/>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2">
    <p:spTree>
      <p:nvGrpSpPr>
        <p:cNvPr id="16" name="Shape 16"/>
        <p:cNvGrpSpPr/>
        <p:nvPr/>
      </p:nvGrpSpPr>
      <p:grpSpPr>
        <a:xfrm>
          <a:off x="0" y="0"/>
          <a:ext cx="0" cy="0"/>
          <a:chOff x="0" y="0"/>
          <a:chExt cx="0" cy="0"/>
        </a:xfrm>
      </p:grpSpPr>
      <p:pic>
        <p:nvPicPr>
          <p:cNvPr descr="A blue and purple background&#10;&#10;Description automatically generated with low confidence" id="17" name="Google Shape;17;p2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 name="Google Shape;18;p243"/>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lt1"/>
              </a:buClr>
              <a:buSzPts val="1000"/>
              <a:buFont typeface="Ubuntu"/>
              <a:buNone/>
            </a:pPr>
            <a:r>
              <a:rPr b="0" i="0" lang="en-US" sz="1000" u="none" cap="none" strike="noStrike">
                <a:solidFill>
                  <a:schemeClr val="lt1"/>
                </a:solidFill>
                <a:latin typeface="Ubuntu"/>
                <a:ea typeface="Ubuntu"/>
                <a:cs typeface="Ubuntu"/>
                <a:sym typeface="Ubuntu"/>
              </a:rPr>
              <a:t>© Copyright KodeKloud</a:t>
            </a:r>
            <a:endParaRPr b="0" i="0" sz="1000" u="none" cap="none" strike="noStrike">
              <a:solidFill>
                <a:schemeClr val="lt1"/>
              </a:solidFill>
              <a:latin typeface="Ubuntu"/>
              <a:ea typeface="Ubuntu"/>
              <a:cs typeface="Ubuntu"/>
              <a:sym typeface="Ubuntu"/>
            </a:endParaRPr>
          </a:p>
        </p:txBody>
      </p:sp>
      <p:sp>
        <p:nvSpPr>
          <p:cNvPr id="19" name="Google Shape;19;p243"/>
          <p:cNvSpPr txBox="1"/>
          <p:nvPr>
            <p:ph type="title"/>
          </p:nvPr>
        </p:nvSpPr>
        <p:spPr>
          <a:xfrm>
            <a:off x="6096000" y="2766218"/>
            <a:ext cx="52578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Ubuntu"/>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143" name="Shape 143"/>
        <p:cNvGrpSpPr/>
        <p:nvPr/>
      </p:nvGrpSpPr>
      <p:grpSpPr>
        <a:xfrm>
          <a:off x="0" y="0"/>
          <a:ext cx="0" cy="0"/>
          <a:chOff x="0" y="0"/>
          <a:chExt cx="0" cy="0"/>
        </a:xfrm>
      </p:grpSpPr>
      <p:sp>
        <p:nvSpPr>
          <p:cNvPr id="144" name="Google Shape;144;p275"/>
          <p:cNvSpPr txBox="1"/>
          <p:nvPr>
            <p:ph type="title"/>
          </p:nvPr>
        </p:nvSpPr>
        <p:spPr>
          <a:xfrm>
            <a:off x="371475" y="368300"/>
            <a:ext cx="11449050" cy="73715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75"/>
          <p:cNvSpPr txBox="1"/>
          <p:nvPr>
            <p:ph idx="1" type="body"/>
          </p:nvPr>
        </p:nvSpPr>
        <p:spPr>
          <a:xfrm>
            <a:off x="6096000" y="1425296"/>
            <a:ext cx="5724525" cy="432780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75"/>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147" name="Shape 147"/>
        <p:cNvGrpSpPr/>
        <p:nvPr/>
      </p:nvGrpSpPr>
      <p:grpSpPr>
        <a:xfrm>
          <a:off x="0" y="0"/>
          <a:ext cx="0" cy="0"/>
          <a:chOff x="0" y="0"/>
          <a:chExt cx="0" cy="0"/>
        </a:xfrm>
      </p:grpSpPr>
      <p:sp>
        <p:nvSpPr>
          <p:cNvPr id="148" name="Google Shape;148;p276"/>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76"/>
          <p:cNvSpPr txBox="1"/>
          <p:nvPr>
            <p:ph idx="1" type="body"/>
          </p:nvPr>
        </p:nvSpPr>
        <p:spPr>
          <a:xfrm>
            <a:off x="371475" y="1096963"/>
            <a:ext cx="11449050" cy="4672012"/>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276"/>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151" name="Shape 151"/>
        <p:cNvGrpSpPr/>
        <p:nvPr/>
      </p:nvGrpSpPr>
      <p:grpSpPr>
        <a:xfrm>
          <a:off x="0" y="0"/>
          <a:ext cx="0" cy="0"/>
          <a:chOff x="0" y="0"/>
          <a:chExt cx="0" cy="0"/>
        </a:xfrm>
      </p:grpSpPr>
      <p:sp>
        <p:nvSpPr>
          <p:cNvPr id="152" name="Google Shape;152;p277"/>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77"/>
          <p:cNvSpPr/>
          <p:nvPr/>
        </p:nvSpPr>
        <p:spPr>
          <a:xfrm>
            <a:off x="371475" y="1097242"/>
            <a:ext cx="11449050" cy="4671733"/>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4" name="Google Shape;154;p277"/>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155" name="Shape 155"/>
        <p:cNvGrpSpPr/>
        <p:nvPr/>
      </p:nvGrpSpPr>
      <p:grpSpPr>
        <a:xfrm>
          <a:off x="0" y="0"/>
          <a:ext cx="0" cy="0"/>
          <a:chOff x="0" y="0"/>
          <a:chExt cx="0" cy="0"/>
        </a:xfrm>
      </p:grpSpPr>
      <p:sp>
        <p:nvSpPr>
          <p:cNvPr id="156" name="Google Shape;156;p278"/>
          <p:cNvSpPr txBox="1"/>
          <p:nvPr>
            <p:ph type="title"/>
          </p:nvPr>
        </p:nvSpPr>
        <p:spPr>
          <a:xfrm>
            <a:off x="1092199" y="2766218"/>
            <a:ext cx="1000760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A5A5A5"/>
              </a:buClr>
              <a:buSzPts val="4400"/>
              <a:buFont typeface="Ubuntu"/>
              <a:buNone/>
              <a:defRPr sz="4400">
                <a:solidFill>
                  <a:srgbClr val="A5A5A5"/>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157" name="Shape 157"/>
        <p:cNvGrpSpPr/>
        <p:nvPr/>
      </p:nvGrpSpPr>
      <p:grpSpPr>
        <a:xfrm>
          <a:off x="0" y="0"/>
          <a:ext cx="0" cy="0"/>
          <a:chOff x="0" y="0"/>
          <a:chExt cx="0" cy="0"/>
        </a:xfrm>
      </p:grpSpPr>
      <p:sp>
        <p:nvSpPr>
          <p:cNvPr id="158" name="Google Shape;158;p279"/>
          <p:cNvSpPr txBox="1"/>
          <p:nvPr>
            <p:ph type="title"/>
          </p:nvPr>
        </p:nvSpPr>
        <p:spPr>
          <a:xfrm>
            <a:off x="1092199" y="2766218"/>
            <a:ext cx="1000760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4CBD4"/>
              </a:buClr>
              <a:buSzPts val="4400"/>
              <a:buFont typeface="Ubuntu"/>
              <a:buNone/>
              <a:defRPr sz="4400">
                <a:solidFill>
                  <a:srgbClr val="34CBD4"/>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159" name="Shape 159"/>
        <p:cNvGrpSpPr/>
        <p:nvPr/>
      </p:nvGrpSpPr>
      <p:grpSpPr>
        <a:xfrm>
          <a:off x="0" y="0"/>
          <a:ext cx="0" cy="0"/>
          <a:chOff x="0" y="0"/>
          <a:chExt cx="0" cy="0"/>
        </a:xfrm>
      </p:grpSpPr>
      <p:sp>
        <p:nvSpPr>
          <p:cNvPr id="160" name="Google Shape;160;p280"/>
          <p:cNvSpPr txBox="1"/>
          <p:nvPr>
            <p:ph idx="1" type="body"/>
          </p:nvPr>
        </p:nvSpPr>
        <p:spPr>
          <a:xfrm>
            <a:off x="371475" y="368300"/>
            <a:ext cx="11449050" cy="540067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161" name="Shape 161"/>
        <p:cNvGrpSpPr/>
        <p:nvPr/>
      </p:nvGrpSpPr>
      <p:grpSpPr>
        <a:xfrm>
          <a:off x="0" y="0"/>
          <a:ext cx="0" cy="0"/>
          <a:chOff x="0" y="0"/>
          <a:chExt cx="0" cy="0"/>
        </a:xfrm>
      </p:grpSpPr>
      <p:sp>
        <p:nvSpPr>
          <p:cNvPr id="162" name="Google Shape;162;p281"/>
          <p:cNvSpPr txBox="1"/>
          <p:nvPr>
            <p:ph idx="1" type="body"/>
          </p:nvPr>
        </p:nvSpPr>
        <p:spPr>
          <a:xfrm>
            <a:off x="6096000" y="368300"/>
            <a:ext cx="5724525" cy="57610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81"/>
          <p:cNvSpPr/>
          <p:nvPr/>
        </p:nvSpPr>
        <p:spPr>
          <a:xfrm rot="5400000">
            <a:off x="520873" y="218902"/>
            <a:ext cx="5761039" cy="6059836"/>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64" name="Shape 164"/>
        <p:cNvGrpSpPr/>
        <p:nvPr/>
      </p:nvGrpSpPr>
      <p:grpSpPr>
        <a:xfrm>
          <a:off x="0" y="0"/>
          <a:ext cx="0" cy="0"/>
          <a:chOff x="0" y="0"/>
          <a:chExt cx="0" cy="0"/>
        </a:xfrm>
      </p:grpSpPr>
      <p:sp>
        <p:nvSpPr>
          <p:cNvPr id="165" name="Google Shape;165;p282"/>
          <p:cNvSpPr txBox="1"/>
          <p:nvPr>
            <p:ph type="title"/>
          </p:nvPr>
        </p:nvSpPr>
        <p:spPr>
          <a:xfrm>
            <a:off x="371475" y="365126"/>
            <a:ext cx="11449050" cy="69836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8CBD2"/>
              </a:buClr>
              <a:buSzPts val="2800"/>
              <a:buFont typeface="Ubuntu"/>
              <a:buNone/>
              <a:defRPr sz="2800">
                <a:solidFill>
                  <a:srgbClr val="38CBD2"/>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166" name="Shape 166"/>
        <p:cNvGrpSpPr/>
        <p:nvPr/>
      </p:nvGrpSpPr>
      <p:grpSpPr>
        <a:xfrm>
          <a:off x="0" y="0"/>
          <a:ext cx="0" cy="0"/>
          <a:chOff x="0" y="0"/>
          <a:chExt cx="0" cy="0"/>
        </a:xfrm>
      </p:grpSpPr>
      <p:pic>
        <p:nvPicPr>
          <p:cNvPr descr="A picture containing aqua, blue, turquoise, teal&#10;&#10;Description automatically generated" id="167" name="Google Shape;167;p28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8" name="Google Shape;168;p283"/>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000">
                <a:solidFill>
                  <a:schemeClr val="lt1"/>
                </a:solidFill>
                <a:latin typeface="Ubuntu"/>
                <a:ea typeface="Ubuntu"/>
                <a:cs typeface="Ubuntu"/>
                <a:sym typeface="Ubuntu"/>
              </a:rPr>
              <a:t>© </a:t>
            </a:r>
            <a:r>
              <a:rPr lang="en-US" sz="1000">
                <a:solidFill>
                  <a:schemeClr val="lt1"/>
                </a:solidFill>
                <a:latin typeface="Ubuntu"/>
                <a:ea typeface="Ubuntu"/>
                <a:cs typeface="Ubuntu"/>
                <a:sym typeface="Ubuntu"/>
              </a:rPr>
              <a:t>Copyright KodeKloud</a:t>
            </a:r>
            <a:endParaRPr sz="1000">
              <a:solidFill>
                <a:schemeClr val="lt1"/>
              </a:solidFill>
              <a:latin typeface="Ubuntu"/>
              <a:ea typeface="Ubuntu"/>
              <a:cs typeface="Ubuntu"/>
              <a:sym typeface="Ubuntu"/>
            </a:endParaRPr>
          </a:p>
        </p:txBody>
      </p:sp>
      <p:sp>
        <p:nvSpPr>
          <p:cNvPr id="169" name="Google Shape;169;p283"/>
          <p:cNvSpPr txBox="1"/>
          <p:nvPr>
            <p:ph type="title"/>
          </p:nvPr>
        </p:nvSpPr>
        <p:spPr>
          <a:xfrm>
            <a:off x="6096000" y="2766218"/>
            <a:ext cx="52578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800"/>
              <a:buFont typeface="Ubuntu"/>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174" name="Shape 174"/>
        <p:cNvGrpSpPr/>
        <p:nvPr/>
      </p:nvGrpSpPr>
      <p:grpSpPr>
        <a:xfrm>
          <a:off x="0" y="0"/>
          <a:ext cx="0" cy="0"/>
          <a:chOff x="0" y="0"/>
          <a:chExt cx="0" cy="0"/>
        </a:xfrm>
      </p:grpSpPr>
      <p:pic>
        <p:nvPicPr>
          <p:cNvPr descr="A logo with a cloud and text&#10;&#10;Description automatically generated" id="175" name="Google Shape;175;p251">
            <a:hlinkClick r:id="rId2"/>
          </p:cNvPr>
          <p:cNvPicPr preferRelativeResize="0"/>
          <p:nvPr/>
        </p:nvPicPr>
        <p:blipFill rotWithShape="1">
          <a:blip r:embed="rId3">
            <a:alphaModFix/>
          </a:blip>
          <a:srcRect b="0" l="0" r="0" t="0"/>
          <a:stretch/>
        </p:blipFill>
        <p:spPr>
          <a:xfrm>
            <a:off x="2256649" y="1564640"/>
            <a:ext cx="7333262" cy="412496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20" name="Shape 20"/>
        <p:cNvGrpSpPr/>
        <p:nvPr/>
      </p:nvGrpSpPr>
      <p:grpSpPr>
        <a:xfrm>
          <a:off x="0" y="0"/>
          <a:ext cx="0" cy="0"/>
          <a:chOff x="0" y="0"/>
          <a:chExt cx="0" cy="0"/>
        </a:xfrm>
      </p:grpSpPr>
      <p:sp>
        <p:nvSpPr>
          <p:cNvPr id="21" name="Google Shape;21;p244"/>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44"/>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176" name="Shape 176"/>
        <p:cNvGrpSpPr/>
        <p:nvPr/>
      </p:nvGrpSpPr>
      <p:grpSpPr>
        <a:xfrm>
          <a:off x="0" y="0"/>
          <a:ext cx="0" cy="0"/>
          <a:chOff x="0" y="0"/>
          <a:chExt cx="0" cy="0"/>
        </a:xfrm>
      </p:grpSpPr>
      <p:sp>
        <p:nvSpPr>
          <p:cNvPr id="177" name="Google Shape;177;p284"/>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284"/>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179" name="Shape 179"/>
        <p:cNvGrpSpPr/>
        <p:nvPr/>
      </p:nvGrpSpPr>
      <p:grpSpPr>
        <a:xfrm>
          <a:off x="0" y="0"/>
          <a:ext cx="0" cy="0"/>
          <a:chOff x="0" y="0"/>
          <a:chExt cx="0" cy="0"/>
        </a:xfrm>
      </p:grpSpPr>
      <p:sp>
        <p:nvSpPr>
          <p:cNvPr id="180" name="Google Shape;180;p285"/>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285"/>
          <p:cNvSpPr/>
          <p:nvPr>
            <p:ph idx="1" type="body"/>
          </p:nvPr>
        </p:nvSpPr>
        <p:spPr>
          <a:xfrm>
            <a:off x="6096000" y="1089025"/>
            <a:ext cx="5724525" cy="5040313"/>
          </a:xfrm>
          <a:prstGeom prst="roundRect">
            <a:avLst>
              <a:gd fmla="val 2683" name="adj"/>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86868B"/>
              </a:buClr>
              <a:buSzPts val="1800"/>
              <a:buChar char="•"/>
              <a:defRPr sz="1800">
                <a:solidFill>
                  <a:srgbClr val="86868B"/>
                </a:solidFill>
              </a:defRPr>
            </a:lvl1pPr>
            <a:lvl2pPr indent="-342900" lvl="1" marL="914400" algn="l">
              <a:lnSpc>
                <a:spcPct val="90000"/>
              </a:lnSpc>
              <a:spcBef>
                <a:spcPts val="500"/>
              </a:spcBef>
              <a:spcAft>
                <a:spcPts val="0"/>
              </a:spcAft>
              <a:buClr>
                <a:srgbClr val="9CA3AF"/>
              </a:buClr>
              <a:buSzPts val="1800"/>
              <a:buChar char="•"/>
              <a:defRPr sz="1800">
                <a:solidFill>
                  <a:srgbClr val="9CA3AF"/>
                </a:solidFill>
              </a:defRPr>
            </a:lvl2pPr>
            <a:lvl3pPr indent="-342900" lvl="2" marL="1371600" algn="l">
              <a:lnSpc>
                <a:spcPct val="90000"/>
              </a:lnSpc>
              <a:spcBef>
                <a:spcPts val="500"/>
              </a:spcBef>
              <a:spcAft>
                <a:spcPts val="0"/>
              </a:spcAft>
              <a:buClr>
                <a:srgbClr val="BFBFBF"/>
              </a:buClr>
              <a:buSzPts val="1800"/>
              <a:buChar char="•"/>
              <a:defRPr sz="1800">
                <a:solidFill>
                  <a:srgbClr val="BFBFBF"/>
                </a:solidFill>
              </a:defRPr>
            </a:lvl3pPr>
            <a:lvl4pPr indent="-342900" lvl="3" marL="1828800" algn="l">
              <a:lnSpc>
                <a:spcPct val="90000"/>
              </a:lnSpc>
              <a:spcBef>
                <a:spcPts val="500"/>
              </a:spcBef>
              <a:spcAft>
                <a:spcPts val="0"/>
              </a:spcAft>
              <a:buClr>
                <a:srgbClr val="BFBFBF"/>
              </a:buClr>
              <a:buSzPts val="1800"/>
              <a:buChar char="•"/>
              <a:defRPr sz="1800">
                <a:solidFill>
                  <a:srgbClr val="BFBFBF"/>
                </a:solidFill>
              </a:defRPr>
            </a:lvl4pPr>
            <a:lvl5pPr indent="-342900" lvl="4" marL="2286000" algn="l">
              <a:lnSpc>
                <a:spcPct val="90000"/>
              </a:lnSpc>
              <a:spcBef>
                <a:spcPts val="500"/>
              </a:spcBef>
              <a:spcAft>
                <a:spcPts val="0"/>
              </a:spcAft>
              <a:buClr>
                <a:srgbClr val="BFBFBF"/>
              </a:buClr>
              <a:buSzPts val="1800"/>
              <a:buChar char="•"/>
              <a:defRPr sz="1800">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85"/>
          <p:cNvSpPr/>
          <p:nvPr/>
        </p:nvSpPr>
        <p:spPr>
          <a:xfrm flipH="1" rot="10800000">
            <a:off x="371475" y="1403112"/>
            <a:ext cx="5724525" cy="4726224"/>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183" name="Google Shape;183;p285"/>
          <p:cNvSpPr/>
          <p:nvPr/>
        </p:nvSpPr>
        <p:spPr>
          <a:xfrm>
            <a:off x="371477" y="1105458"/>
            <a:ext cx="5724524" cy="297656"/>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184" name="Google Shape;184;p285"/>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5" name="Google Shape;185;p285"/>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6" name="Google Shape;186;p285"/>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 name="Google Shape;187;p285"/>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188" name="Shape 188"/>
        <p:cNvGrpSpPr/>
        <p:nvPr/>
      </p:nvGrpSpPr>
      <p:grpSpPr>
        <a:xfrm>
          <a:off x="0" y="0"/>
          <a:ext cx="0" cy="0"/>
          <a:chOff x="0" y="0"/>
          <a:chExt cx="0" cy="0"/>
        </a:xfrm>
      </p:grpSpPr>
      <p:sp>
        <p:nvSpPr>
          <p:cNvPr id="189" name="Google Shape;189;p286"/>
          <p:cNvSpPr txBox="1"/>
          <p:nvPr>
            <p:ph type="title"/>
          </p:nvPr>
        </p:nvSpPr>
        <p:spPr>
          <a:xfrm>
            <a:off x="371474" y="368300"/>
            <a:ext cx="11449049"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286"/>
          <p:cNvSpPr/>
          <p:nvPr/>
        </p:nvSpPr>
        <p:spPr>
          <a:xfrm flipH="1" rot="10800000">
            <a:off x="371475" y="1403112"/>
            <a:ext cx="11449049" cy="4726224"/>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191" name="Google Shape;191;p286"/>
          <p:cNvSpPr/>
          <p:nvPr/>
        </p:nvSpPr>
        <p:spPr>
          <a:xfrm>
            <a:off x="371476" y="1089025"/>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192" name="Google Shape;192;p286"/>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3" name="Google Shape;193;p286"/>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4" name="Google Shape;194;p286"/>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95" name="Google Shape;195;p286"/>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196" name="Shape 196"/>
        <p:cNvGrpSpPr/>
        <p:nvPr/>
      </p:nvGrpSpPr>
      <p:grpSpPr>
        <a:xfrm>
          <a:off x="0" y="0"/>
          <a:ext cx="0" cy="0"/>
          <a:chOff x="0" y="0"/>
          <a:chExt cx="0" cy="0"/>
        </a:xfrm>
      </p:grpSpPr>
      <p:grpSp>
        <p:nvGrpSpPr>
          <p:cNvPr id="197" name="Google Shape;197;p287"/>
          <p:cNvGrpSpPr/>
          <p:nvPr/>
        </p:nvGrpSpPr>
        <p:grpSpPr>
          <a:xfrm>
            <a:off x="371475" y="368299"/>
            <a:ext cx="11449050" cy="5761039"/>
            <a:chOff x="371475" y="368299"/>
            <a:chExt cx="11449050" cy="5761039"/>
          </a:xfrm>
        </p:grpSpPr>
        <p:sp>
          <p:nvSpPr>
            <p:cNvPr id="198" name="Google Shape;198;p287"/>
            <p:cNvSpPr/>
            <p:nvPr/>
          </p:nvSpPr>
          <p:spPr>
            <a:xfrm flipH="1" rot="10800000">
              <a:off x="371475" y="682388"/>
              <a:ext cx="11449049" cy="544695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199" name="Google Shape;199;p287"/>
            <p:cNvSpPr/>
            <p:nvPr/>
          </p:nvSpPr>
          <p:spPr>
            <a:xfrm>
              <a:off x="371476" y="368299"/>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200" name="Google Shape;200;p287"/>
            <p:cNvSpPr/>
            <p:nvPr/>
          </p:nvSpPr>
          <p:spPr>
            <a:xfrm>
              <a:off x="518613" y="470752"/>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1" name="Google Shape;201;p287"/>
            <p:cNvSpPr/>
            <p:nvPr/>
          </p:nvSpPr>
          <p:spPr>
            <a:xfrm>
              <a:off x="778111" y="470752"/>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2" name="Google Shape;202;p287"/>
            <p:cNvSpPr/>
            <p:nvPr/>
          </p:nvSpPr>
          <p:spPr>
            <a:xfrm>
              <a:off x="1037609" y="470752"/>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203" name="Shape 203"/>
        <p:cNvGrpSpPr/>
        <p:nvPr/>
      </p:nvGrpSpPr>
      <p:grpSpPr>
        <a:xfrm>
          <a:off x="0" y="0"/>
          <a:ext cx="0" cy="0"/>
          <a:chOff x="0" y="0"/>
          <a:chExt cx="0" cy="0"/>
        </a:xfrm>
      </p:grpSpPr>
      <p:sp>
        <p:nvSpPr>
          <p:cNvPr id="204" name="Google Shape;204;p288"/>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288"/>
          <p:cNvSpPr txBox="1"/>
          <p:nvPr>
            <p:ph idx="1" type="body"/>
          </p:nvPr>
        </p:nvSpPr>
        <p:spPr>
          <a:xfrm>
            <a:off x="371475" y="3429000"/>
            <a:ext cx="11449050" cy="233997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288"/>
          <p:cNvSpPr/>
          <p:nvPr/>
        </p:nvSpPr>
        <p:spPr>
          <a:xfrm flipH="1" rot="10800000">
            <a:off x="371475" y="1403112"/>
            <a:ext cx="11449049" cy="2025888"/>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207" name="Google Shape;207;p288"/>
          <p:cNvSpPr/>
          <p:nvPr/>
        </p:nvSpPr>
        <p:spPr>
          <a:xfrm>
            <a:off x="371476" y="1089025"/>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208" name="Google Shape;208;p288"/>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09" name="Google Shape;209;p288"/>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0" name="Google Shape;210;p288"/>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11" name="Google Shape;211;p288"/>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212" name="Shape 212"/>
        <p:cNvGrpSpPr/>
        <p:nvPr/>
      </p:nvGrpSpPr>
      <p:grpSpPr>
        <a:xfrm>
          <a:off x="0" y="0"/>
          <a:ext cx="0" cy="0"/>
          <a:chOff x="0" y="0"/>
          <a:chExt cx="0" cy="0"/>
        </a:xfrm>
      </p:grpSpPr>
      <p:sp>
        <p:nvSpPr>
          <p:cNvPr id="213" name="Google Shape;213;p289"/>
          <p:cNvSpPr txBox="1"/>
          <p:nvPr>
            <p:ph type="title"/>
          </p:nvPr>
        </p:nvSpPr>
        <p:spPr>
          <a:xfrm>
            <a:off x="371475" y="368300"/>
            <a:ext cx="11449050" cy="73715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289"/>
          <p:cNvSpPr txBox="1"/>
          <p:nvPr>
            <p:ph idx="1" type="body"/>
          </p:nvPr>
        </p:nvSpPr>
        <p:spPr>
          <a:xfrm>
            <a:off x="6096000" y="1425296"/>
            <a:ext cx="5724525" cy="432780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89"/>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216" name="Shape 216"/>
        <p:cNvGrpSpPr/>
        <p:nvPr/>
      </p:nvGrpSpPr>
      <p:grpSpPr>
        <a:xfrm>
          <a:off x="0" y="0"/>
          <a:ext cx="0" cy="0"/>
          <a:chOff x="0" y="0"/>
          <a:chExt cx="0" cy="0"/>
        </a:xfrm>
      </p:grpSpPr>
      <p:sp>
        <p:nvSpPr>
          <p:cNvPr id="217" name="Google Shape;217;p290"/>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290"/>
          <p:cNvSpPr txBox="1"/>
          <p:nvPr>
            <p:ph idx="1" type="body"/>
          </p:nvPr>
        </p:nvSpPr>
        <p:spPr>
          <a:xfrm>
            <a:off x="371475" y="1096963"/>
            <a:ext cx="11449050" cy="4672012"/>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290"/>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220" name="Shape 220"/>
        <p:cNvGrpSpPr/>
        <p:nvPr/>
      </p:nvGrpSpPr>
      <p:grpSpPr>
        <a:xfrm>
          <a:off x="0" y="0"/>
          <a:ext cx="0" cy="0"/>
          <a:chOff x="0" y="0"/>
          <a:chExt cx="0" cy="0"/>
        </a:xfrm>
      </p:grpSpPr>
      <p:sp>
        <p:nvSpPr>
          <p:cNvPr id="221" name="Google Shape;221;p291"/>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291"/>
          <p:cNvSpPr/>
          <p:nvPr/>
        </p:nvSpPr>
        <p:spPr>
          <a:xfrm>
            <a:off x="371475" y="1097242"/>
            <a:ext cx="11449050" cy="4671733"/>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23" name="Google Shape;223;p291"/>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224" name="Shape 224"/>
        <p:cNvGrpSpPr/>
        <p:nvPr/>
      </p:nvGrpSpPr>
      <p:grpSpPr>
        <a:xfrm>
          <a:off x="0" y="0"/>
          <a:ext cx="0" cy="0"/>
          <a:chOff x="0" y="0"/>
          <a:chExt cx="0" cy="0"/>
        </a:xfrm>
      </p:grpSpPr>
      <p:sp>
        <p:nvSpPr>
          <p:cNvPr id="225" name="Google Shape;225;p292"/>
          <p:cNvSpPr txBox="1"/>
          <p:nvPr>
            <p:ph type="title"/>
          </p:nvPr>
        </p:nvSpPr>
        <p:spPr>
          <a:xfrm>
            <a:off x="1092199" y="2766218"/>
            <a:ext cx="1000760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A5A5A5"/>
              </a:buClr>
              <a:buSzPts val="4400"/>
              <a:buFont typeface="Ubuntu"/>
              <a:buNone/>
              <a:defRPr sz="4400">
                <a:solidFill>
                  <a:srgbClr val="A5A5A5"/>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226" name="Shape 226"/>
        <p:cNvGrpSpPr/>
        <p:nvPr/>
      </p:nvGrpSpPr>
      <p:grpSpPr>
        <a:xfrm>
          <a:off x="0" y="0"/>
          <a:ext cx="0" cy="0"/>
          <a:chOff x="0" y="0"/>
          <a:chExt cx="0" cy="0"/>
        </a:xfrm>
      </p:grpSpPr>
      <p:sp>
        <p:nvSpPr>
          <p:cNvPr id="227" name="Google Shape;227;p293"/>
          <p:cNvSpPr txBox="1"/>
          <p:nvPr>
            <p:ph type="title"/>
          </p:nvPr>
        </p:nvSpPr>
        <p:spPr>
          <a:xfrm>
            <a:off x="1092199" y="2766218"/>
            <a:ext cx="1000760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4CBD4"/>
              </a:buClr>
              <a:buSzPts val="4400"/>
              <a:buFont typeface="Ubuntu"/>
              <a:buNone/>
              <a:defRPr sz="4400">
                <a:solidFill>
                  <a:srgbClr val="34CBD4"/>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 name="Shape 23"/>
        <p:cNvGrpSpPr/>
        <p:nvPr/>
      </p:nvGrpSpPr>
      <p:grpSpPr>
        <a:xfrm>
          <a:off x="0" y="0"/>
          <a:ext cx="0" cy="0"/>
          <a:chOff x="0" y="0"/>
          <a:chExt cx="0" cy="0"/>
        </a:xfrm>
      </p:grpSpPr>
      <p:sp>
        <p:nvSpPr>
          <p:cNvPr id="24" name="Google Shape;24;p245"/>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45"/>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228" name="Shape 228"/>
        <p:cNvGrpSpPr/>
        <p:nvPr/>
      </p:nvGrpSpPr>
      <p:grpSpPr>
        <a:xfrm>
          <a:off x="0" y="0"/>
          <a:ext cx="0" cy="0"/>
          <a:chOff x="0" y="0"/>
          <a:chExt cx="0" cy="0"/>
        </a:xfrm>
      </p:grpSpPr>
      <p:sp>
        <p:nvSpPr>
          <p:cNvPr id="229" name="Google Shape;229;p294"/>
          <p:cNvSpPr txBox="1"/>
          <p:nvPr>
            <p:ph idx="1" type="body"/>
          </p:nvPr>
        </p:nvSpPr>
        <p:spPr>
          <a:xfrm>
            <a:off x="371475" y="368300"/>
            <a:ext cx="11449050" cy="540067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230" name="Shape 230"/>
        <p:cNvGrpSpPr/>
        <p:nvPr/>
      </p:nvGrpSpPr>
      <p:grpSpPr>
        <a:xfrm>
          <a:off x="0" y="0"/>
          <a:ext cx="0" cy="0"/>
          <a:chOff x="0" y="0"/>
          <a:chExt cx="0" cy="0"/>
        </a:xfrm>
      </p:grpSpPr>
      <p:sp>
        <p:nvSpPr>
          <p:cNvPr id="231" name="Google Shape;231;p295"/>
          <p:cNvSpPr txBox="1"/>
          <p:nvPr>
            <p:ph idx="1" type="body"/>
          </p:nvPr>
        </p:nvSpPr>
        <p:spPr>
          <a:xfrm>
            <a:off x="6096000" y="368300"/>
            <a:ext cx="5724525" cy="57610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295"/>
          <p:cNvSpPr/>
          <p:nvPr/>
        </p:nvSpPr>
        <p:spPr>
          <a:xfrm rot="5400000">
            <a:off x="520873" y="218902"/>
            <a:ext cx="5761039" cy="6059836"/>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33" name="Shape 233"/>
        <p:cNvGrpSpPr/>
        <p:nvPr/>
      </p:nvGrpSpPr>
      <p:grpSpPr>
        <a:xfrm>
          <a:off x="0" y="0"/>
          <a:ext cx="0" cy="0"/>
          <a:chOff x="0" y="0"/>
          <a:chExt cx="0" cy="0"/>
        </a:xfrm>
      </p:grpSpPr>
      <p:sp>
        <p:nvSpPr>
          <p:cNvPr id="234" name="Google Shape;234;p296"/>
          <p:cNvSpPr txBox="1"/>
          <p:nvPr>
            <p:ph type="title"/>
          </p:nvPr>
        </p:nvSpPr>
        <p:spPr>
          <a:xfrm>
            <a:off x="371475" y="365126"/>
            <a:ext cx="11449050" cy="69836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8CBD2"/>
              </a:buClr>
              <a:buSzPts val="2800"/>
              <a:buFont typeface="Ubuntu"/>
              <a:buNone/>
              <a:defRPr sz="2800">
                <a:solidFill>
                  <a:srgbClr val="38CBD2"/>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235" name="Shape 235"/>
        <p:cNvGrpSpPr/>
        <p:nvPr/>
      </p:nvGrpSpPr>
      <p:grpSpPr>
        <a:xfrm>
          <a:off x="0" y="0"/>
          <a:ext cx="0" cy="0"/>
          <a:chOff x="0" y="0"/>
          <a:chExt cx="0" cy="0"/>
        </a:xfrm>
      </p:grpSpPr>
      <p:pic>
        <p:nvPicPr>
          <p:cNvPr descr="A blue and green gradient&#10;&#10;Description automatically generated" id="236" name="Google Shape;236;p29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37" name="Google Shape;237;p297"/>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000">
                <a:solidFill>
                  <a:schemeClr val="lt1"/>
                </a:solidFill>
                <a:latin typeface="Ubuntu"/>
                <a:ea typeface="Ubuntu"/>
                <a:cs typeface="Ubuntu"/>
                <a:sym typeface="Ubuntu"/>
              </a:rPr>
              <a:t>© </a:t>
            </a:r>
            <a:r>
              <a:rPr lang="en-US" sz="1000">
                <a:solidFill>
                  <a:schemeClr val="lt1"/>
                </a:solidFill>
                <a:latin typeface="Ubuntu"/>
                <a:ea typeface="Ubuntu"/>
                <a:cs typeface="Ubuntu"/>
                <a:sym typeface="Ubuntu"/>
              </a:rPr>
              <a:t>Copyright KodeKloud</a:t>
            </a:r>
            <a:endParaRPr sz="1000">
              <a:solidFill>
                <a:schemeClr val="lt1"/>
              </a:solidFill>
              <a:latin typeface="Ubuntu"/>
              <a:ea typeface="Ubuntu"/>
              <a:cs typeface="Ubuntu"/>
              <a:sym typeface="Ubuntu"/>
            </a:endParaRPr>
          </a:p>
        </p:txBody>
      </p:sp>
      <p:sp>
        <p:nvSpPr>
          <p:cNvPr id="238" name="Google Shape;238;p297"/>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2400"/>
              <a:buFont typeface="Ubuntu"/>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297"/>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defRPr>
            </a:lvl1pPr>
            <a:lvl2pPr indent="-342900" lvl="1" marL="914400" algn="l">
              <a:lnSpc>
                <a:spcPct val="90000"/>
              </a:lnSpc>
              <a:spcBef>
                <a:spcPts val="500"/>
              </a:spcBef>
              <a:spcAft>
                <a:spcPts val="0"/>
              </a:spcAft>
              <a:buClr>
                <a:srgbClr val="7F7F7F"/>
              </a:buClr>
              <a:buSzPts val="1800"/>
              <a:buChar char="•"/>
              <a:defRPr/>
            </a:lvl2pPr>
            <a:lvl3pPr indent="-342900" lvl="2" marL="1371600" algn="l">
              <a:lnSpc>
                <a:spcPct val="90000"/>
              </a:lnSpc>
              <a:spcBef>
                <a:spcPts val="500"/>
              </a:spcBef>
              <a:spcAft>
                <a:spcPts val="0"/>
              </a:spcAft>
              <a:buClr>
                <a:srgbClr val="7F7F7F"/>
              </a:buClr>
              <a:buSzPts val="1800"/>
              <a:buChar char="•"/>
              <a:defRPr/>
            </a:lvl3pPr>
            <a:lvl4pPr indent="-342900" lvl="3" marL="1828800" algn="l">
              <a:lnSpc>
                <a:spcPct val="90000"/>
              </a:lnSpc>
              <a:spcBef>
                <a:spcPts val="500"/>
              </a:spcBef>
              <a:spcAft>
                <a:spcPts val="0"/>
              </a:spcAft>
              <a:buClr>
                <a:srgbClr val="7F7F7F"/>
              </a:buClr>
              <a:buSzPts val="1800"/>
              <a:buChar char="•"/>
              <a:defRPr/>
            </a:lvl4pPr>
            <a:lvl5pPr indent="-342900" lvl="4" marL="2286000" algn="l">
              <a:lnSpc>
                <a:spcPct val="90000"/>
              </a:lnSpc>
              <a:spcBef>
                <a:spcPts val="500"/>
              </a:spcBef>
              <a:spcAft>
                <a:spcPts val="0"/>
              </a:spcAft>
              <a:buClr>
                <a:srgbClr val="7F7F7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0" name="Shape 240"/>
        <p:cNvGrpSpPr/>
        <p:nvPr/>
      </p:nvGrpSpPr>
      <p:grpSpPr>
        <a:xfrm>
          <a:off x="0" y="0"/>
          <a:ext cx="0" cy="0"/>
          <a:chOff x="0" y="0"/>
          <a:chExt cx="0" cy="0"/>
        </a:xfrm>
      </p:grpSpPr>
      <p:sp>
        <p:nvSpPr>
          <p:cNvPr id="241" name="Google Shape;241;p298"/>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298"/>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3" name="Shape 243"/>
        <p:cNvGrpSpPr/>
        <p:nvPr/>
      </p:nvGrpSpPr>
      <p:grpSpPr>
        <a:xfrm>
          <a:off x="0" y="0"/>
          <a:ext cx="0" cy="0"/>
          <a:chOff x="0" y="0"/>
          <a:chExt cx="0" cy="0"/>
        </a:xfrm>
      </p:grpSpPr>
      <p:sp>
        <p:nvSpPr>
          <p:cNvPr id="244" name="Google Shape;244;p299"/>
          <p:cNvSpPr/>
          <p:nvPr>
            <p:ph idx="2" type="pic"/>
          </p:nvPr>
        </p:nvSpPr>
        <p:spPr>
          <a:xfrm>
            <a:off x="1019871" y="3008463"/>
            <a:ext cx="2897457" cy="2282104"/>
          </a:xfrm>
          <a:prstGeom prst="rect">
            <a:avLst/>
          </a:prstGeom>
          <a:solidFill>
            <a:srgbClr val="F2F2F2"/>
          </a:solidFill>
          <a:ln>
            <a:noFill/>
          </a:ln>
        </p:spPr>
      </p:sp>
      <p:sp>
        <p:nvSpPr>
          <p:cNvPr id="245" name="Google Shape;245;p299"/>
          <p:cNvSpPr/>
          <p:nvPr>
            <p:ph idx="3" type="pic"/>
          </p:nvPr>
        </p:nvSpPr>
        <p:spPr>
          <a:xfrm>
            <a:off x="4673613" y="3008461"/>
            <a:ext cx="2897457" cy="2282104"/>
          </a:xfrm>
          <a:prstGeom prst="rect">
            <a:avLst/>
          </a:prstGeom>
          <a:solidFill>
            <a:srgbClr val="F2F2F2"/>
          </a:solidFill>
          <a:ln>
            <a:noFill/>
          </a:ln>
        </p:spPr>
      </p:sp>
      <p:sp>
        <p:nvSpPr>
          <p:cNvPr id="246" name="Google Shape;246;p299"/>
          <p:cNvSpPr/>
          <p:nvPr>
            <p:ph idx="4" type="pic"/>
          </p:nvPr>
        </p:nvSpPr>
        <p:spPr>
          <a:xfrm>
            <a:off x="8258630" y="3008461"/>
            <a:ext cx="2904450" cy="2282104"/>
          </a:xfrm>
          <a:prstGeom prst="rect">
            <a:avLst/>
          </a:prstGeom>
          <a:solidFill>
            <a:srgbClr val="F2F2F2"/>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247" name="Shape 24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2">
    <p:spTree>
      <p:nvGrpSpPr>
        <p:cNvPr id="248" name="Shape 248"/>
        <p:cNvGrpSpPr/>
        <p:nvPr/>
      </p:nvGrpSpPr>
      <p:grpSpPr>
        <a:xfrm>
          <a:off x="0" y="0"/>
          <a:ext cx="0" cy="0"/>
          <a:chOff x="0" y="0"/>
          <a:chExt cx="0" cy="0"/>
        </a:xfrm>
      </p:grpSpPr>
      <p:pic>
        <p:nvPicPr>
          <p:cNvPr descr="A blue and purple background&#10;&#10;Description automatically generated with low confidence" id="249" name="Google Shape;249;p30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0" name="Google Shape;250;p301"/>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lt1"/>
              </a:buClr>
              <a:buSzPts val="1000"/>
              <a:buFont typeface="Ubuntu"/>
              <a:buNone/>
            </a:pPr>
            <a:r>
              <a:rPr b="0" i="0" lang="en-US" sz="1000">
                <a:solidFill>
                  <a:schemeClr val="lt1"/>
                </a:solidFill>
                <a:latin typeface="Ubuntu"/>
                <a:ea typeface="Ubuntu"/>
                <a:cs typeface="Ubuntu"/>
                <a:sym typeface="Ubuntu"/>
              </a:rPr>
              <a:t>© </a:t>
            </a:r>
            <a:r>
              <a:rPr lang="en-US" sz="1000">
                <a:solidFill>
                  <a:schemeClr val="lt1"/>
                </a:solidFill>
                <a:latin typeface="Ubuntu"/>
                <a:ea typeface="Ubuntu"/>
                <a:cs typeface="Ubuntu"/>
                <a:sym typeface="Ubuntu"/>
              </a:rPr>
              <a:t>Copyright KodeKloud</a:t>
            </a:r>
            <a:endParaRPr sz="1000">
              <a:solidFill>
                <a:schemeClr val="lt1"/>
              </a:solidFill>
              <a:latin typeface="Ubuntu"/>
              <a:ea typeface="Ubuntu"/>
              <a:cs typeface="Ubuntu"/>
              <a:sym typeface="Ubuntu"/>
            </a:endParaRPr>
          </a:p>
        </p:txBody>
      </p:sp>
      <p:sp>
        <p:nvSpPr>
          <p:cNvPr id="251" name="Google Shape;251;p301"/>
          <p:cNvSpPr txBox="1"/>
          <p:nvPr>
            <p:ph type="title"/>
          </p:nvPr>
        </p:nvSpPr>
        <p:spPr>
          <a:xfrm>
            <a:off x="6096000" y="2766218"/>
            <a:ext cx="52578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Ubuntu"/>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52" name="Shape 252"/>
        <p:cNvGrpSpPr/>
        <p:nvPr/>
      </p:nvGrpSpPr>
      <p:grpSpPr>
        <a:xfrm>
          <a:off x="0" y="0"/>
          <a:ext cx="0" cy="0"/>
          <a:chOff x="0" y="0"/>
          <a:chExt cx="0" cy="0"/>
        </a:xfrm>
      </p:grpSpPr>
      <p:sp>
        <p:nvSpPr>
          <p:cNvPr id="253" name="Google Shape;253;p302"/>
          <p:cNvSpPr/>
          <p:nvPr>
            <p:ph idx="2" type="pic"/>
          </p:nvPr>
        </p:nvSpPr>
        <p:spPr>
          <a:xfrm>
            <a:off x="0" y="0"/>
            <a:ext cx="5509549" cy="6857997"/>
          </a:xfrm>
          <a:prstGeom prst="rect">
            <a:avLst/>
          </a:prstGeom>
          <a:solidFill>
            <a:srgbClr val="F2F2F2"/>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1_Custom Layout">
    <p:bg>
      <p:bgPr>
        <a:solidFill>
          <a:srgbClr val="061C28"/>
        </a:solidFill>
      </p:bgPr>
    </p:bg>
    <p:spTree>
      <p:nvGrpSpPr>
        <p:cNvPr id="254" name="Shape 254"/>
        <p:cNvGrpSpPr/>
        <p:nvPr/>
      </p:nvGrpSpPr>
      <p:grpSpPr>
        <a:xfrm>
          <a:off x="0" y="0"/>
          <a:ext cx="0" cy="0"/>
          <a:chOff x="0" y="0"/>
          <a:chExt cx="0" cy="0"/>
        </a:xfrm>
      </p:grpSpPr>
      <p:sp>
        <p:nvSpPr>
          <p:cNvPr id="255" name="Google Shape;255;p303"/>
          <p:cNvSpPr txBox="1"/>
          <p:nvPr>
            <p:ph type="title"/>
          </p:nvPr>
        </p:nvSpPr>
        <p:spPr>
          <a:xfrm>
            <a:off x="392654" y="434874"/>
            <a:ext cx="9905998" cy="147857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accent3"/>
              </a:buClr>
              <a:buSzPts val="4400"/>
              <a:buFont typeface="Calibri"/>
              <a:buNone/>
              <a:defRPr b="0" i="0" sz="4400" u="none" cap="none" strike="noStrike">
                <a:solidFill>
                  <a:schemeClr val="accent3"/>
                </a:solidFill>
                <a:latin typeface="Ubuntu"/>
                <a:ea typeface="Ubuntu"/>
                <a:cs typeface="Ubuntu"/>
                <a:sym typeface="Ubuntu"/>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26" name="Shape 26"/>
        <p:cNvGrpSpPr/>
        <p:nvPr/>
      </p:nvGrpSpPr>
      <p:grpSpPr>
        <a:xfrm>
          <a:off x="0" y="0"/>
          <a:ext cx="0" cy="0"/>
          <a:chOff x="0" y="0"/>
          <a:chExt cx="0" cy="0"/>
        </a:xfrm>
      </p:grpSpPr>
      <p:pic>
        <p:nvPicPr>
          <p:cNvPr descr="A blue and green gradient&#10;&#10;Description automatically generated" id="27" name="Google Shape;27;p24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8" name="Google Shape;28;p246"/>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000">
                <a:solidFill>
                  <a:schemeClr val="lt1"/>
                </a:solidFill>
                <a:latin typeface="Ubuntu"/>
                <a:ea typeface="Ubuntu"/>
                <a:cs typeface="Ubuntu"/>
                <a:sym typeface="Ubuntu"/>
              </a:rPr>
              <a:t>© </a:t>
            </a:r>
            <a:r>
              <a:rPr lang="en-US" sz="1000">
                <a:solidFill>
                  <a:schemeClr val="lt1"/>
                </a:solidFill>
                <a:latin typeface="Ubuntu"/>
                <a:ea typeface="Ubuntu"/>
                <a:cs typeface="Ubuntu"/>
                <a:sym typeface="Ubuntu"/>
              </a:rPr>
              <a:t>Copyright KodeKloud</a:t>
            </a:r>
            <a:endParaRPr sz="1000">
              <a:solidFill>
                <a:schemeClr val="lt1"/>
              </a:solidFill>
              <a:latin typeface="Ubuntu"/>
              <a:ea typeface="Ubuntu"/>
              <a:cs typeface="Ubuntu"/>
              <a:sym typeface="Ubuntu"/>
            </a:endParaRPr>
          </a:p>
        </p:txBody>
      </p:sp>
      <p:sp>
        <p:nvSpPr>
          <p:cNvPr id="29" name="Google Shape;29;p246"/>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2400"/>
              <a:buFont typeface="Ubuntu"/>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46"/>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3200"/>
              <a:buNone/>
              <a:defRPr b="1" sz="3200">
                <a:solidFill>
                  <a:schemeClr val="lt1"/>
                </a:solidFill>
              </a:defRPr>
            </a:lvl1pPr>
            <a:lvl2pPr indent="-342900" lvl="1" marL="914400" algn="l">
              <a:lnSpc>
                <a:spcPct val="90000"/>
              </a:lnSpc>
              <a:spcBef>
                <a:spcPts val="500"/>
              </a:spcBef>
              <a:spcAft>
                <a:spcPts val="0"/>
              </a:spcAft>
              <a:buClr>
                <a:srgbClr val="7F7F7F"/>
              </a:buClr>
              <a:buSzPts val="1800"/>
              <a:buChar char="•"/>
              <a:defRPr/>
            </a:lvl2pPr>
            <a:lvl3pPr indent="-342900" lvl="2" marL="1371600" algn="l">
              <a:lnSpc>
                <a:spcPct val="90000"/>
              </a:lnSpc>
              <a:spcBef>
                <a:spcPts val="500"/>
              </a:spcBef>
              <a:spcAft>
                <a:spcPts val="0"/>
              </a:spcAft>
              <a:buClr>
                <a:srgbClr val="7F7F7F"/>
              </a:buClr>
              <a:buSzPts val="1800"/>
              <a:buChar char="•"/>
              <a:defRPr/>
            </a:lvl3pPr>
            <a:lvl4pPr indent="-342900" lvl="3" marL="1828800" algn="l">
              <a:lnSpc>
                <a:spcPct val="90000"/>
              </a:lnSpc>
              <a:spcBef>
                <a:spcPts val="500"/>
              </a:spcBef>
              <a:spcAft>
                <a:spcPts val="0"/>
              </a:spcAft>
              <a:buClr>
                <a:srgbClr val="7F7F7F"/>
              </a:buClr>
              <a:buSzPts val="1800"/>
              <a:buChar char="•"/>
              <a:defRPr/>
            </a:lvl4pPr>
            <a:lvl5pPr indent="-342900" lvl="4" marL="2286000" algn="l">
              <a:lnSpc>
                <a:spcPct val="90000"/>
              </a:lnSpc>
              <a:spcBef>
                <a:spcPts val="500"/>
              </a:spcBef>
              <a:spcAft>
                <a:spcPts val="0"/>
              </a:spcAft>
              <a:buClr>
                <a:srgbClr val="7F7F7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260" name="Shape 260"/>
        <p:cNvGrpSpPr/>
        <p:nvPr/>
      </p:nvGrpSpPr>
      <p:grpSpPr>
        <a:xfrm>
          <a:off x="0" y="0"/>
          <a:ext cx="0" cy="0"/>
          <a:chOff x="0" y="0"/>
          <a:chExt cx="0" cy="0"/>
        </a:xfrm>
      </p:grpSpPr>
      <p:pic>
        <p:nvPicPr>
          <p:cNvPr descr="A logo with a cloud and text&#10;&#10;Description automatically generated" id="261" name="Google Shape;261;p254">
            <a:hlinkClick r:id="rId2"/>
          </p:cNvPr>
          <p:cNvPicPr preferRelativeResize="0"/>
          <p:nvPr/>
        </p:nvPicPr>
        <p:blipFill rotWithShape="1">
          <a:blip r:embed="rId3">
            <a:alphaModFix/>
          </a:blip>
          <a:srcRect b="0" l="0" r="0" t="0"/>
          <a:stretch/>
        </p:blipFill>
        <p:spPr>
          <a:xfrm>
            <a:off x="2256649" y="1564640"/>
            <a:ext cx="7333262" cy="412496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2" name="Shape 262"/>
        <p:cNvGrpSpPr/>
        <p:nvPr/>
      </p:nvGrpSpPr>
      <p:grpSpPr>
        <a:xfrm>
          <a:off x="0" y="0"/>
          <a:ext cx="0" cy="0"/>
          <a:chOff x="0" y="0"/>
          <a:chExt cx="0" cy="0"/>
        </a:xfrm>
      </p:grpSpPr>
      <p:sp>
        <p:nvSpPr>
          <p:cNvPr id="263" name="Google Shape;263;g2f10ea7f9c7_1_610"/>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4" name="Google Shape;264;g2f10ea7f9c7_1_610"/>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9" name="Shape 269"/>
        <p:cNvGrpSpPr/>
        <p:nvPr/>
      </p:nvGrpSpPr>
      <p:grpSpPr>
        <a:xfrm>
          <a:off x="0" y="0"/>
          <a:ext cx="0" cy="0"/>
          <a:chOff x="0" y="0"/>
          <a:chExt cx="0" cy="0"/>
        </a:xfrm>
      </p:grpSpPr>
      <p:sp>
        <p:nvSpPr>
          <p:cNvPr id="270" name="Google Shape;270;g27851c7e5cb_1_4"/>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g27851c7e5cb_1_4"/>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272" name="Shape 272"/>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273" name="Shape 273"/>
        <p:cNvGrpSpPr/>
        <p:nvPr/>
      </p:nvGrpSpPr>
      <p:grpSpPr>
        <a:xfrm>
          <a:off x="0" y="0"/>
          <a:ext cx="0" cy="0"/>
          <a:chOff x="0" y="0"/>
          <a:chExt cx="0" cy="0"/>
        </a:xfrm>
      </p:grpSpPr>
      <p:sp>
        <p:nvSpPr>
          <p:cNvPr id="274" name="Google Shape;274;g27851c7e5cb_1_8"/>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g27851c7e5cb_1_8"/>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276" name="Shape 276"/>
        <p:cNvGrpSpPr/>
        <p:nvPr/>
      </p:nvGrpSpPr>
      <p:grpSpPr>
        <a:xfrm>
          <a:off x="0" y="0"/>
          <a:ext cx="0" cy="0"/>
          <a:chOff x="0" y="0"/>
          <a:chExt cx="0" cy="0"/>
        </a:xfrm>
      </p:grpSpPr>
      <p:sp>
        <p:nvSpPr>
          <p:cNvPr id="277" name="Google Shape;277;g27851c7e5cb_1_11"/>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g27851c7e5cb_1_11"/>
          <p:cNvSpPr/>
          <p:nvPr>
            <p:ph idx="1" type="body"/>
          </p:nvPr>
        </p:nvSpPr>
        <p:spPr>
          <a:xfrm>
            <a:off x="6096000" y="1089025"/>
            <a:ext cx="5724525" cy="5040313"/>
          </a:xfrm>
          <a:prstGeom prst="roundRect">
            <a:avLst>
              <a:gd fmla="val 2683" name="adj"/>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86868B"/>
              </a:buClr>
              <a:buSzPts val="1800"/>
              <a:buChar char="•"/>
              <a:defRPr sz="1800">
                <a:solidFill>
                  <a:srgbClr val="86868B"/>
                </a:solidFill>
              </a:defRPr>
            </a:lvl1pPr>
            <a:lvl2pPr indent="-342900" lvl="1" marL="914400" algn="l">
              <a:lnSpc>
                <a:spcPct val="90000"/>
              </a:lnSpc>
              <a:spcBef>
                <a:spcPts val="500"/>
              </a:spcBef>
              <a:spcAft>
                <a:spcPts val="0"/>
              </a:spcAft>
              <a:buClr>
                <a:srgbClr val="9CA3AF"/>
              </a:buClr>
              <a:buSzPts val="1800"/>
              <a:buChar char="•"/>
              <a:defRPr sz="1800">
                <a:solidFill>
                  <a:srgbClr val="9CA3AF"/>
                </a:solidFill>
              </a:defRPr>
            </a:lvl2pPr>
            <a:lvl3pPr indent="-342900" lvl="2" marL="1371600" algn="l">
              <a:lnSpc>
                <a:spcPct val="90000"/>
              </a:lnSpc>
              <a:spcBef>
                <a:spcPts val="500"/>
              </a:spcBef>
              <a:spcAft>
                <a:spcPts val="0"/>
              </a:spcAft>
              <a:buClr>
                <a:srgbClr val="BFBFBF"/>
              </a:buClr>
              <a:buSzPts val="1800"/>
              <a:buChar char="•"/>
              <a:defRPr sz="1800">
                <a:solidFill>
                  <a:srgbClr val="BFBFBF"/>
                </a:solidFill>
              </a:defRPr>
            </a:lvl3pPr>
            <a:lvl4pPr indent="-342900" lvl="3" marL="1828800" algn="l">
              <a:lnSpc>
                <a:spcPct val="90000"/>
              </a:lnSpc>
              <a:spcBef>
                <a:spcPts val="500"/>
              </a:spcBef>
              <a:spcAft>
                <a:spcPts val="0"/>
              </a:spcAft>
              <a:buClr>
                <a:srgbClr val="BFBFBF"/>
              </a:buClr>
              <a:buSzPts val="1800"/>
              <a:buChar char="•"/>
              <a:defRPr sz="1800">
                <a:solidFill>
                  <a:srgbClr val="BFBFBF"/>
                </a:solidFill>
              </a:defRPr>
            </a:lvl4pPr>
            <a:lvl5pPr indent="-342900" lvl="4" marL="2286000" algn="l">
              <a:lnSpc>
                <a:spcPct val="90000"/>
              </a:lnSpc>
              <a:spcBef>
                <a:spcPts val="500"/>
              </a:spcBef>
              <a:spcAft>
                <a:spcPts val="0"/>
              </a:spcAft>
              <a:buClr>
                <a:srgbClr val="BFBFBF"/>
              </a:buClr>
              <a:buSzPts val="1800"/>
              <a:buChar char="•"/>
              <a:defRPr sz="1800">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g27851c7e5cb_1_11"/>
          <p:cNvSpPr/>
          <p:nvPr/>
        </p:nvSpPr>
        <p:spPr>
          <a:xfrm flipH="1" rot="10800000">
            <a:off x="371475" y="1403112"/>
            <a:ext cx="5724525" cy="4726224"/>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280" name="Google Shape;280;g27851c7e5cb_1_11"/>
          <p:cNvSpPr/>
          <p:nvPr/>
        </p:nvSpPr>
        <p:spPr>
          <a:xfrm>
            <a:off x="371477" y="1105458"/>
            <a:ext cx="5724524" cy="297656"/>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281" name="Google Shape;281;g27851c7e5cb_1_11"/>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82" name="Google Shape;282;g27851c7e5cb_1_11"/>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83" name="Google Shape;283;g27851c7e5cb_1_11"/>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84" name="Google Shape;284;g27851c7e5cb_1_11"/>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285" name="Shape 285"/>
        <p:cNvGrpSpPr/>
        <p:nvPr/>
      </p:nvGrpSpPr>
      <p:grpSpPr>
        <a:xfrm>
          <a:off x="0" y="0"/>
          <a:ext cx="0" cy="0"/>
          <a:chOff x="0" y="0"/>
          <a:chExt cx="0" cy="0"/>
        </a:xfrm>
      </p:grpSpPr>
      <p:sp>
        <p:nvSpPr>
          <p:cNvPr id="286" name="Google Shape;286;g27851c7e5cb_1_20"/>
          <p:cNvSpPr txBox="1"/>
          <p:nvPr>
            <p:ph type="title"/>
          </p:nvPr>
        </p:nvSpPr>
        <p:spPr>
          <a:xfrm>
            <a:off x="371474" y="368300"/>
            <a:ext cx="11449049"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g27851c7e5cb_1_20"/>
          <p:cNvSpPr/>
          <p:nvPr/>
        </p:nvSpPr>
        <p:spPr>
          <a:xfrm flipH="1" rot="10800000">
            <a:off x="371475" y="1403112"/>
            <a:ext cx="11449049" cy="4726224"/>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288" name="Google Shape;288;g27851c7e5cb_1_20"/>
          <p:cNvSpPr/>
          <p:nvPr/>
        </p:nvSpPr>
        <p:spPr>
          <a:xfrm>
            <a:off x="371476" y="1089025"/>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289" name="Google Shape;289;g27851c7e5cb_1_20"/>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90" name="Google Shape;290;g27851c7e5cb_1_20"/>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91" name="Google Shape;291;g27851c7e5cb_1_20"/>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92" name="Google Shape;292;g27851c7e5cb_1_20"/>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293" name="Shape 293"/>
        <p:cNvGrpSpPr/>
        <p:nvPr/>
      </p:nvGrpSpPr>
      <p:grpSpPr>
        <a:xfrm>
          <a:off x="0" y="0"/>
          <a:ext cx="0" cy="0"/>
          <a:chOff x="0" y="0"/>
          <a:chExt cx="0" cy="0"/>
        </a:xfrm>
      </p:grpSpPr>
      <p:grpSp>
        <p:nvGrpSpPr>
          <p:cNvPr id="294" name="Google Shape;294;g27851c7e5cb_1_28"/>
          <p:cNvGrpSpPr/>
          <p:nvPr/>
        </p:nvGrpSpPr>
        <p:grpSpPr>
          <a:xfrm>
            <a:off x="371475" y="368299"/>
            <a:ext cx="11449050" cy="5761039"/>
            <a:chOff x="371475" y="368299"/>
            <a:chExt cx="11449050" cy="5761039"/>
          </a:xfrm>
        </p:grpSpPr>
        <p:sp>
          <p:nvSpPr>
            <p:cNvPr id="295" name="Google Shape;295;g27851c7e5cb_1_28"/>
            <p:cNvSpPr/>
            <p:nvPr/>
          </p:nvSpPr>
          <p:spPr>
            <a:xfrm flipH="1" rot="10800000">
              <a:off x="371475" y="682388"/>
              <a:ext cx="11449049" cy="544695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296" name="Google Shape;296;g27851c7e5cb_1_28"/>
            <p:cNvSpPr/>
            <p:nvPr/>
          </p:nvSpPr>
          <p:spPr>
            <a:xfrm>
              <a:off x="371476" y="368299"/>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297" name="Google Shape;297;g27851c7e5cb_1_28"/>
            <p:cNvSpPr/>
            <p:nvPr/>
          </p:nvSpPr>
          <p:spPr>
            <a:xfrm>
              <a:off x="518613" y="470752"/>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98" name="Google Shape;298;g27851c7e5cb_1_28"/>
            <p:cNvSpPr/>
            <p:nvPr/>
          </p:nvSpPr>
          <p:spPr>
            <a:xfrm>
              <a:off x="778111" y="470752"/>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99" name="Google Shape;299;g27851c7e5cb_1_28"/>
            <p:cNvSpPr/>
            <p:nvPr/>
          </p:nvSpPr>
          <p:spPr>
            <a:xfrm>
              <a:off x="1037609" y="470752"/>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300" name="Shape 300"/>
        <p:cNvGrpSpPr/>
        <p:nvPr/>
      </p:nvGrpSpPr>
      <p:grpSpPr>
        <a:xfrm>
          <a:off x="0" y="0"/>
          <a:ext cx="0" cy="0"/>
          <a:chOff x="0" y="0"/>
          <a:chExt cx="0" cy="0"/>
        </a:xfrm>
      </p:grpSpPr>
      <p:sp>
        <p:nvSpPr>
          <p:cNvPr id="301" name="Google Shape;301;g27851c7e5cb_1_35"/>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2" name="Google Shape;302;g27851c7e5cb_1_35"/>
          <p:cNvSpPr txBox="1"/>
          <p:nvPr>
            <p:ph idx="1" type="body"/>
          </p:nvPr>
        </p:nvSpPr>
        <p:spPr>
          <a:xfrm>
            <a:off x="371475" y="3429000"/>
            <a:ext cx="11449050" cy="233997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g27851c7e5cb_1_35"/>
          <p:cNvSpPr/>
          <p:nvPr/>
        </p:nvSpPr>
        <p:spPr>
          <a:xfrm flipH="1" rot="10800000">
            <a:off x="371475" y="1403112"/>
            <a:ext cx="11449049" cy="2025888"/>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304" name="Google Shape;304;g27851c7e5cb_1_35"/>
          <p:cNvSpPr/>
          <p:nvPr/>
        </p:nvSpPr>
        <p:spPr>
          <a:xfrm>
            <a:off x="371476" y="1089025"/>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305" name="Google Shape;305;g27851c7e5cb_1_35"/>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06" name="Google Shape;306;g27851c7e5cb_1_35"/>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07" name="Google Shape;307;g27851c7e5cb_1_35"/>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08" name="Google Shape;308;g27851c7e5cb_1_35"/>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309" name="Shape 309"/>
        <p:cNvGrpSpPr/>
        <p:nvPr/>
      </p:nvGrpSpPr>
      <p:grpSpPr>
        <a:xfrm>
          <a:off x="0" y="0"/>
          <a:ext cx="0" cy="0"/>
          <a:chOff x="0" y="0"/>
          <a:chExt cx="0" cy="0"/>
        </a:xfrm>
      </p:grpSpPr>
      <p:sp>
        <p:nvSpPr>
          <p:cNvPr id="310" name="Google Shape;310;g27851c7e5cb_1_44"/>
          <p:cNvSpPr txBox="1"/>
          <p:nvPr>
            <p:ph type="title"/>
          </p:nvPr>
        </p:nvSpPr>
        <p:spPr>
          <a:xfrm>
            <a:off x="371475" y="368300"/>
            <a:ext cx="11449050" cy="73715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1" name="Google Shape;311;g27851c7e5cb_1_44"/>
          <p:cNvSpPr txBox="1"/>
          <p:nvPr>
            <p:ph idx="1" type="body"/>
          </p:nvPr>
        </p:nvSpPr>
        <p:spPr>
          <a:xfrm>
            <a:off x="6096000" y="1425296"/>
            <a:ext cx="5724525" cy="432780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g27851c7e5cb_1_44"/>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24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Ubuntu"/>
                <a:ea typeface="Ubuntu"/>
                <a:cs typeface="Ubuntu"/>
                <a:sym typeface="Ubuntu"/>
              </a:defRPr>
            </a:lvl1pPr>
            <a:lvl2pPr lvl="1"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2pPr>
            <a:lvl3pPr lvl="2"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3pPr>
            <a:lvl4pPr lvl="3"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4pPr>
            <a:lvl5pPr lvl="4"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5pPr>
            <a:lvl6pPr lvl="5"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6pPr>
            <a:lvl7pPr lvl="6"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7pPr>
            <a:lvl8pPr lvl="7"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8pPr>
            <a:lvl9pPr lvl="8"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9pPr>
          </a:lstStyle>
          <a:p/>
        </p:txBody>
      </p:sp>
      <p:sp>
        <p:nvSpPr>
          <p:cNvPr id="33" name="Google Shape;33;p24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Ubuntu"/>
                <a:ea typeface="Ubuntu"/>
                <a:cs typeface="Ubuntu"/>
                <a:sym typeface="Ubuntu"/>
              </a:defRPr>
            </a:lvl1pPr>
            <a:lvl2pPr lvl="1"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2pPr>
            <a:lvl3pPr lvl="2"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3pPr>
            <a:lvl4pPr lvl="3"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4pPr>
            <a:lvl5pPr lvl="4"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5pPr>
            <a:lvl6pPr lvl="5"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6pPr>
            <a:lvl7pPr lvl="6"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7pPr>
            <a:lvl8pPr lvl="7"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8pPr>
            <a:lvl9pPr lvl="8" marR="0" rtl="0" algn="l">
              <a:spcBef>
                <a:spcPts val="0"/>
              </a:spcBef>
              <a:spcAft>
                <a:spcPts val="0"/>
              </a:spcAft>
              <a:buSzPts val="1400"/>
              <a:buNone/>
              <a:defRPr b="0" i="0" sz="1800" u="none" cap="none" strike="noStrike">
                <a:solidFill>
                  <a:schemeClr val="dk1"/>
                </a:solidFill>
                <a:latin typeface="Ubuntu"/>
                <a:ea typeface="Ubuntu"/>
                <a:cs typeface="Ubuntu"/>
                <a:sym typeface="Ubuntu"/>
              </a:defRPr>
            </a:lvl9pPr>
          </a:lstStyle>
          <a:p/>
        </p:txBody>
      </p:sp>
      <p:sp>
        <p:nvSpPr>
          <p:cNvPr id="34" name="Google Shape;34;p24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Ubuntu"/>
                <a:ea typeface="Ubuntu"/>
                <a:cs typeface="Ubuntu"/>
                <a:sym typeface="Ubuntu"/>
              </a:defRPr>
            </a:lvl1pPr>
            <a:lvl2pPr indent="0" lvl="1" marL="0" marR="0" rtl="0" algn="l">
              <a:spcBef>
                <a:spcPts val="0"/>
              </a:spcBef>
              <a:buNone/>
              <a:defRPr sz="1800">
                <a:solidFill>
                  <a:schemeClr val="dk1"/>
                </a:solidFill>
                <a:latin typeface="Ubuntu"/>
                <a:ea typeface="Ubuntu"/>
                <a:cs typeface="Ubuntu"/>
                <a:sym typeface="Ubuntu"/>
              </a:defRPr>
            </a:lvl2pPr>
            <a:lvl3pPr indent="0" lvl="2" marL="0" marR="0" rtl="0" algn="l">
              <a:spcBef>
                <a:spcPts val="0"/>
              </a:spcBef>
              <a:buNone/>
              <a:defRPr sz="1800">
                <a:solidFill>
                  <a:schemeClr val="dk1"/>
                </a:solidFill>
                <a:latin typeface="Ubuntu"/>
                <a:ea typeface="Ubuntu"/>
                <a:cs typeface="Ubuntu"/>
                <a:sym typeface="Ubuntu"/>
              </a:defRPr>
            </a:lvl3pPr>
            <a:lvl4pPr indent="0" lvl="3" marL="0" marR="0" rtl="0" algn="l">
              <a:spcBef>
                <a:spcPts val="0"/>
              </a:spcBef>
              <a:buNone/>
              <a:defRPr sz="1800">
                <a:solidFill>
                  <a:schemeClr val="dk1"/>
                </a:solidFill>
                <a:latin typeface="Ubuntu"/>
                <a:ea typeface="Ubuntu"/>
                <a:cs typeface="Ubuntu"/>
                <a:sym typeface="Ubuntu"/>
              </a:defRPr>
            </a:lvl4pPr>
            <a:lvl5pPr indent="0" lvl="4" marL="0" marR="0" rtl="0" algn="l">
              <a:spcBef>
                <a:spcPts val="0"/>
              </a:spcBef>
              <a:buNone/>
              <a:defRPr sz="1800">
                <a:solidFill>
                  <a:schemeClr val="dk1"/>
                </a:solidFill>
                <a:latin typeface="Ubuntu"/>
                <a:ea typeface="Ubuntu"/>
                <a:cs typeface="Ubuntu"/>
                <a:sym typeface="Ubuntu"/>
              </a:defRPr>
            </a:lvl5pPr>
            <a:lvl6pPr indent="0" lvl="5" marL="0" marR="0" rtl="0" algn="l">
              <a:spcBef>
                <a:spcPts val="0"/>
              </a:spcBef>
              <a:buNone/>
              <a:defRPr sz="1800">
                <a:solidFill>
                  <a:schemeClr val="dk1"/>
                </a:solidFill>
                <a:latin typeface="Ubuntu"/>
                <a:ea typeface="Ubuntu"/>
                <a:cs typeface="Ubuntu"/>
                <a:sym typeface="Ubuntu"/>
              </a:defRPr>
            </a:lvl6pPr>
            <a:lvl7pPr indent="0" lvl="6" marL="0" marR="0" rtl="0" algn="l">
              <a:spcBef>
                <a:spcPts val="0"/>
              </a:spcBef>
              <a:buNone/>
              <a:defRPr sz="1800">
                <a:solidFill>
                  <a:schemeClr val="dk1"/>
                </a:solidFill>
                <a:latin typeface="Ubuntu"/>
                <a:ea typeface="Ubuntu"/>
                <a:cs typeface="Ubuntu"/>
                <a:sym typeface="Ubuntu"/>
              </a:defRPr>
            </a:lvl7pPr>
            <a:lvl8pPr indent="0" lvl="7" marL="0" marR="0" rtl="0" algn="l">
              <a:spcBef>
                <a:spcPts val="0"/>
              </a:spcBef>
              <a:buNone/>
              <a:defRPr sz="1800">
                <a:solidFill>
                  <a:schemeClr val="dk1"/>
                </a:solidFill>
                <a:latin typeface="Ubuntu"/>
                <a:ea typeface="Ubuntu"/>
                <a:cs typeface="Ubuntu"/>
                <a:sym typeface="Ubuntu"/>
              </a:defRPr>
            </a:lvl8pPr>
            <a:lvl9pPr indent="0" lvl="8" marL="0" marR="0" rtl="0" algn="l">
              <a:spcBef>
                <a:spcPts val="0"/>
              </a:spcBef>
              <a:buNone/>
              <a:defRPr sz="1800">
                <a:solidFill>
                  <a:schemeClr val="dk1"/>
                </a:solidFill>
                <a:latin typeface="Ubuntu"/>
                <a:ea typeface="Ubuntu"/>
                <a:cs typeface="Ubuntu"/>
                <a:sym typeface="Ubuntu"/>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313" name="Shape 313"/>
        <p:cNvGrpSpPr/>
        <p:nvPr/>
      </p:nvGrpSpPr>
      <p:grpSpPr>
        <a:xfrm>
          <a:off x="0" y="0"/>
          <a:ext cx="0" cy="0"/>
          <a:chOff x="0" y="0"/>
          <a:chExt cx="0" cy="0"/>
        </a:xfrm>
      </p:grpSpPr>
      <p:sp>
        <p:nvSpPr>
          <p:cNvPr id="314" name="Google Shape;314;g27851c7e5cb_1_48"/>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g27851c7e5cb_1_48"/>
          <p:cNvSpPr txBox="1"/>
          <p:nvPr>
            <p:ph idx="1" type="body"/>
          </p:nvPr>
        </p:nvSpPr>
        <p:spPr>
          <a:xfrm>
            <a:off x="371475" y="1096963"/>
            <a:ext cx="11449050" cy="4672012"/>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g27851c7e5cb_1_48"/>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317" name="Shape 317"/>
        <p:cNvGrpSpPr/>
        <p:nvPr/>
      </p:nvGrpSpPr>
      <p:grpSpPr>
        <a:xfrm>
          <a:off x="0" y="0"/>
          <a:ext cx="0" cy="0"/>
          <a:chOff x="0" y="0"/>
          <a:chExt cx="0" cy="0"/>
        </a:xfrm>
      </p:grpSpPr>
      <p:sp>
        <p:nvSpPr>
          <p:cNvPr id="318" name="Google Shape;318;g27851c7e5cb_1_52"/>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g27851c7e5cb_1_52"/>
          <p:cNvSpPr/>
          <p:nvPr/>
        </p:nvSpPr>
        <p:spPr>
          <a:xfrm>
            <a:off x="371475" y="1097242"/>
            <a:ext cx="11449050" cy="4671733"/>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320" name="Google Shape;320;g27851c7e5cb_1_52"/>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321" name="Shape 321"/>
        <p:cNvGrpSpPr/>
        <p:nvPr/>
      </p:nvGrpSpPr>
      <p:grpSpPr>
        <a:xfrm>
          <a:off x="0" y="0"/>
          <a:ext cx="0" cy="0"/>
          <a:chOff x="0" y="0"/>
          <a:chExt cx="0" cy="0"/>
        </a:xfrm>
      </p:grpSpPr>
      <p:sp>
        <p:nvSpPr>
          <p:cNvPr id="322" name="Google Shape;322;g27851c7e5cb_1_56"/>
          <p:cNvSpPr txBox="1"/>
          <p:nvPr>
            <p:ph type="title"/>
          </p:nvPr>
        </p:nvSpPr>
        <p:spPr>
          <a:xfrm>
            <a:off x="1092199" y="2766218"/>
            <a:ext cx="1000760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A5A5A5"/>
              </a:buClr>
              <a:buSzPts val="4400"/>
              <a:buFont typeface="Ubuntu"/>
              <a:buNone/>
              <a:defRPr sz="4400">
                <a:solidFill>
                  <a:srgbClr val="A5A5A5"/>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323" name="Shape 323"/>
        <p:cNvGrpSpPr/>
        <p:nvPr/>
      </p:nvGrpSpPr>
      <p:grpSpPr>
        <a:xfrm>
          <a:off x="0" y="0"/>
          <a:ext cx="0" cy="0"/>
          <a:chOff x="0" y="0"/>
          <a:chExt cx="0" cy="0"/>
        </a:xfrm>
      </p:grpSpPr>
      <p:sp>
        <p:nvSpPr>
          <p:cNvPr id="324" name="Google Shape;324;g27851c7e5cb_1_58"/>
          <p:cNvSpPr txBox="1"/>
          <p:nvPr>
            <p:ph type="title"/>
          </p:nvPr>
        </p:nvSpPr>
        <p:spPr>
          <a:xfrm>
            <a:off x="1092199" y="2766218"/>
            <a:ext cx="1000760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4CBD4"/>
              </a:buClr>
              <a:buSzPts val="4400"/>
              <a:buFont typeface="Ubuntu"/>
              <a:buNone/>
              <a:defRPr sz="4400">
                <a:solidFill>
                  <a:srgbClr val="34CBD4"/>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325" name="Shape 325"/>
        <p:cNvGrpSpPr/>
        <p:nvPr/>
      </p:nvGrpSpPr>
      <p:grpSpPr>
        <a:xfrm>
          <a:off x="0" y="0"/>
          <a:ext cx="0" cy="0"/>
          <a:chOff x="0" y="0"/>
          <a:chExt cx="0" cy="0"/>
        </a:xfrm>
      </p:grpSpPr>
      <p:sp>
        <p:nvSpPr>
          <p:cNvPr id="326" name="Google Shape;326;g27851c7e5cb_1_60"/>
          <p:cNvSpPr txBox="1"/>
          <p:nvPr>
            <p:ph idx="1" type="body"/>
          </p:nvPr>
        </p:nvSpPr>
        <p:spPr>
          <a:xfrm>
            <a:off x="371475" y="368300"/>
            <a:ext cx="11449050" cy="540067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327" name="Shape 327"/>
        <p:cNvGrpSpPr/>
        <p:nvPr/>
      </p:nvGrpSpPr>
      <p:grpSpPr>
        <a:xfrm>
          <a:off x="0" y="0"/>
          <a:ext cx="0" cy="0"/>
          <a:chOff x="0" y="0"/>
          <a:chExt cx="0" cy="0"/>
        </a:xfrm>
      </p:grpSpPr>
      <p:sp>
        <p:nvSpPr>
          <p:cNvPr id="328" name="Google Shape;328;g27851c7e5cb_1_62"/>
          <p:cNvSpPr txBox="1"/>
          <p:nvPr>
            <p:ph idx="1" type="body"/>
          </p:nvPr>
        </p:nvSpPr>
        <p:spPr>
          <a:xfrm>
            <a:off x="6096000" y="368300"/>
            <a:ext cx="5724525" cy="57610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2900" lvl="3" marL="1828800" algn="l">
              <a:lnSpc>
                <a:spcPct val="90000"/>
              </a:lnSpc>
              <a:spcBef>
                <a:spcPts val="500"/>
              </a:spcBef>
              <a:spcAft>
                <a:spcPts val="0"/>
              </a:spcAft>
              <a:buClr>
                <a:srgbClr val="BFBFBF"/>
              </a:buClr>
              <a:buSzPts val="1800"/>
              <a:buChar char="•"/>
              <a:defRPr>
                <a:solidFill>
                  <a:srgbClr val="BFBFBF"/>
                </a:solidFill>
              </a:defRPr>
            </a:lvl4pPr>
            <a:lvl5pPr indent="-342900" lvl="4" marL="2286000" algn="l">
              <a:lnSpc>
                <a:spcPct val="90000"/>
              </a:lnSpc>
              <a:spcBef>
                <a:spcPts val="500"/>
              </a:spcBef>
              <a:spcAft>
                <a:spcPts val="0"/>
              </a:spcAft>
              <a:buClr>
                <a:srgbClr val="BFBFBF"/>
              </a:buClr>
              <a:buSzPts val="1800"/>
              <a:buChar char="•"/>
              <a:defRPr>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g27851c7e5cb_1_62"/>
          <p:cNvSpPr/>
          <p:nvPr/>
        </p:nvSpPr>
        <p:spPr>
          <a:xfrm rot="5400000">
            <a:off x="520873" y="218902"/>
            <a:ext cx="5761039" cy="6059836"/>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30" name="Shape 330"/>
        <p:cNvGrpSpPr/>
        <p:nvPr/>
      </p:nvGrpSpPr>
      <p:grpSpPr>
        <a:xfrm>
          <a:off x="0" y="0"/>
          <a:ext cx="0" cy="0"/>
          <a:chOff x="0" y="0"/>
          <a:chExt cx="0" cy="0"/>
        </a:xfrm>
      </p:grpSpPr>
      <p:sp>
        <p:nvSpPr>
          <p:cNvPr id="331" name="Google Shape;331;g27851c7e5cb_1_65"/>
          <p:cNvSpPr txBox="1"/>
          <p:nvPr>
            <p:ph type="title"/>
          </p:nvPr>
        </p:nvSpPr>
        <p:spPr>
          <a:xfrm>
            <a:off x="371475" y="365126"/>
            <a:ext cx="11449050" cy="69836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8CBD2"/>
              </a:buClr>
              <a:buSzPts val="2800"/>
              <a:buFont typeface="Ubuntu"/>
              <a:buNone/>
              <a:defRPr sz="2800">
                <a:solidFill>
                  <a:srgbClr val="38CBD2"/>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332" name="Shape 332"/>
        <p:cNvGrpSpPr/>
        <p:nvPr/>
      </p:nvGrpSpPr>
      <p:grpSpPr>
        <a:xfrm>
          <a:off x="0" y="0"/>
          <a:ext cx="0" cy="0"/>
          <a:chOff x="0" y="0"/>
          <a:chExt cx="0" cy="0"/>
        </a:xfrm>
      </p:grpSpPr>
      <p:pic>
        <p:nvPicPr>
          <p:cNvPr descr="A picture containing aqua, blue, turquoise, teal&#10;&#10;Description automatically generated" id="333" name="Google Shape;333;g27851c7e5cb_1_6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34" name="Google Shape;334;g27851c7e5cb_1_67"/>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000">
                <a:solidFill>
                  <a:schemeClr val="lt1"/>
                </a:solidFill>
                <a:latin typeface="Ubuntu"/>
                <a:ea typeface="Ubuntu"/>
                <a:cs typeface="Ubuntu"/>
                <a:sym typeface="Ubuntu"/>
              </a:rPr>
              <a:t>© </a:t>
            </a:r>
            <a:r>
              <a:rPr lang="en-US" sz="1000">
                <a:solidFill>
                  <a:schemeClr val="lt1"/>
                </a:solidFill>
                <a:latin typeface="Ubuntu"/>
                <a:ea typeface="Ubuntu"/>
                <a:cs typeface="Ubuntu"/>
                <a:sym typeface="Ubuntu"/>
              </a:rPr>
              <a:t>Copyright KodeKloud</a:t>
            </a:r>
            <a:endParaRPr sz="1000">
              <a:solidFill>
                <a:schemeClr val="lt1"/>
              </a:solidFill>
              <a:latin typeface="Ubuntu"/>
              <a:ea typeface="Ubuntu"/>
              <a:cs typeface="Ubuntu"/>
              <a:sym typeface="Ubuntu"/>
            </a:endParaRPr>
          </a:p>
        </p:txBody>
      </p:sp>
      <p:sp>
        <p:nvSpPr>
          <p:cNvPr id="335" name="Google Shape;335;g27851c7e5cb_1_67"/>
          <p:cNvSpPr txBox="1"/>
          <p:nvPr>
            <p:ph type="title"/>
          </p:nvPr>
        </p:nvSpPr>
        <p:spPr>
          <a:xfrm>
            <a:off x="6096000" y="2766218"/>
            <a:ext cx="52578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800"/>
              <a:buFont typeface="Ubuntu"/>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340" name="Shape 340"/>
        <p:cNvGrpSpPr/>
        <p:nvPr/>
      </p:nvGrpSpPr>
      <p:grpSpPr>
        <a:xfrm>
          <a:off x="0" y="0"/>
          <a:ext cx="0" cy="0"/>
          <a:chOff x="0" y="0"/>
          <a:chExt cx="0" cy="0"/>
        </a:xfrm>
      </p:grpSpPr>
      <p:pic>
        <p:nvPicPr>
          <p:cNvPr descr="A logo with a cloud and text&#10;&#10;Description automatically generated" id="341" name="Google Shape;341;g2f10af6a6ff_2_4">
            <a:hlinkClick r:id="rId2"/>
          </p:cNvPr>
          <p:cNvPicPr preferRelativeResize="0"/>
          <p:nvPr/>
        </p:nvPicPr>
        <p:blipFill rotWithShape="1">
          <a:blip r:embed="rId3">
            <a:alphaModFix/>
          </a:blip>
          <a:srcRect b="0" l="0" r="0" t="0"/>
          <a:stretch/>
        </p:blipFill>
        <p:spPr>
          <a:xfrm>
            <a:off x="2256649" y="1564640"/>
            <a:ext cx="7333263" cy="412496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2" name="Shape 342"/>
        <p:cNvGrpSpPr/>
        <p:nvPr/>
      </p:nvGrpSpPr>
      <p:grpSpPr>
        <a:xfrm>
          <a:off x="0" y="0"/>
          <a:ext cx="0" cy="0"/>
          <a:chOff x="0" y="0"/>
          <a:chExt cx="0" cy="0"/>
        </a:xfrm>
      </p:grpSpPr>
      <p:sp>
        <p:nvSpPr>
          <p:cNvPr id="343" name="Google Shape;343;g2f10af6a6ff_2_6"/>
          <p:cNvSpPr txBox="1"/>
          <p:nvPr>
            <p:ph type="title"/>
          </p:nvPr>
        </p:nvSpPr>
        <p:spPr>
          <a:xfrm>
            <a:off x="371475" y="368300"/>
            <a:ext cx="11449200" cy="736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44" name="Google Shape;344;g2f10af6a6ff_2_6"/>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Ubuntu"/>
              <a:buNone/>
            </a:pPr>
            <a:r>
              <a:t/>
            </a:r>
            <a:endParaRPr b="1" i="0" sz="9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35" name="Shape 35"/>
        <p:cNvGrpSpPr/>
        <p:nvPr/>
      </p:nvGrpSpPr>
      <p:grpSpPr>
        <a:xfrm>
          <a:off x="0" y="0"/>
          <a:ext cx="0" cy="0"/>
          <a:chOff x="0" y="0"/>
          <a:chExt cx="0" cy="0"/>
        </a:xfrm>
      </p:grpSpPr>
      <p:sp>
        <p:nvSpPr>
          <p:cNvPr id="36" name="Google Shape;36;p255"/>
          <p:cNvSpPr txBox="1"/>
          <p:nvPr>
            <p:ph type="title"/>
          </p:nvPr>
        </p:nvSpPr>
        <p:spPr>
          <a:xfrm>
            <a:off x="371475" y="368300"/>
            <a:ext cx="11449050"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55"/>
          <p:cNvSpPr/>
          <p:nvPr>
            <p:ph idx="1" type="body"/>
          </p:nvPr>
        </p:nvSpPr>
        <p:spPr>
          <a:xfrm>
            <a:off x="6096000" y="1089025"/>
            <a:ext cx="5724525" cy="5040313"/>
          </a:xfrm>
          <a:prstGeom prst="roundRect">
            <a:avLst>
              <a:gd fmla="val 2683" name="adj"/>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86868B"/>
              </a:buClr>
              <a:buSzPts val="1800"/>
              <a:buChar char="•"/>
              <a:defRPr sz="1800">
                <a:solidFill>
                  <a:srgbClr val="86868B"/>
                </a:solidFill>
              </a:defRPr>
            </a:lvl1pPr>
            <a:lvl2pPr indent="-342900" lvl="1" marL="914400" algn="l">
              <a:lnSpc>
                <a:spcPct val="90000"/>
              </a:lnSpc>
              <a:spcBef>
                <a:spcPts val="500"/>
              </a:spcBef>
              <a:spcAft>
                <a:spcPts val="0"/>
              </a:spcAft>
              <a:buClr>
                <a:srgbClr val="9CA3AF"/>
              </a:buClr>
              <a:buSzPts val="1800"/>
              <a:buChar char="•"/>
              <a:defRPr sz="1800">
                <a:solidFill>
                  <a:srgbClr val="9CA3AF"/>
                </a:solidFill>
              </a:defRPr>
            </a:lvl2pPr>
            <a:lvl3pPr indent="-342900" lvl="2" marL="1371600" algn="l">
              <a:lnSpc>
                <a:spcPct val="90000"/>
              </a:lnSpc>
              <a:spcBef>
                <a:spcPts val="500"/>
              </a:spcBef>
              <a:spcAft>
                <a:spcPts val="0"/>
              </a:spcAft>
              <a:buClr>
                <a:srgbClr val="BFBFBF"/>
              </a:buClr>
              <a:buSzPts val="1800"/>
              <a:buChar char="•"/>
              <a:defRPr sz="1800">
                <a:solidFill>
                  <a:srgbClr val="BFBFBF"/>
                </a:solidFill>
              </a:defRPr>
            </a:lvl3pPr>
            <a:lvl4pPr indent="-342900" lvl="3" marL="1828800" algn="l">
              <a:lnSpc>
                <a:spcPct val="90000"/>
              </a:lnSpc>
              <a:spcBef>
                <a:spcPts val="500"/>
              </a:spcBef>
              <a:spcAft>
                <a:spcPts val="0"/>
              </a:spcAft>
              <a:buClr>
                <a:srgbClr val="BFBFBF"/>
              </a:buClr>
              <a:buSzPts val="1800"/>
              <a:buChar char="•"/>
              <a:defRPr sz="1800">
                <a:solidFill>
                  <a:srgbClr val="BFBFBF"/>
                </a:solidFill>
              </a:defRPr>
            </a:lvl4pPr>
            <a:lvl5pPr indent="-342900" lvl="4" marL="2286000" algn="l">
              <a:lnSpc>
                <a:spcPct val="90000"/>
              </a:lnSpc>
              <a:spcBef>
                <a:spcPts val="500"/>
              </a:spcBef>
              <a:spcAft>
                <a:spcPts val="0"/>
              </a:spcAft>
              <a:buClr>
                <a:srgbClr val="BFBFBF"/>
              </a:buClr>
              <a:buSzPts val="1800"/>
              <a:buChar char="•"/>
              <a:defRPr sz="1800">
                <a:solidFill>
                  <a:srgbClr val="BFBFB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55"/>
          <p:cNvSpPr/>
          <p:nvPr/>
        </p:nvSpPr>
        <p:spPr>
          <a:xfrm flipH="1" rot="10800000">
            <a:off x="371475" y="1403112"/>
            <a:ext cx="5724525" cy="4726224"/>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39" name="Google Shape;39;p255"/>
          <p:cNvSpPr/>
          <p:nvPr/>
        </p:nvSpPr>
        <p:spPr>
          <a:xfrm>
            <a:off x="371477" y="1105458"/>
            <a:ext cx="5724524" cy="297656"/>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40" name="Google Shape;40;p255"/>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41" name="Google Shape;41;p255"/>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42" name="Google Shape;42;p255"/>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43" name="Google Shape;43;p255"/>
          <p:cNvSpPr/>
          <p:nvPr/>
        </p:nvSpPr>
        <p:spPr>
          <a:xfrm>
            <a:off x="5150"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Ubuntu"/>
              <a:ea typeface="Ubuntu"/>
              <a:cs typeface="Ubuntu"/>
              <a:sym typeface="Ubuntu"/>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345" name="Shape 345"/>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2">
    <p:spTree>
      <p:nvGrpSpPr>
        <p:cNvPr id="346" name="Shape 346"/>
        <p:cNvGrpSpPr/>
        <p:nvPr/>
      </p:nvGrpSpPr>
      <p:grpSpPr>
        <a:xfrm>
          <a:off x="0" y="0"/>
          <a:ext cx="0" cy="0"/>
          <a:chOff x="0" y="0"/>
          <a:chExt cx="0" cy="0"/>
        </a:xfrm>
      </p:grpSpPr>
      <p:pic>
        <p:nvPicPr>
          <p:cNvPr descr="A blue and purple background&#10;&#10;Description automatically generated with low confidence" id="347" name="Google Shape;347;g2f10af6a6ff_2_1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48" name="Google Shape;348;g2f10af6a6ff_2_10"/>
          <p:cNvSpPr txBox="1"/>
          <p:nvPr/>
        </p:nvSpPr>
        <p:spPr>
          <a:xfrm>
            <a:off x="166208" y="6422867"/>
            <a:ext cx="1578800" cy="420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100"/>
              <a:buFont typeface="Ubuntu"/>
              <a:buNone/>
            </a:pPr>
            <a:r>
              <a:rPr b="0" i="0" lang="en-US" sz="1100" u="none" cap="none" strike="noStrike">
                <a:solidFill>
                  <a:schemeClr val="lt1"/>
                </a:solidFill>
                <a:latin typeface="Ubuntu"/>
                <a:ea typeface="Ubuntu"/>
                <a:cs typeface="Ubuntu"/>
                <a:sym typeface="Ubuntu"/>
              </a:rPr>
              <a:t>© Copyright KodeKloud</a:t>
            </a:r>
            <a:endParaRPr b="0" i="0" sz="1100" u="none" cap="none" strike="noStrike">
              <a:solidFill>
                <a:schemeClr val="lt1"/>
              </a:solidFill>
              <a:latin typeface="Ubuntu"/>
              <a:ea typeface="Ubuntu"/>
              <a:cs typeface="Ubuntu"/>
              <a:sym typeface="Ubuntu"/>
            </a:endParaRPr>
          </a:p>
        </p:txBody>
      </p:sp>
      <p:sp>
        <p:nvSpPr>
          <p:cNvPr id="349" name="Google Shape;349;g2f10af6a6ff_2_10"/>
          <p:cNvSpPr txBox="1"/>
          <p:nvPr>
            <p:ph type="title"/>
          </p:nvPr>
        </p:nvSpPr>
        <p:spPr>
          <a:xfrm>
            <a:off x="6096000" y="2766219"/>
            <a:ext cx="5257600" cy="1325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Ubuntu"/>
              <a:buNone/>
              <a:defRPr>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350" name="Shape 350"/>
        <p:cNvGrpSpPr/>
        <p:nvPr/>
      </p:nvGrpSpPr>
      <p:grpSpPr>
        <a:xfrm>
          <a:off x="0" y="0"/>
          <a:ext cx="0" cy="0"/>
          <a:chOff x="0" y="0"/>
          <a:chExt cx="0" cy="0"/>
        </a:xfrm>
      </p:grpSpPr>
      <p:sp>
        <p:nvSpPr>
          <p:cNvPr id="351" name="Google Shape;351;g2f10af6a6ff_2_14"/>
          <p:cNvSpPr txBox="1"/>
          <p:nvPr>
            <p:ph type="title"/>
          </p:nvPr>
        </p:nvSpPr>
        <p:spPr>
          <a:xfrm>
            <a:off x="371475" y="368300"/>
            <a:ext cx="11449200" cy="736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52" name="Google Shape;352;g2f10af6a6ff_2_14"/>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353" name="Shape 353"/>
        <p:cNvGrpSpPr/>
        <p:nvPr/>
      </p:nvGrpSpPr>
      <p:grpSpPr>
        <a:xfrm>
          <a:off x="0" y="0"/>
          <a:ext cx="0" cy="0"/>
          <a:chOff x="0" y="0"/>
          <a:chExt cx="0" cy="0"/>
        </a:xfrm>
      </p:grpSpPr>
      <p:pic>
        <p:nvPicPr>
          <p:cNvPr descr="A blue and green gradient&#10;&#10;Description automatically generated" id="354" name="Google Shape;354;g2f10af6a6ff_2_1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55" name="Google Shape;355;g2f10af6a6ff_2_17"/>
          <p:cNvSpPr txBox="1"/>
          <p:nvPr/>
        </p:nvSpPr>
        <p:spPr>
          <a:xfrm>
            <a:off x="166208" y="6422867"/>
            <a:ext cx="1578800" cy="420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Ubuntu"/>
                <a:ea typeface="Ubuntu"/>
                <a:cs typeface="Ubuntu"/>
                <a:sym typeface="Ubuntu"/>
              </a:rPr>
              <a:t>© Copyright KodeKloud</a:t>
            </a:r>
            <a:endParaRPr b="0" i="0" sz="1100" u="none" cap="none" strike="noStrike">
              <a:solidFill>
                <a:schemeClr val="lt1"/>
              </a:solidFill>
              <a:latin typeface="Ubuntu"/>
              <a:ea typeface="Ubuntu"/>
              <a:cs typeface="Ubuntu"/>
              <a:sym typeface="Ubuntu"/>
            </a:endParaRPr>
          </a:p>
        </p:txBody>
      </p:sp>
      <p:sp>
        <p:nvSpPr>
          <p:cNvPr id="356" name="Google Shape;356;g2f10af6a6ff_2_17"/>
          <p:cNvSpPr txBox="1"/>
          <p:nvPr>
            <p:ph type="title"/>
          </p:nvPr>
        </p:nvSpPr>
        <p:spPr>
          <a:xfrm>
            <a:off x="1924051" y="2889000"/>
            <a:ext cx="8344000" cy="5400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2400"/>
              <a:buFont typeface="Ubuntu"/>
              <a:buNone/>
              <a:defRPr sz="24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57" name="Google Shape;357;g2f10af6a6ff_2_17"/>
          <p:cNvSpPr txBox="1"/>
          <p:nvPr>
            <p:ph idx="1" type="body"/>
          </p:nvPr>
        </p:nvSpPr>
        <p:spPr>
          <a:xfrm>
            <a:off x="1924051" y="3434699"/>
            <a:ext cx="8344000" cy="5396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100"/>
              </a:spcBef>
              <a:spcAft>
                <a:spcPts val="0"/>
              </a:spcAft>
              <a:buClr>
                <a:schemeClr val="lt1"/>
              </a:buClr>
              <a:buSzPts val="3200"/>
              <a:buNone/>
              <a:defRPr b="1" sz="3200">
                <a:solidFill>
                  <a:schemeClr val="lt1"/>
                </a:solidFill>
              </a:defRPr>
            </a:lvl1pPr>
            <a:lvl2pPr indent="-349250" lvl="1" marL="914400" algn="l">
              <a:lnSpc>
                <a:spcPct val="90000"/>
              </a:lnSpc>
              <a:spcBef>
                <a:spcPts val="500"/>
              </a:spcBef>
              <a:spcAft>
                <a:spcPts val="0"/>
              </a:spcAft>
              <a:buClr>
                <a:srgbClr val="7F7F7F"/>
              </a:buClr>
              <a:buSzPts val="1900"/>
              <a:buChar char="•"/>
              <a:defRPr/>
            </a:lvl2pPr>
            <a:lvl3pPr indent="-349250" lvl="2" marL="1371600" algn="l">
              <a:lnSpc>
                <a:spcPct val="90000"/>
              </a:lnSpc>
              <a:spcBef>
                <a:spcPts val="500"/>
              </a:spcBef>
              <a:spcAft>
                <a:spcPts val="0"/>
              </a:spcAft>
              <a:buClr>
                <a:srgbClr val="7F7F7F"/>
              </a:buClr>
              <a:buSzPts val="1900"/>
              <a:buChar char="•"/>
              <a:defRPr/>
            </a:lvl3pPr>
            <a:lvl4pPr indent="-349250" lvl="3" marL="1828800" algn="l">
              <a:lnSpc>
                <a:spcPct val="90000"/>
              </a:lnSpc>
              <a:spcBef>
                <a:spcPts val="500"/>
              </a:spcBef>
              <a:spcAft>
                <a:spcPts val="0"/>
              </a:spcAft>
              <a:buClr>
                <a:srgbClr val="7F7F7F"/>
              </a:buClr>
              <a:buSzPts val="1900"/>
              <a:buChar char="•"/>
              <a:defRPr/>
            </a:lvl4pPr>
            <a:lvl5pPr indent="-349250" lvl="4" marL="2286000" algn="l">
              <a:lnSpc>
                <a:spcPct val="90000"/>
              </a:lnSpc>
              <a:spcBef>
                <a:spcPts val="500"/>
              </a:spcBef>
              <a:spcAft>
                <a:spcPts val="0"/>
              </a:spcAft>
              <a:buClr>
                <a:srgbClr val="7F7F7F"/>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8" name="Shape 358"/>
        <p:cNvGrpSpPr/>
        <p:nvPr/>
      </p:nvGrpSpPr>
      <p:grpSpPr>
        <a:xfrm>
          <a:off x="0" y="0"/>
          <a:ext cx="0" cy="0"/>
          <a:chOff x="0" y="0"/>
          <a:chExt cx="0" cy="0"/>
        </a:xfrm>
      </p:grpSpPr>
      <p:sp>
        <p:nvSpPr>
          <p:cNvPr id="359" name="Google Shape;359;g2f10af6a6ff_2_2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9pPr>
          </a:lstStyle>
          <a:p/>
        </p:txBody>
      </p:sp>
      <p:sp>
        <p:nvSpPr>
          <p:cNvPr id="360" name="Google Shape;360;g2f10af6a6ff_2_2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Ubuntu"/>
                <a:ea typeface="Ubuntu"/>
                <a:cs typeface="Ubuntu"/>
                <a:sym typeface="Ubuntu"/>
              </a:defRPr>
            </a:lvl9pPr>
          </a:lstStyle>
          <a:p/>
        </p:txBody>
      </p:sp>
      <p:sp>
        <p:nvSpPr>
          <p:cNvPr id="361" name="Google Shape;361;g2f10af6a6ff_2_2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Ubuntu"/>
                <a:ea typeface="Ubuntu"/>
                <a:cs typeface="Ubuntu"/>
                <a:sym typeface="Ubuntu"/>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362" name="Shape 362"/>
        <p:cNvGrpSpPr/>
        <p:nvPr/>
      </p:nvGrpSpPr>
      <p:grpSpPr>
        <a:xfrm>
          <a:off x="0" y="0"/>
          <a:ext cx="0" cy="0"/>
          <a:chOff x="0" y="0"/>
          <a:chExt cx="0" cy="0"/>
        </a:xfrm>
      </p:grpSpPr>
      <p:sp>
        <p:nvSpPr>
          <p:cNvPr id="363" name="Google Shape;363;g2f10af6a6ff_2_26"/>
          <p:cNvSpPr txBox="1"/>
          <p:nvPr>
            <p:ph type="title"/>
          </p:nvPr>
        </p:nvSpPr>
        <p:spPr>
          <a:xfrm>
            <a:off x="371475" y="368300"/>
            <a:ext cx="11449200" cy="720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64" name="Google Shape;364;g2f10af6a6ff_2_26"/>
          <p:cNvSpPr/>
          <p:nvPr>
            <p:ph idx="1" type="body"/>
          </p:nvPr>
        </p:nvSpPr>
        <p:spPr>
          <a:xfrm>
            <a:off x="6096000" y="1089025"/>
            <a:ext cx="5724800" cy="5040400"/>
          </a:xfrm>
          <a:prstGeom prst="roundRect">
            <a:avLst>
              <a:gd fmla="val 2683" name="adj"/>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rgbClr val="86868B"/>
              </a:buClr>
              <a:buSzPts val="1900"/>
              <a:buChar char="•"/>
              <a:defRPr sz="1900">
                <a:solidFill>
                  <a:srgbClr val="86868B"/>
                </a:solidFill>
              </a:defRPr>
            </a:lvl1pPr>
            <a:lvl2pPr indent="-349250" lvl="1" marL="914400" algn="l">
              <a:lnSpc>
                <a:spcPct val="90000"/>
              </a:lnSpc>
              <a:spcBef>
                <a:spcPts val="500"/>
              </a:spcBef>
              <a:spcAft>
                <a:spcPts val="0"/>
              </a:spcAft>
              <a:buClr>
                <a:srgbClr val="9CA3AF"/>
              </a:buClr>
              <a:buSzPts val="1900"/>
              <a:buChar char="•"/>
              <a:defRPr sz="1900">
                <a:solidFill>
                  <a:srgbClr val="9CA3AF"/>
                </a:solidFill>
              </a:defRPr>
            </a:lvl2pPr>
            <a:lvl3pPr indent="-349250" lvl="2" marL="1371600" algn="l">
              <a:lnSpc>
                <a:spcPct val="90000"/>
              </a:lnSpc>
              <a:spcBef>
                <a:spcPts val="500"/>
              </a:spcBef>
              <a:spcAft>
                <a:spcPts val="0"/>
              </a:spcAft>
              <a:buClr>
                <a:srgbClr val="BFBFBF"/>
              </a:buClr>
              <a:buSzPts val="1900"/>
              <a:buChar char="•"/>
              <a:defRPr sz="1900">
                <a:solidFill>
                  <a:srgbClr val="BFBFBF"/>
                </a:solidFill>
              </a:defRPr>
            </a:lvl3pPr>
            <a:lvl4pPr indent="-349250" lvl="3" marL="1828800" algn="l">
              <a:lnSpc>
                <a:spcPct val="90000"/>
              </a:lnSpc>
              <a:spcBef>
                <a:spcPts val="500"/>
              </a:spcBef>
              <a:spcAft>
                <a:spcPts val="0"/>
              </a:spcAft>
              <a:buClr>
                <a:srgbClr val="BFBFBF"/>
              </a:buClr>
              <a:buSzPts val="1900"/>
              <a:buChar char="•"/>
              <a:defRPr sz="1900">
                <a:solidFill>
                  <a:srgbClr val="BFBFBF"/>
                </a:solidFill>
              </a:defRPr>
            </a:lvl4pPr>
            <a:lvl5pPr indent="-349250" lvl="4" marL="2286000" algn="l">
              <a:lnSpc>
                <a:spcPct val="90000"/>
              </a:lnSpc>
              <a:spcBef>
                <a:spcPts val="500"/>
              </a:spcBef>
              <a:spcAft>
                <a:spcPts val="0"/>
              </a:spcAft>
              <a:buClr>
                <a:srgbClr val="BFBFBF"/>
              </a:buClr>
              <a:buSzPts val="1900"/>
              <a:buChar char="•"/>
              <a:defRPr sz="1900">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365" name="Google Shape;365;g2f10af6a6ff_2_26"/>
          <p:cNvSpPr/>
          <p:nvPr/>
        </p:nvSpPr>
        <p:spPr>
          <a:xfrm flipH="1" rot="10800000">
            <a:off x="371475" y="1403336"/>
            <a:ext cx="5724800" cy="47260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366" name="Google Shape;366;g2f10af6a6ff_2_26"/>
          <p:cNvSpPr/>
          <p:nvPr/>
        </p:nvSpPr>
        <p:spPr>
          <a:xfrm>
            <a:off x="371477" y="1105459"/>
            <a:ext cx="5724800" cy="2976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367" name="Google Shape;367;g2f10af6a6ff_2_26"/>
          <p:cNvSpPr/>
          <p:nvPr/>
        </p:nvSpPr>
        <p:spPr>
          <a:xfrm>
            <a:off x="518613" y="1191477"/>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68" name="Google Shape;368;g2f10af6a6ff_2_26"/>
          <p:cNvSpPr/>
          <p:nvPr/>
        </p:nvSpPr>
        <p:spPr>
          <a:xfrm>
            <a:off x="778111" y="1191477"/>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69" name="Google Shape;369;g2f10af6a6ff_2_26"/>
          <p:cNvSpPr/>
          <p:nvPr/>
        </p:nvSpPr>
        <p:spPr>
          <a:xfrm>
            <a:off x="1037609" y="1191477"/>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70" name="Google Shape;370;g2f10af6a6ff_2_26"/>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371" name="Shape 371"/>
        <p:cNvGrpSpPr/>
        <p:nvPr/>
      </p:nvGrpSpPr>
      <p:grpSpPr>
        <a:xfrm>
          <a:off x="0" y="0"/>
          <a:ext cx="0" cy="0"/>
          <a:chOff x="0" y="0"/>
          <a:chExt cx="0" cy="0"/>
        </a:xfrm>
      </p:grpSpPr>
      <p:sp>
        <p:nvSpPr>
          <p:cNvPr id="372" name="Google Shape;372;g2f10af6a6ff_2_35"/>
          <p:cNvSpPr txBox="1"/>
          <p:nvPr>
            <p:ph type="title"/>
          </p:nvPr>
        </p:nvSpPr>
        <p:spPr>
          <a:xfrm>
            <a:off x="371475" y="368300"/>
            <a:ext cx="11448800" cy="720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73" name="Google Shape;373;g2f10af6a6ff_2_35"/>
          <p:cNvSpPr/>
          <p:nvPr/>
        </p:nvSpPr>
        <p:spPr>
          <a:xfrm flipH="1" rot="10800000">
            <a:off x="371475" y="1403336"/>
            <a:ext cx="11448800" cy="47260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374" name="Google Shape;374;g2f10af6a6ff_2_35"/>
          <p:cNvSpPr/>
          <p:nvPr/>
        </p:nvSpPr>
        <p:spPr>
          <a:xfrm>
            <a:off x="371476" y="1089025"/>
            <a:ext cx="11448800" cy="3140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375" name="Google Shape;375;g2f10af6a6ff_2_35"/>
          <p:cNvSpPr/>
          <p:nvPr/>
        </p:nvSpPr>
        <p:spPr>
          <a:xfrm>
            <a:off x="518613" y="1191477"/>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76" name="Google Shape;376;g2f10af6a6ff_2_35"/>
          <p:cNvSpPr/>
          <p:nvPr/>
        </p:nvSpPr>
        <p:spPr>
          <a:xfrm>
            <a:off x="778111" y="1191477"/>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77" name="Google Shape;377;g2f10af6a6ff_2_35"/>
          <p:cNvSpPr/>
          <p:nvPr/>
        </p:nvSpPr>
        <p:spPr>
          <a:xfrm>
            <a:off x="1037609" y="1191477"/>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78" name="Google Shape;378;g2f10af6a6ff_2_35"/>
          <p:cNvSpPr/>
          <p:nvPr/>
        </p:nvSpPr>
        <p:spPr>
          <a:xfrm rot="8168291">
            <a:off x="-256171" y="463913"/>
            <a:ext cx="512612" cy="52959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379" name="Shape 379"/>
        <p:cNvGrpSpPr/>
        <p:nvPr/>
      </p:nvGrpSpPr>
      <p:grpSpPr>
        <a:xfrm>
          <a:off x="0" y="0"/>
          <a:ext cx="0" cy="0"/>
          <a:chOff x="0" y="0"/>
          <a:chExt cx="0" cy="0"/>
        </a:xfrm>
      </p:grpSpPr>
      <p:grpSp>
        <p:nvGrpSpPr>
          <p:cNvPr id="380" name="Google Shape;380;g2f10af6a6ff_2_43"/>
          <p:cNvGrpSpPr/>
          <p:nvPr/>
        </p:nvGrpSpPr>
        <p:grpSpPr>
          <a:xfrm>
            <a:off x="371475" y="368299"/>
            <a:ext cx="11448901" cy="5761039"/>
            <a:chOff x="371475" y="368299"/>
            <a:chExt cx="11448901" cy="5761039"/>
          </a:xfrm>
        </p:grpSpPr>
        <p:sp>
          <p:nvSpPr>
            <p:cNvPr id="381" name="Google Shape;381;g2f10af6a6ff_2_43"/>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382" name="Google Shape;382;g2f10af6a6ff_2_43"/>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383" name="Google Shape;383;g2f10af6a6ff_2_43"/>
            <p:cNvSpPr/>
            <p:nvPr/>
          </p:nvSpPr>
          <p:spPr>
            <a:xfrm>
              <a:off x="518613" y="470752"/>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84" name="Google Shape;384;g2f10af6a6ff_2_43"/>
            <p:cNvSpPr/>
            <p:nvPr/>
          </p:nvSpPr>
          <p:spPr>
            <a:xfrm>
              <a:off x="778111" y="470752"/>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85" name="Google Shape;385;g2f10af6a6ff_2_43"/>
            <p:cNvSpPr/>
            <p:nvPr/>
          </p:nvSpPr>
          <p:spPr>
            <a:xfrm>
              <a:off x="1037609" y="470752"/>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386" name="Shape 386"/>
        <p:cNvGrpSpPr/>
        <p:nvPr/>
      </p:nvGrpSpPr>
      <p:grpSpPr>
        <a:xfrm>
          <a:off x="0" y="0"/>
          <a:ext cx="0" cy="0"/>
          <a:chOff x="0" y="0"/>
          <a:chExt cx="0" cy="0"/>
        </a:xfrm>
      </p:grpSpPr>
      <p:sp>
        <p:nvSpPr>
          <p:cNvPr id="387" name="Google Shape;387;g2f10af6a6ff_2_50"/>
          <p:cNvSpPr txBox="1"/>
          <p:nvPr>
            <p:ph type="title"/>
          </p:nvPr>
        </p:nvSpPr>
        <p:spPr>
          <a:xfrm>
            <a:off x="371475" y="368300"/>
            <a:ext cx="11449200" cy="720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88" name="Google Shape;388;g2f10af6a6ff_2_50"/>
          <p:cNvSpPr txBox="1"/>
          <p:nvPr>
            <p:ph idx="1" type="body"/>
          </p:nvPr>
        </p:nvSpPr>
        <p:spPr>
          <a:xfrm>
            <a:off x="371475" y="3429000"/>
            <a:ext cx="11449200" cy="23400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1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9250" lvl="3" marL="1828800" algn="l">
              <a:lnSpc>
                <a:spcPct val="90000"/>
              </a:lnSpc>
              <a:spcBef>
                <a:spcPts val="500"/>
              </a:spcBef>
              <a:spcAft>
                <a:spcPts val="0"/>
              </a:spcAft>
              <a:buClr>
                <a:srgbClr val="BFBFBF"/>
              </a:buClr>
              <a:buSzPts val="1900"/>
              <a:buChar char="•"/>
              <a:defRPr>
                <a:solidFill>
                  <a:srgbClr val="BFBFBF"/>
                </a:solidFill>
              </a:defRPr>
            </a:lvl4pPr>
            <a:lvl5pPr indent="-349250" lvl="4" marL="2286000" algn="l">
              <a:lnSpc>
                <a:spcPct val="90000"/>
              </a:lnSpc>
              <a:spcBef>
                <a:spcPts val="500"/>
              </a:spcBef>
              <a:spcAft>
                <a:spcPts val="0"/>
              </a:spcAft>
              <a:buClr>
                <a:srgbClr val="BFBFBF"/>
              </a:buClr>
              <a:buSzPts val="1900"/>
              <a:buChar char="•"/>
              <a:defRPr>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389" name="Google Shape;389;g2f10af6a6ff_2_50"/>
          <p:cNvSpPr/>
          <p:nvPr/>
        </p:nvSpPr>
        <p:spPr>
          <a:xfrm flipH="1" rot="10800000">
            <a:off x="371475" y="1403000"/>
            <a:ext cx="11448800" cy="2026000"/>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Ubuntu"/>
              <a:buNone/>
            </a:pPr>
            <a:r>
              <a:t/>
            </a:r>
            <a:endParaRPr b="0" i="0" sz="1900" u="none" cap="none" strike="noStrike">
              <a:solidFill>
                <a:srgbClr val="FFFFFF"/>
              </a:solidFill>
              <a:latin typeface="Verdana"/>
              <a:ea typeface="Verdana"/>
              <a:cs typeface="Verdana"/>
              <a:sym typeface="Verdana"/>
            </a:endParaRPr>
          </a:p>
        </p:txBody>
      </p:sp>
      <p:sp>
        <p:nvSpPr>
          <p:cNvPr id="390" name="Google Shape;390;g2f10af6a6ff_2_50"/>
          <p:cNvSpPr/>
          <p:nvPr/>
        </p:nvSpPr>
        <p:spPr>
          <a:xfrm>
            <a:off x="371476" y="1089025"/>
            <a:ext cx="11448800" cy="314000"/>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100"/>
              <a:buFont typeface="Ubuntu"/>
              <a:buNone/>
            </a:pPr>
            <a:r>
              <a:rPr b="0" i="0" lang="en-US" sz="1100" u="none" cap="none" strike="noStrike">
                <a:solidFill>
                  <a:srgbClr val="7F7F7F"/>
                </a:solidFill>
                <a:latin typeface="Ubuntu"/>
                <a:ea typeface="Ubuntu"/>
                <a:cs typeface="Ubuntu"/>
                <a:sym typeface="Ubuntu"/>
              </a:rPr>
              <a:t>Terminal</a:t>
            </a:r>
            <a:endParaRPr b="0" i="0" sz="1500" u="none" cap="none" strike="noStrike">
              <a:solidFill>
                <a:srgbClr val="000000"/>
              </a:solidFill>
              <a:latin typeface="Arial"/>
              <a:ea typeface="Arial"/>
              <a:cs typeface="Arial"/>
              <a:sym typeface="Arial"/>
            </a:endParaRPr>
          </a:p>
        </p:txBody>
      </p:sp>
      <p:sp>
        <p:nvSpPr>
          <p:cNvPr id="391" name="Google Shape;391;g2f10af6a6ff_2_50"/>
          <p:cNvSpPr/>
          <p:nvPr/>
        </p:nvSpPr>
        <p:spPr>
          <a:xfrm>
            <a:off x="518613" y="1191477"/>
            <a:ext cx="109200" cy="1092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92" name="Google Shape;392;g2f10af6a6ff_2_50"/>
          <p:cNvSpPr/>
          <p:nvPr/>
        </p:nvSpPr>
        <p:spPr>
          <a:xfrm>
            <a:off x="778111" y="1191477"/>
            <a:ext cx="109200" cy="1092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93" name="Google Shape;393;g2f10af6a6ff_2_50"/>
          <p:cNvSpPr/>
          <p:nvPr/>
        </p:nvSpPr>
        <p:spPr>
          <a:xfrm>
            <a:off x="1037609" y="1191477"/>
            <a:ext cx="109200" cy="109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394" name="Google Shape;394;g2f10af6a6ff_2_50"/>
          <p:cNvSpPr/>
          <p:nvPr/>
        </p:nvSpPr>
        <p:spPr>
          <a:xfrm rot="8168291">
            <a:off x="-256171" y="463913"/>
            <a:ext cx="512612" cy="52959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395" name="Shape 395"/>
        <p:cNvGrpSpPr/>
        <p:nvPr/>
      </p:nvGrpSpPr>
      <p:grpSpPr>
        <a:xfrm>
          <a:off x="0" y="0"/>
          <a:ext cx="0" cy="0"/>
          <a:chOff x="0" y="0"/>
          <a:chExt cx="0" cy="0"/>
        </a:xfrm>
      </p:grpSpPr>
      <p:sp>
        <p:nvSpPr>
          <p:cNvPr id="396" name="Google Shape;396;g2f10af6a6ff_2_59"/>
          <p:cNvSpPr txBox="1"/>
          <p:nvPr>
            <p:ph type="title"/>
          </p:nvPr>
        </p:nvSpPr>
        <p:spPr>
          <a:xfrm>
            <a:off x="371475" y="368300"/>
            <a:ext cx="11449200" cy="737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97" name="Google Shape;397;g2f10af6a6ff_2_59"/>
          <p:cNvSpPr txBox="1"/>
          <p:nvPr>
            <p:ph idx="1" type="body"/>
          </p:nvPr>
        </p:nvSpPr>
        <p:spPr>
          <a:xfrm>
            <a:off x="6096000" y="1425296"/>
            <a:ext cx="5724800" cy="43280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1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9CA3AF"/>
              </a:buClr>
              <a:buSzPts val="2400"/>
              <a:buChar char="•"/>
              <a:defRPr>
                <a:solidFill>
                  <a:srgbClr val="9CA3AF"/>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9250" lvl="3" marL="1828800" algn="l">
              <a:lnSpc>
                <a:spcPct val="90000"/>
              </a:lnSpc>
              <a:spcBef>
                <a:spcPts val="500"/>
              </a:spcBef>
              <a:spcAft>
                <a:spcPts val="0"/>
              </a:spcAft>
              <a:buClr>
                <a:srgbClr val="BFBFBF"/>
              </a:buClr>
              <a:buSzPts val="1900"/>
              <a:buChar char="•"/>
              <a:defRPr>
                <a:solidFill>
                  <a:srgbClr val="BFBFBF"/>
                </a:solidFill>
              </a:defRPr>
            </a:lvl4pPr>
            <a:lvl5pPr indent="-349250" lvl="4" marL="2286000" algn="l">
              <a:lnSpc>
                <a:spcPct val="90000"/>
              </a:lnSpc>
              <a:spcBef>
                <a:spcPts val="500"/>
              </a:spcBef>
              <a:spcAft>
                <a:spcPts val="0"/>
              </a:spcAft>
              <a:buClr>
                <a:srgbClr val="BFBFBF"/>
              </a:buClr>
              <a:buSzPts val="1900"/>
              <a:buChar char="•"/>
              <a:defRPr>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398" name="Google Shape;398;g2f10af6a6ff_2_59"/>
          <p:cNvSpPr/>
          <p:nvPr/>
        </p:nvSpPr>
        <p:spPr>
          <a:xfrm>
            <a:off x="5151" y="170540"/>
            <a:ext cx="387428" cy="957405"/>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44" name="Shape 44"/>
        <p:cNvGrpSpPr/>
        <p:nvPr/>
      </p:nvGrpSpPr>
      <p:grpSpPr>
        <a:xfrm>
          <a:off x="0" y="0"/>
          <a:ext cx="0" cy="0"/>
          <a:chOff x="0" y="0"/>
          <a:chExt cx="0" cy="0"/>
        </a:xfrm>
      </p:grpSpPr>
      <p:sp>
        <p:nvSpPr>
          <p:cNvPr id="45" name="Google Shape;45;p256"/>
          <p:cNvSpPr txBox="1"/>
          <p:nvPr>
            <p:ph type="title"/>
          </p:nvPr>
        </p:nvSpPr>
        <p:spPr>
          <a:xfrm>
            <a:off x="371474" y="368300"/>
            <a:ext cx="11449049" cy="7207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56"/>
          <p:cNvSpPr/>
          <p:nvPr/>
        </p:nvSpPr>
        <p:spPr>
          <a:xfrm flipH="1" rot="10800000">
            <a:off x="371475" y="1403112"/>
            <a:ext cx="11449049" cy="4726224"/>
          </a:xfrm>
          <a:prstGeom prst="round2SameRect">
            <a:avLst>
              <a:gd fmla="val 882"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Verdana"/>
              <a:ea typeface="Verdana"/>
              <a:cs typeface="Verdana"/>
              <a:sym typeface="Verdana"/>
            </a:endParaRPr>
          </a:p>
        </p:txBody>
      </p:sp>
      <p:sp>
        <p:nvSpPr>
          <p:cNvPr id="47" name="Google Shape;47;p256"/>
          <p:cNvSpPr/>
          <p:nvPr/>
        </p:nvSpPr>
        <p:spPr>
          <a:xfrm>
            <a:off x="371476" y="1089025"/>
            <a:ext cx="11449049" cy="314089"/>
          </a:xfrm>
          <a:prstGeom prst="round2SameRect">
            <a:avLst>
              <a:gd fmla="val 16667" name="adj1"/>
              <a:gd fmla="val 0" name="adj2"/>
            </a:avLst>
          </a:prstGeom>
          <a:solidFill>
            <a:srgbClr val="0C0C0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7F7F7F"/>
              </a:buClr>
              <a:buSzPts val="1000"/>
              <a:buFont typeface="Ubuntu"/>
              <a:buNone/>
            </a:pPr>
            <a:r>
              <a:rPr b="0" i="0" lang="en-US" sz="1000" u="none" cap="none" strike="noStrike">
                <a:solidFill>
                  <a:srgbClr val="7F7F7F"/>
                </a:solidFill>
                <a:latin typeface="Ubuntu"/>
                <a:ea typeface="Ubuntu"/>
                <a:cs typeface="Ubuntu"/>
                <a:sym typeface="Ubuntu"/>
              </a:rPr>
              <a:t>Terminal</a:t>
            </a:r>
            <a:endParaRPr/>
          </a:p>
        </p:txBody>
      </p:sp>
      <p:sp>
        <p:nvSpPr>
          <p:cNvPr id="48" name="Google Shape;48;p256"/>
          <p:cNvSpPr/>
          <p:nvPr/>
        </p:nvSpPr>
        <p:spPr>
          <a:xfrm>
            <a:off x="518613" y="1191478"/>
            <a:ext cx="109182" cy="1091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49" name="Google Shape;49;p256"/>
          <p:cNvSpPr/>
          <p:nvPr/>
        </p:nvSpPr>
        <p:spPr>
          <a:xfrm>
            <a:off x="778111" y="1191478"/>
            <a:ext cx="109182" cy="10918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50" name="Google Shape;50;p256"/>
          <p:cNvSpPr/>
          <p:nvPr/>
        </p:nvSpPr>
        <p:spPr>
          <a:xfrm>
            <a:off x="1037609" y="1191478"/>
            <a:ext cx="109182" cy="10918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51" name="Google Shape;51;p256"/>
          <p:cNvSpPr/>
          <p:nvPr/>
        </p:nvSpPr>
        <p:spPr>
          <a:xfrm rot="8168908">
            <a:off x="-256307" y="463787"/>
            <a:ext cx="512612" cy="529752"/>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399" name="Shape 399"/>
        <p:cNvGrpSpPr/>
        <p:nvPr/>
      </p:nvGrpSpPr>
      <p:grpSpPr>
        <a:xfrm>
          <a:off x="0" y="0"/>
          <a:ext cx="0" cy="0"/>
          <a:chOff x="0" y="0"/>
          <a:chExt cx="0" cy="0"/>
        </a:xfrm>
      </p:grpSpPr>
      <p:sp>
        <p:nvSpPr>
          <p:cNvPr id="400" name="Google Shape;400;g2f10af6a6ff_2_63"/>
          <p:cNvSpPr txBox="1"/>
          <p:nvPr>
            <p:ph type="title"/>
          </p:nvPr>
        </p:nvSpPr>
        <p:spPr>
          <a:xfrm>
            <a:off x="371475" y="368300"/>
            <a:ext cx="11449200" cy="720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01" name="Google Shape;401;g2f10af6a6ff_2_63"/>
          <p:cNvSpPr txBox="1"/>
          <p:nvPr>
            <p:ph idx="1" type="body"/>
          </p:nvPr>
        </p:nvSpPr>
        <p:spPr>
          <a:xfrm>
            <a:off x="371475" y="1096963"/>
            <a:ext cx="11449200" cy="46720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100"/>
              </a:spcBef>
              <a:spcAft>
                <a:spcPts val="0"/>
              </a:spcAft>
              <a:buClr>
                <a:srgbClr val="7F7F7F"/>
              </a:buClr>
              <a:buSzPts val="2800"/>
              <a:buChar char="•"/>
              <a:defRPr>
                <a:solidFill>
                  <a:srgbClr val="7F7F7F"/>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BFBFBF"/>
              </a:buClr>
              <a:buSzPts val="2000"/>
              <a:buChar char="•"/>
              <a:defRPr>
                <a:solidFill>
                  <a:srgbClr val="BFBFBF"/>
                </a:solidFill>
              </a:defRPr>
            </a:lvl3pPr>
            <a:lvl4pPr indent="-349250" lvl="3" marL="1828800" algn="l">
              <a:lnSpc>
                <a:spcPct val="90000"/>
              </a:lnSpc>
              <a:spcBef>
                <a:spcPts val="500"/>
              </a:spcBef>
              <a:spcAft>
                <a:spcPts val="0"/>
              </a:spcAft>
              <a:buClr>
                <a:srgbClr val="BFBFBF"/>
              </a:buClr>
              <a:buSzPts val="1900"/>
              <a:buChar char="•"/>
              <a:defRPr>
                <a:solidFill>
                  <a:srgbClr val="BFBFBF"/>
                </a:solidFill>
              </a:defRPr>
            </a:lvl4pPr>
            <a:lvl5pPr indent="-349250" lvl="4" marL="2286000" algn="l">
              <a:lnSpc>
                <a:spcPct val="90000"/>
              </a:lnSpc>
              <a:spcBef>
                <a:spcPts val="500"/>
              </a:spcBef>
              <a:spcAft>
                <a:spcPts val="0"/>
              </a:spcAft>
              <a:buClr>
                <a:srgbClr val="BFBFBF"/>
              </a:buClr>
              <a:buSzPts val="1900"/>
              <a:buChar char="•"/>
              <a:defRPr>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402" name="Google Shape;402;g2f10af6a6ff_2_63"/>
          <p:cNvSpPr/>
          <p:nvPr/>
        </p:nvSpPr>
        <p:spPr>
          <a:xfrm rot="8168291">
            <a:off x="-256171" y="463913"/>
            <a:ext cx="512612" cy="52959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403" name="Shape 403"/>
        <p:cNvGrpSpPr/>
        <p:nvPr/>
      </p:nvGrpSpPr>
      <p:grpSpPr>
        <a:xfrm>
          <a:off x="0" y="0"/>
          <a:ext cx="0" cy="0"/>
          <a:chOff x="0" y="0"/>
          <a:chExt cx="0" cy="0"/>
        </a:xfrm>
      </p:grpSpPr>
      <p:sp>
        <p:nvSpPr>
          <p:cNvPr id="404" name="Google Shape;404;g2f10af6a6ff_2_67"/>
          <p:cNvSpPr txBox="1"/>
          <p:nvPr>
            <p:ph type="title"/>
          </p:nvPr>
        </p:nvSpPr>
        <p:spPr>
          <a:xfrm>
            <a:off x="371475" y="368300"/>
            <a:ext cx="11449200" cy="720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62626"/>
              </a:buClr>
              <a:buSzPts val="2800"/>
              <a:buFont typeface="Ubuntu"/>
              <a:buNone/>
              <a:defRPr sz="2800">
                <a:solidFill>
                  <a:srgbClr val="262626"/>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05" name="Google Shape;405;g2f10af6a6ff_2_67"/>
          <p:cNvSpPr/>
          <p:nvPr/>
        </p:nvSpPr>
        <p:spPr>
          <a:xfrm>
            <a:off x="371475" y="1097243"/>
            <a:ext cx="11449200" cy="4671600"/>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406" name="Google Shape;406;g2f10af6a6ff_2_67"/>
          <p:cNvSpPr/>
          <p:nvPr/>
        </p:nvSpPr>
        <p:spPr>
          <a:xfrm rot="8168291">
            <a:off x="-256171" y="463913"/>
            <a:ext cx="512612" cy="52959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407" name="Shape 407"/>
        <p:cNvGrpSpPr/>
        <p:nvPr/>
      </p:nvGrpSpPr>
      <p:grpSpPr>
        <a:xfrm>
          <a:off x="0" y="0"/>
          <a:ext cx="0" cy="0"/>
          <a:chOff x="0" y="0"/>
          <a:chExt cx="0" cy="0"/>
        </a:xfrm>
      </p:grpSpPr>
      <p:sp>
        <p:nvSpPr>
          <p:cNvPr id="408" name="Google Shape;408;g2f10af6a6ff_2_71"/>
          <p:cNvSpPr txBox="1"/>
          <p:nvPr>
            <p:ph type="title"/>
          </p:nvPr>
        </p:nvSpPr>
        <p:spPr>
          <a:xfrm>
            <a:off x="1092199" y="2766219"/>
            <a:ext cx="10007600" cy="1325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A5A5A5"/>
              </a:buClr>
              <a:buSzPts val="4400"/>
              <a:buFont typeface="Ubuntu"/>
              <a:buNone/>
              <a:defRPr sz="4400">
                <a:solidFill>
                  <a:srgbClr val="A5A5A5"/>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409" name="Shape 409"/>
        <p:cNvGrpSpPr/>
        <p:nvPr/>
      </p:nvGrpSpPr>
      <p:grpSpPr>
        <a:xfrm>
          <a:off x="0" y="0"/>
          <a:ext cx="0" cy="0"/>
          <a:chOff x="0" y="0"/>
          <a:chExt cx="0" cy="0"/>
        </a:xfrm>
      </p:grpSpPr>
      <p:sp>
        <p:nvSpPr>
          <p:cNvPr id="410" name="Google Shape;410;g2f10af6a6ff_2_73"/>
          <p:cNvSpPr txBox="1"/>
          <p:nvPr>
            <p:ph type="title"/>
          </p:nvPr>
        </p:nvSpPr>
        <p:spPr>
          <a:xfrm>
            <a:off x="1092199" y="2766219"/>
            <a:ext cx="10007600" cy="1325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4CBD4"/>
              </a:buClr>
              <a:buSzPts val="4400"/>
              <a:buFont typeface="Ubuntu"/>
              <a:buNone/>
              <a:defRPr sz="4400">
                <a:solidFill>
                  <a:srgbClr val="34CBD4"/>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411" name="Shape 411"/>
        <p:cNvGrpSpPr/>
        <p:nvPr/>
      </p:nvGrpSpPr>
      <p:grpSpPr>
        <a:xfrm>
          <a:off x="0" y="0"/>
          <a:ext cx="0" cy="0"/>
          <a:chOff x="0" y="0"/>
          <a:chExt cx="0" cy="0"/>
        </a:xfrm>
      </p:grpSpPr>
      <p:sp>
        <p:nvSpPr>
          <p:cNvPr id="412" name="Google Shape;412;g2f10af6a6ff_2_75"/>
          <p:cNvSpPr txBox="1"/>
          <p:nvPr>
            <p:ph idx="1" type="body"/>
          </p:nvPr>
        </p:nvSpPr>
        <p:spPr>
          <a:xfrm>
            <a:off x="371475" y="368300"/>
            <a:ext cx="11449200" cy="54008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1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9250" lvl="3" marL="1828800" algn="l">
              <a:lnSpc>
                <a:spcPct val="90000"/>
              </a:lnSpc>
              <a:spcBef>
                <a:spcPts val="500"/>
              </a:spcBef>
              <a:spcAft>
                <a:spcPts val="0"/>
              </a:spcAft>
              <a:buClr>
                <a:srgbClr val="BFBFBF"/>
              </a:buClr>
              <a:buSzPts val="1900"/>
              <a:buChar char="•"/>
              <a:defRPr>
                <a:solidFill>
                  <a:srgbClr val="BFBFBF"/>
                </a:solidFill>
              </a:defRPr>
            </a:lvl4pPr>
            <a:lvl5pPr indent="-349250" lvl="4" marL="2286000" algn="l">
              <a:lnSpc>
                <a:spcPct val="90000"/>
              </a:lnSpc>
              <a:spcBef>
                <a:spcPts val="500"/>
              </a:spcBef>
              <a:spcAft>
                <a:spcPts val="0"/>
              </a:spcAft>
              <a:buClr>
                <a:srgbClr val="BFBFBF"/>
              </a:buClr>
              <a:buSzPts val="1900"/>
              <a:buChar char="•"/>
              <a:defRPr>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413" name="Shape 413"/>
        <p:cNvGrpSpPr/>
        <p:nvPr/>
      </p:nvGrpSpPr>
      <p:grpSpPr>
        <a:xfrm>
          <a:off x="0" y="0"/>
          <a:ext cx="0" cy="0"/>
          <a:chOff x="0" y="0"/>
          <a:chExt cx="0" cy="0"/>
        </a:xfrm>
      </p:grpSpPr>
      <p:sp>
        <p:nvSpPr>
          <p:cNvPr id="414" name="Google Shape;414;g2f10af6a6ff_2_77"/>
          <p:cNvSpPr txBox="1"/>
          <p:nvPr>
            <p:ph idx="1" type="body"/>
          </p:nvPr>
        </p:nvSpPr>
        <p:spPr>
          <a:xfrm>
            <a:off x="6096000" y="368300"/>
            <a:ext cx="5724800" cy="57608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100"/>
              </a:spcBef>
              <a:spcAft>
                <a:spcPts val="0"/>
              </a:spcAft>
              <a:buClr>
                <a:srgbClr val="111827"/>
              </a:buClr>
              <a:buSzPts val="2800"/>
              <a:buChar char="•"/>
              <a:defRPr>
                <a:solidFill>
                  <a:srgbClr val="111827"/>
                </a:solidFill>
              </a:defRPr>
            </a:lvl1pPr>
            <a:lvl2pPr indent="-381000" lvl="1" marL="914400" algn="l">
              <a:lnSpc>
                <a:spcPct val="90000"/>
              </a:lnSpc>
              <a:spcBef>
                <a:spcPts val="500"/>
              </a:spcBef>
              <a:spcAft>
                <a:spcPts val="0"/>
              </a:spcAft>
              <a:buClr>
                <a:srgbClr val="86868B"/>
              </a:buClr>
              <a:buSzPts val="2400"/>
              <a:buChar char="•"/>
              <a:defRPr>
                <a:solidFill>
                  <a:srgbClr val="86868B"/>
                </a:solidFill>
              </a:defRPr>
            </a:lvl2pPr>
            <a:lvl3pPr indent="-355600" lvl="2" marL="1371600" algn="l">
              <a:lnSpc>
                <a:spcPct val="90000"/>
              </a:lnSpc>
              <a:spcBef>
                <a:spcPts val="500"/>
              </a:spcBef>
              <a:spcAft>
                <a:spcPts val="0"/>
              </a:spcAft>
              <a:buClr>
                <a:srgbClr val="9CA3AF"/>
              </a:buClr>
              <a:buSzPts val="2000"/>
              <a:buChar char="•"/>
              <a:defRPr>
                <a:solidFill>
                  <a:srgbClr val="9CA3AF"/>
                </a:solidFill>
              </a:defRPr>
            </a:lvl3pPr>
            <a:lvl4pPr indent="-349250" lvl="3" marL="1828800" algn="l">
              <a:lnSpc>
                <a:spcPct val="90000"/>
              </a:lnSpc>
              <a:spcBef>
                <a:spcPts val="500"/>
              </a:spcBef>
              <a:spcAft>
                <a:spcPts val="0"/>
              </a:spcAft>
              <a:buClr>
                <a:srgbClr val="BFBFBF"/>
              </a:buClr>
              <a:buSzPts val="1900"/>
              <a:buChar char="•"/>
              <a:defRPr>
                <a:solidFill>
                  <a:srgbClr val="BFBFBF"/>
                </a:solidFill>
              </a:defRPr>
            </a:lvl4pPr>
            <a:lvl5pPr indent="-349250" lvl="4" marL="2286000" algn="l">
              <a:lnSpc>
                <a:spcPct val="90000"/>
              </a:lnSpc>
              <a:spcBef>
                <a:spcPts val="500"/>
              </a:spcBef>
              <a:spcAft>
                <a:spcPts val="0"/>
              </a:spcAft>
              <a:buClr>
                <a:srgbClr val="BFBFBF"/>
              </a:buClr>
              <a:buSzPts val="1900"/>
              <a:buChar char="•"/>
              <a:defRPr>
                <a:solidFill>
                  <a:srgbClr val="BFBFBF"/>
                </a:solidFill>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415" name="Google Shape;415;g2f10af6a6ff_2_77"/>
          <p:cNvSpPr/>
          <p:nvPr/>
        </p:nvSpPr>
        <p:spPr>
          <a:xfrm rot="5400000">
            <a:off x="517784" y="221991"/>
            <a:ext cx="5767216" cy="6059836"/>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16" name="Shape 416"/>
        <p:cNvGrpSpPr/>
        <p:nvPr/>
      </p:nvGrpSpPr>
      <p:grpSpPr>
        <a:xfrm>
          <a:off x="0" y="0"/>
          <a:ext cx="0" cy="0"/>
          <a:chOff x="0" y="0"/>
          <a:chExt cx="0" cy="0"/>
        </a:xfrm>
      </p:grpSpPr>
      <p:sp>
        <p:nvSpPr>
          <p:cNvPr id="417" name="Google Shape;417;g2f10af6a6ff_2_80"/>
          <p:cNvSpPr txBox="1"/>
          <p:nvPr>
            <p:ph type="title"/>
          </p:nvPr>
        </p:nvSpPr>
        <p:spPr>
          <a:xfrm>
            <a:off x="371475" y="365125"/>
            <a:ext cx="11449200" cy="6984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8CBD2"/>
              </a:buClr>
              <a:buSzPts val="2800"/>
              <a:buFont typeface="Ubuntu"/>
              <a:buNone/>
              <a:defRPr sz="2800">
                <a:solidFill>
                  <a:srgbClr val="38CBD2"/>
                </a:solidFill>
                <a:latin typeface="Ubuntu"/>
                <a:ea typeface="Ubuntu"/>
                <a:cs typeface="Ubuntu"/>
                <a:sym typeface="Ubuntu"/>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18" name="Shape 418"/>
        <p:cNvGrpSpPr/>
        <p:nvPr/>
      </p:nvGrpSpPr>
      <p:grpSpPr>
        <a:xfrm>
          <a:off x="0" y="0"/>
          <a:ext cx="0" cy="0"/>
          <a:chOff x="0" y="0"/>
          <a:chExt cx="0" cy="0"/>
        </a:xfrm>
      </p:grpSpPr>
      <p:sp>
        <p:nvSpPr>
          <p:cNvPr id="419" name="Google Shape;419;g2f10af6a6ff_2_82"/>
          <p:cNvSpPr/>
          <p:nvPr>
            <p:ph idx="2" type="pic"/>
          </p:nvPr>
        </p:nvSpPr>
        <p:spPr>
          <a:xfrm>
            <a:off x="1019871" y="3008463"/>
            <a:ext cx="2897600" cy="2282000"/>
          </a:xfrm>
          <a:prstGeom prst="rect">
            <a:avLst/>
          </a:prstGeom>
          <a:solidFill>
            <a:srgbClr val="F2F2F2"/>
          </a:solidFill>
          <a:ln>
            <a:noFill/>
          </a:ln>
        </p:spPr>
      </p:sp>
      <p:sp>
        <p:nvSpPr>
          <p:cNvPr id="420" name="Google Shape;420;g2f10af6a6ff_2_82"/>
          <p:cNvSpPr/>
          <p:nvPr>
            <p:ph idx="3" type="pic"/>
          </p:nvPr>
        </p:nvSpPr>
        <p:spPr>
          <a:xfrm>
            <a:off x="4673613" y="3008461"/>
            <a:ext cx="2897600" cy="2282000"/>
          </a:xfrm>
          <a:prstGeom prst="rect">
            <a:avLst/>
          </a:prstGeom>
          <a:solidFill>
            <a:srgbClr val="F2F2F2"/>
          </a:solidFill>
          <a:ln>
            <a:noFill/>
          </a:ln>
        </p:spPr>
      </p:sp>
      <p:sp>
        <p:nvSpPr>
          <p:cNvPr id="421" name="Google Shape;421;g2f10af6a6ff_2_82"/>
          <p:cNvSpPr/>
          <p:nvPr>
            <p:ph idx="4" type="pic"/>
          </p:nvPr>
        </p:nvSpPr>
        <p:spPr>
          <a:xfrm>
            <a:off x="8258631" y="3008461"/>
            <a:ext cx="2904800" cy="2282000"/>
          </a:xfrm>
          <a:prstGeom prst="rect">
            <a:avLst/>
          </a:prstGeom>
          <a:solidFill>
            <a:srgbClr val="F2F2F2"/>
          </a:solid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22" name="Shape 422"/>
        <p:cNvGrpSpPr/>
        <p:nvPr/>
      </p:nvGrpSpPr>
      <p:grpSpPr>
        <a:xfrm>
          <a:off x="0" y="0"/>
          <a:ext cx="0" cy="0"/>
          <a:chOff x="0" y="0"/>
          <a:chExt cx="0" cy="0"/>
        </a:xfrm>
      </p:grpSpPr>
      <p:sp>
        <p:nvSpPr>
          <p:cNvPr id="423" name="Google Shape;423;g2f10af6a6ff_2_86"/>
          <p:cNvSpPr/>
          <p:nvPr>
            <p:ph idx="2" type="pic"/>
          </p:nvPr>
        </p:nvSpPr>
        <p:spPr>
          <a:xfrm>
            <a:off x="0" y="0"/>
            <a:ext cx="5509600" cy="6858000"/>
          </a:xfrm>
          <a:prstGeom prst="rect">
            <a:avLst/>
          </a:prstGeom>
          <a:solidFill>
            <a:srgbClr val="F2F2F2"/>
          </a:solid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1_Custom Layout">
    <p:bg>
      <p:bgPr>
        <a:solidFill>
          <a:srgbClr val="061C28"/>
        </a:solidFill>
      </p:bgPr>
    </p:bg>
    <p:spTree>
      <p:nvGrpSpPr>
        <p:cNvPr id="424" name="Shape 424"/>
        <p:cNvGrpSpPr/>
        <p:nvPr/>
      </p:nvGrpSpPr>
      <p:grpSpPr>
        <a:xfrm>
          <a:off x="0" y="0"/>
          <a:ext cx="0" cy="0"/>
          <a:chOff x="0" y="0"/>
          <a:chExt cx="0" cy="0"/>
        </a:xfrm>
      </p:grpSpPr>
      <p:sp>
        <p:nvSpPr>
          <p:cNvPr id="425" name="Google Shape;425;g2f10af6a6ff_2_88"/>
          <p:cNvSpPr txBox="1"/>
          <p:nvPr>
            <p:ph type="title"/>
          </p:nvPr>
        </p:nvSpPr>
        <p:spPr>
          <a:xfrm>
            <a:off x="392653" y="434875"/>
            <a:ext cx="9906000" cy="14788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accent3"/>
              </a:buClr>
              <a:buSzPts val="4400"/>
              <a:buFont typeface="Calibri"/>
              <a:buNone/>
              <a:defRPr b="0" i="0" sz="4400" u="none" cap="none" strike="noStrike">
                <a:solidFill>
                  <a:schemeClr val="accent3"/>
                </a:solidFill>
                <a:latin typeface="Ubuntu"/>
                <a:ea typeface="Ubuntu"/>
                <a:cs typeface="Ubuntu"/>
                <a:sym typeface="Ubuntu"/>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theme" Target="../theme/theme4.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11" Type="http://schemas.openxmlformats.org/officeDocument/2006/relationships/slideLayout" Target="../slideLayouts/slideLayout49.xml"/><Relationship Id="rId22" Type="http://schemas.openxmlformats.org/officeDocument/2006/relationships/theme" Target="../theme/theme6.xml"/><Relationship Id="rId10" Type="http://schemas.openxmlformats.org/officeDocument/2006/relationships/slideLayout" Target="../slideLayouts/slideLayout48.xml"/><Relationship Id="rId21" Type="http://schemas.openxmlformats.org/officeDocument/2006/relationships/slideLayout" Target="../slideLayouts/slideLayout59.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5" Type="http://schemas.openxmlformats.org/officeDocument/2006/relationships/slideLayout" Target="../slideLayouts/slideLayout43.xml"/><Relationship Id="rId19" Type="http://schemas.openxmlformats.org/officeDocument/2006/relationships/slideLayout" Target="../slideLayouts/slideLayout57.xml"/><Relationship Id="rId6" Type="http://schemas.openxmlformats.org/officeDocument/2006/relationships/slideLayout" Target="../slideLayouts/slideLayout44.xml"/><Relationship Id="rId18" Type="http://schemas.openxmlformats.org/officeDocument/2006/relationships/slideLayout" Target="../slideLayouts/slideLayout56.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7" Type="http://schemas.openxmlformats.org/officeDocument/2006/relationships/theme" Target="../theme/theme8.xml"/><Relationship Id="rId16" Type="http://schemas.openxmlformats.org/officeDocument/2006/relationships/slideLayout" Target="../slideLayouts/slideLayout77.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97.xml"/><Relationship Id="rId11" Type="http://schemas.openxmlformats.org/officeDocument/2006/relationships/slideLayout" Target="../slideLayouts/slideLayout88.xml"/><Relationship Id="rId22" Type="http://schemas.openxmlformats.org/officeDocument/2006/relationships/slideLayout" Target="../slideLayouts/slideLayout99.xml"/><Relationship Id="rId10" Type="http://schemas.openxmlformats.org/officeDocument/2006/relationships/slideLayout" Target="../slideLayouts/slideLayout87.xml"/><Relationship Id="rId21" Type="http://schemas.openxmlformats.org/officeDocument/2006/relationships/slideLayout" Target="../slideLayouts/slideLayout98.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23" Type="http://schemas.openxmlformats.org/officeDocument/2006/relationships/theme" Target="../theme/theme1.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5" Type="http://schemas.openxmlformats.org/officeDocument/2006/relationships/slideLayout" Target="../slideLayouts/slideLayout82.xml"/><Relationship Id="rId19" Type="http://schemas.openxmlformats.org/officeDocument/2006/relationships/slideLayout" Target="../slideLayouts/slideLayout96.xml"/><Relationship Id="rId6" Type="http://schemas.openxmlformats.org/officeDocument/2006/relationships/slideLayout" Target="../slideLayouts/slideLayout83.xml"/><Relationship Id="rId18" Type="http://schemas.openxmlformats.org/officeDocument/2006/relationships/slideLayout" Target="../slideLayouts/slideLayout95.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19.xml"/><Relationship Id="rId11" Type="http://schemas.openxmlformats.org/officeDocument/2006/relationships/slideLayout" Target="../slideLayouts/slideLayout110.xml"/><Relationship Id="rId22" Type="http://schemas.openxmlformats.org/officeDocument/2006/relationships/slideLayout" Target="../slideLayouts/slideLayout121.xml"/><Relationship Id="rId10" Type="http://schemas.openxmlformats.org/officeDocument/2006/relationships/slideLayout" Target="../slideLayouts/slideLayout109.xml"/><Relationship Id="rId21" Type="http://schemas.openxmlformats.org/officeDocument/2006/relationships/slideLayout" Target="../slideLayouts/slideLayout120.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23" Type="http://schemas.openxmlformats.org/officeDocument/2006/relationships/theme" Target="../theme/theme7.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5" Type="http://schemas.openxmlformats.org/officeDocument/2006/relationships/slideLayout" Target="../slideLayouts/slideLayout114.xml"/><Relationship Id="rId14" Type="http://schemas.openxmlformats.org/officeDocument/2006/relationships/slideLayout" Target="../slideLayouts/slideLayout113.xml"/><Relationship Id="rId17" Type="http://schemas.openxmlformats.org/officeDocument/2006/relationships/slideLayout" Target="../slideLayouts/slideLayout116.xml"/><Relationship Id="rId16" Type="http://schemas.openxmlformats.org/officeDocument/2006/relationships/slideLayout" Target="../slideLayouts/slideLayout115.xml"/><Relationship Id="rId5" Type="http://schemas.openxmlformats.org/officeDocument/2006/relationships/slideLayout" Target="../slideLayouts/slideLayout104.xml"/><Relationship Id="rId19" Type="http://schemas.openxmlformats.org/officeDocument/2006/relationships/slideLayout" Target="../slideLayouts/slideLayout118.xml"/><Relationship Id="rId6" Type="http://schemas.openxmlformats.org/officeDocument/2006/relationships/slideLayout" Target="../slideLayouts/slideLayout105.xml"/><Relationship Id="rId18" Type="http://schemas.openxmlformats.org/officeDocument/2006/relationships/slideLayout" Target="../slideLayouts/slideLayout117.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0"/>
          <p:cNvSpPr txBox="1"/>
          <p:nvPr>
            <p:ph type="title"/>
          </p:nvPr>
        </p:nvSpPr>
        <p:spPr>
          <a:xfrm>
            <a:off x="385123" y="365126"/>
            <a:ext cx="11435402" cy="723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40"/>
          <p:cNvSpPr txBox="1"/>
          <p:nvPr>
            <p:ph idx="1" type="body"/>
          </p:nvPr>
        </p:nvSpPr>
        <p:spPr>
          <a:xfrm>
            <a:off x="385123" y="1213538"/>
            <a:ext cx="11435402" cy="45554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2900" lvl="3" marL="18288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4pPr>
            <a:lvl5pPr indent="-342900" lvl="4" marL="22860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9pPr>
          </a:lstStyle>
          <a:p/>
        </p:txBody>
      </p:sp>
      <p:sp>
        <p:nvSpPr>
          <p:cNvPr id="12" name="Google Shape;12;p240"/>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595959"/>
              </a:buClr>
              <a:buSzPts val="1000"/>
              <a:buFont typeface="Ubuntu"/>
              <a:buNone/>
            </a:pPr>
            <a:r>
              <a:rPr b="0" i="0" lang="en-US" sz="1000" u="none" cap="none" strike="noStrike">
                <a:solidFill>
                  <a:srgbClr val="595959"/>
                </a:solidFill>
                <a:latin typeface="Ubuntu"/>
                <a:ea typeface="Ubuntu"/>
                <a:cs typeface="Ubuntu"/>
                <a:sym typeface="Ubuntu"/>
              </a:rPr>
              <a:t>© Copyright KodeKloud</a:t>
            </a:r>
            <a:endParaRPr b="0" i="0" sz="10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8">
          <p15:clr>
            <a:srgbClr val="F26B43"/>
          </p15:clr>
        </p15:guide>
        <p15:guide id="2" pos="7582">
          <p15:clr>
            <a:srgbClr val="F26B43"/>
          </p15:clr>
        </p15:guide>
        <p15:guide id="3" pos="1912">
          <p15:clr>
            <a:srgbClr val="F26B43"/>
          </p15:clr>
        </p15:guide>
        <p15:guide id="4" pos="5768">
          <p15:clr>
            <a:srgbClr val="F26B43"/>
          </p15:clr>
        </p15:guide>
        <p15:guide id="5" pos="3840">
          <p15:clr>
            <a:srgbClr val="F26B43"/>
          </p15:clr>
        </p15:guide>
        <p15:guide id="6" orient="horz" pos="4201">
          <p15:clr>
            <a:srgbClr val="F26B43"/>
          </p15:clr>
        </p15:guide>
        <p15:guide id="7" orient="horz" pos="119">
          <p15:clr>
            <a:srgbClr val="F26B43"/>
          </p15:clr>
        </p15:guide>
        <p15:guide id="8"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248"/>
          <p:cNvSpPr txBox="1"/>
          <p:nvPr>
            <p:ph type="title"/>
          </p:nvPr>
        </p:nvSpPr>
        <p:spPr>
          <a:xfrm>
            <a:off x="385123" y="365126"/>
            <a:ext cx="11435402" cy="723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1" name="Google Shape;101;p248"/>
          <p:cNvSpPr txBox="1"/>
          <p:nvPr>
            <p:ph idx="1" type="body"/>
          </p:nvPr>
        </p:nvSpPr>
        <p:spPr>
          <a:xfrm>
            <a:off x="385123" y="1213538"/>
            <a:ext cx="11435402" cy="45554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2900" lvl="3" marL="18288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4pPr>
            <a:lvl5pPr indent="-342900" lvl="4" marL="22860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9pPr>
          </a:lstStyle>
          <a:p/>
        </p:txBody>
      </p:sp>
      <p:sp>
        <p:nvSpPr>
          <p:cNvPr id="102" name="Google Shape;102;p248"/>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595959"/>
              </a:buClr>
              <a:buSzPts val="1000"/>
              <a:buFont typeface="Ubuntu"/>
              <a:buNone/>
            </a:pPr>
            <a:r>
              <a:rPr b="0" i="0" lang="en-US" sz="1000" u="none" cap="none" strike="noStrike">
                <a:solidFill>
                  <a:srgbClr val="595959"/>
                </a:solidFill>
                <a:latin typeface="Ubuntu"/>
                <a:ea typeface="Ubuntu"/>
                <a:cs typeface="Ubuntu"/>
                <a:sym typeface="Ubuntu"/>
              </a:rPr>
              <a:t>© Copyright KodeKloud</a:t>
            </a:r>
            <a:endParaRPr b="0" i="0" sz="10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8">
          <p15:clr>
            <a:srgbClr val="F26B43"/>
          </p15:clr>
        </p15:guide>
        <p15:guide id="2" pos="7582">
          <p15:clr>
            <a:srgbClr val="F26B43"/>
          </p15:clr>
        </p15:guide>
        <p15:guide id="3" pos="6992">
          <p15:clr>
            <a:srgbClr val="F26B43"/>
          </p15:clr>
        </p15:guide>
        <p15:guide id="4" pos="2230">
          <p15:clr>
            <a:srgbClr val="F26B43"/>
          </p15:clr>
        </p15:guide>
        <p15:guide id="5" pos="688">
          <p15:clr>
            <a:srgbClr val="F26B43"/>
          </p15:clr>
        </p15:guide>
        <p15:guide id="6" pos="5450">
          <p15:clr>
            <a:srgbClr val="F26B43"/>
          </p15:clr>
        </p15:guide>
        <p15:guide id="7" pos="3940">
          <p15:clr>
            <a:srgbClr val="F26B43"/>
          </p15:clr>
        </p15:guide>
        <p15:guide id="8" orient="horz" pos="4201">
          <p15:clr>
            <a:srgbClr val="F26B43"/>
          </p15:clr>
        </p15:guide>
        <p15:guide id="9" orient="horz" pos="11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50"/>
          <p:cNvSpPr txBox="1"/>
          <p:nvPr>
            <p:ph type="title"/>
          </p:nvPr>
        </p:nvSpPr>
        <p:spPr>
          <a:xfrm>
            <a:off x="385123" y="365126"/>
            <a:ext cx="11435402" cy="723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2" name="Google Shape;172;p250"/>
          <p:cNvSpPr txBox="1"/>
          <p:nvPr>
            <p:ph idx="1" type="body"/>
          </p:nvPr>
        </p:nvSpPr>
        <p:spPr>
          <a:xfrm>
            <a:off x="385123" y="1213538"/>
            <a:ext cx="11435402" cy="45554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2900" lvl="3" marL="18288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4pPr>
            <a:lvl5pPr indent="-342900" lvl="4" marL="22860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9pPr>
          </a:lstStyle>
          <a:p/>
        </p:txBody>
      </p:sp>
      <p:sp>
        <p:nvSpPr>
          <p:cNvPr id="173" name="Google Shape;173;p250"/>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595959"/>
              </a:buClr>
              <a:buSzPts val="1000"/>
              <a:buFont typeface="Ubuntu"/>
              <a:buNone/>
            </a:pPr>
            <a:r>
              <a:rPr b="0" i="0" lang="en-US" sz="1000" u="none" cap="none" strike="noStrike">
                <a:solidFill>
                  <a:srgbClr val="595959"/>
                </a:solidFill>
                <a:latin typeface="Ubuntu"/>
                <a:ea typeface="Ubuntu"/>
                <a:cs typeface="Ubuntu"/>
                <a:sym typeface="Ubuntu"/>
              </a:rPr>
              <a:t>© Copyright KodeKloud</a:t>
            </a:r>
            <a:endParaRPr b="0" i="0" sz="10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8">
          <p15:clr>
            <a:srgbClr val="F26B43"/>
          </p15:clr>
        </p15:guide>
        <p15:guide id="2" pos="7582">
          <p15:clr>
            <a:srgbClr val="F26B43"/>
          </p15:clr>
        </p15:guide>
        <p15:guide id="3" pos="1912">
          <p15:clr>
            <a:srgbClr val="F26B43"/>
          </p15:clr>
        </p15:guide>
        <p15:guide id="4" pos="5768">
          <p15:clr>
            <a:srgbClr val="F26B43"/>
          </p15:clr>
        </p15:guide>
        <p15:guide id="5" pos="3840">
          <p15:clr>
            <a:srgbClr val="F26B43"/>
          </p15:clr>
        </p15:guide>
        <p15:guide id="6" orient="horz" pos="4201">
          <p15:clr>
            <a:srgbClr val="F26B43"/>
          </p15:clr>
        </p15:guide>
        <p15:guide id="7" orient="horz" pos="119">
          <p15:clr>
            <a:srgbClr val="F26B43"/>
          </p15:clr>
        </p15:guide>
        <p15:guide id="8"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253"/>
          <p:cNvSpPr txBox="1"/>
          <p:nvPr>
            <p:ph type="title"/>
          </p:nvPr>
        </p:nvSpPr>
        <p:spPr>
          <a:xfrm>
            <a:off x="385123" y="365126"/>
            <a:ext cx="11435402" cy="723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8" name="Google Shape;258;p253"/>
          <p:cNvSpPr txBox="1"/>
          <p:nvPr>
            <p:ph idx="1" type="body"/>
          </p:nvPr>
        </p:nvSpPr>
        <p:spPr>
          <a:xfrm>
            <a:off x="385123" y="1213538"/>
            <a:ext cx="11435402" cy="45554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2900" lvl="3" marL="18288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4pPr>
            <a:lvl5pPr indent="-342900" lvl="4" marL="22860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9pPr>
          </a:lstStyle>
          <a:p/>
        </p:txBody>
      </p:sp>
      <p:sp>
        <p:nvSpPr>
          <p:cNvPr id="259" name="Google Shape;259;p253"/>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000"/>
              <a:buFont typeface="Ubuntu"/>
              <a:buNone/>
            </a:pPr>
            <a:r>
              <a:rPr b="0" i="0" lang="en-US" sz="1000" u="none" cap="none" strike="noStrike">
                <a:solidFill>
                  <a:srgbClr val="595959"/>
                </a:solidFill>
                <a:latin typeface="Ubuntu"/>
                <a:ea typeface="Ubuntu"/>
                <a:cs typeface="Ubuntu"/>
                <a:sym typeface="Ubuntu"/>
              </a:rPr>
              <a:t>© Copyright KodeKloud</a:t>
            </a:r>
            <a:endParaRPr b="0" i="0" sz="10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8">
          <p15:clr>
            <a:srgbClr val="F26B43"/>
          </p15:clr>
        </p15:guide>
        <p15:guide id="2" pos="7582">
          <p15:clr>
            <a:srgbClr val="F26B43"/>
          </p15:clr>
        </p15:guide>
        <p15:guide id="3" pos="1912">
          <p15:clr>
            <a:srgbClr val="F26B43"/>
          </p15:clr>
        </p15:guide>
        <p15:guide id="4" pos="5768">
          <p15:clr>
            <a:srgbClr val="F26B43"/>
          </p15:clr>
        </p15:guide>
        <p15:guide id="5" pos="3840">
          <p15:clr>
            <a:srgbClr val="F26B43"/>
          </p15:clr>
        </p15:guide>
        <p15:guide id="6" orient="horz" pos="4201">
          <p15:clr>
            <a:srgbClr val="F26B43"/>
          </p15:clr>
        </p15:guide>
        <p15:guide id="7" orient="horz" pos="119">
          <p15:clr>
            <a:srgbClr val="F26B43"/>
          </p15:clr>
        </p15:guide>
        <p15:guide id="8" orient="horz" pos="21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g27851c7e5cb_1_0"/>
          <p:cNvSpPr txBox="1"/>
          <p:nvPr>
            <p:ph type="title"/>
          </p:nvPr>
        </p:nvSpPr>
        <p:spPr>
          <a:xfrm>
            <a:off x="385123" y="365126"/>
            <a:ext cx="11435402" cy="723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7" name="Google Shape;267;g27851c7e5cb_1_0"/>
          <p:cNvSpPr txBox="1"/>
          <p:nvPr>
            <p:ph idx="1" type="body"/>
          </p:nvPr>
        </p:nvSpPr>
        <p:spPr>
          <a:xfrm>
            <a:off x="385123" y="1213538"/>
            <a:ext cx="11435402" cy="45554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2900" lvl="3" marL="18288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4pPr>
            <a:lvl5pPr indent="-342900" lvl="4" marL="22860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9pPr>
          </a:lstStyle>
          <a:p/>
        </p:txBody>
      </p:sp>
      <p:sp>
        <p:nvSpPr>
          <p:cNvPr id="268" name="Google Shape;268;g27851c7e5cb_1_0"/>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595959"/>
              </a:buClr>
              <a:buSzPts val="1000"/>
              <a:buFont typeface="Ubuntu"/>
              <a:buNone/>
            </a:pPr>
            <a:r>
              <a:rPr b="0" i="0" lang="en-US" sz="1000" u="none" cap="none" strike="noStrike">
                <a:solidFill>
                  <a:srgbClr val="595959"/>
                </a:solidFill>
                <a:latin typeface="Ubuntu"/>
                <a:ea typeface="Ubuntu"/>
                <a:cs typeface="Ubuntu"/>
                <a:sym typeface="Ubuntu"/>
              </a:rPr>
              <a:t>© Copyright KodeKloud</a:t>
            </a:r>
            <a:endParaRPr b="0" i="0" sz="10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8">
          <p15:clr>
            <a:srgbClr val="F26B43"/>
          </p15:clr>
        </p15:guide>
        <p15:guide id="2" pos="7582">
          <p15:clr>
            <a:srgbClr val="F26B43"/>
          </p15:clr>
        </p15:guide>
        <p15:guide id="3" pos="6992">
          <p15:clr>
            <a:srgbClr val="F26B43"/>
          </p15:clr>
        </p15:guide>
        <p15:guide id="4" pos="2230">
          <p15:clr>
            <a:srgbClr val="F26B43"/>
          </p15:clr>
        </p15:guide>
        <p15:guide id="5" pos="688">
          <p15:clr>
            <a:srgbClr val="F26B43"/>
          </p15:clr>
        </p15:guide>
        <p15:guide id="6" pos="5450">
          <p15:clr>
            <a:srgbClr val="F26B43"/>
          </p15:clr>
        </p15:guide>
        <p15:guide id="7" pos="3940">
          <p15:clr>
            <a:srgbClr val="F26B43"/>
          </p15:clr>
        </p15:guide>
        <p15:guide id="8" orient="horz" pos="4201">
          <p15:clr>
            <a:srgbClr val="F26B43"/>
          </p15:clr>
        </p15:guide>
        <p15:guide id="9" orient="horz" pos="11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g2f10af6a6ff_2_0"/>
          <p:cNvSpPr txBox="1"/>
          <p:nvPr>
            <p:ph type="title"/>
          </p:nvPr>
        </p:nvSpPr>
        <p:spPr>
          <a:xfrm>
            <a:off x="385123" y="365125"/>
            <a:ext cx="11435600" cy="7240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338" name="Google Shape;338;g2f10af6a6ff_2_0"/>
          <p:cNvSpPr txBox="1"/>
          <p:nvPr>
            <p:ph idx="1" type="body"/>
          </p:nvPr>
        </p:nvSpPr>
        <p:spPr>
          <a:xfrm>
            <a:off x="385123" y="1213539"/>
            <a:ext cx="11435600" cy="45556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9250" lvl="3" marL="18288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4pPr>
            <a:lvl5pPr indent="-349250" lvl="4" marL="22860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9pPr>
          </a:lstStyle>
          <a:p/>
        </p:txBody>
      </p:sp>
      <p:sp>
        <p:nvSpPr>
          <p:cNvPr id="339" name="Google Shape;339;g2f10af6a6ff_2_0"/>
          <p:cNvSpPr txBox="1"/>
          <p:nvPr/>
        </p:nvSpPr>
        <p:spPr>
          <a:xfrm>
            <a:off x="166199" y="6422867"/>
            <a:ext cx="1727200" cy="2564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595959"/>
              </a:buClr>
              <a:buSzPts val="1100"/>
              <a:buFont typeface="Arial"/>
              <a:buNone/>
            </a:pPr>
            <a:r>
              <a:rPr b="0" i="0" lang="en-US" sz="1100" u="none" cap="none" strike="noStrike">
                <a:solidFill>
                  <a:srgbClr val="595959"/>
                </a:solidFill>
                <a:latin typeface="Ubuntu"/>
                <a:ea typeface="Ubuntu"/>
                <a:cs typeface="Ubuntu"/>
                <a:sym typeface="Ubuntu"/>
              </a:rPr>
              <a:t>© Copyright KodeKloud</a:t>
            </a:r>
            <a:endParaRPr b="0" i="0" sz="11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7">
          <p15:clr>
            <a:srgbClr val="F26B43"/>
          </p15:clr>
        </p15:guide>
        <p15:guide id="2" pos="7583">
          <p15:clr>
            <a:srgbClr val="F26B43"/>
          </p15:clr>
        </p15:guide>
        <p15:guide id="3" pos="1912">
          <p15:clr>
            <a:srgbClr val="F26B43"/>
          </p15:clr>
        </p15:guide>
        <p15:guide id="4" pos="5768">
          <p15:clr>
            <a:srgbClr val="F26B43"/>
          </p15:clr>
        </p15:guide>
        <p15:guide id="5" pos="3840">
          <p15:clr>
            <a:srgbClr val="F26B43"/>
          </p15:clr>
        </p15:guide>
        <p15:guide id="6" orient="horz" pos="4201">
          <p15:clr>
            <a:srgbClr val="F26B43"/>
          </p15:clr>
        </p15:guide>
        <p15:guide id="7" orient="horz" pos="119">
          <p15:clr>
            <a:srgbClr val="F26B43"/>
          </p15:clr>
        </p15:guide>
        <p15:guide id="8" orient="horz" pos="216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
        <p:nvSpPr>
          <p:cNvPr id="427" name="Google Shape;427;g2f10ea7f9c7_1_723"/>
          <p:cNvSpPr txBox="1"/>
          <p:nvPr>
            <p:ph type="title"/>
          </p:nvPr>
        </p:nvSpPr>
        <p:spPr>
          <a:xfrm>
            <a:off x="385123" y="365126"/>
            <a:ext cx="11435700" cy="723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2800"/>
              <a:buFont typeface="Ubuntu"/>
              <a:buNone/>
              <a:defRPr b="0" i="0" sz="2800" u="none" cap="none" strike="noStrike">
                <a:solidFill>
                  <a:schemeClr val="dk2"/>
                </a:solidFill>
                <a:latin typeface="Ubuntu"/>
                <a:ea typeface="Ubuntu"/>
                <a:cs typeface="Ubuntu"/>
                <a:sym typeface="Ubuntu"/>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8" name="Google Shape;428;g2f10ea7f9c7_1_723"/>
          <p:cNvSpPr txBox="1"/>
          <p:nvPr>
            <p:ph idx="1" type="body"/>
          </p:nvPr>
        </p:nvSpPr>
        <p:spPr>
          <a:xfrm>
            <a:off x="385123" y="1213538"/>
            <a:ext cx="11435700" cy="45555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rgbClr val="7F7F7F"/>
              </a:buClr>
              <a:buSzPts val="2800"/>
              <a:buFont typeface="Arial"/>
              <a:buChar char="•"/>
              <a:defRPr b="0" i="0" sz="2800" u="none" cap="none" strike="noStrike">
                <a:solidFill>
                  <a:srgbClr val="7F7F7F"/>
                </a:solidFill>
                <a:latin typeface="Ubuntu"/>
                <a:ea typeface="Ubuntu"/>
                <a:cs typeface="Ubuntu"/>
                <a:sym typeface="Ubuntu"/>
              </a:defRPr>
            </a:lvl1pPr>
            <a:lvl2pPr indent="-381000" lvl="1" marL="914400" marR="0" rtl="0" algn="l">
              <a:lnSpc>
                <a:spcPct val="90000"/>
              </a:lnSpc>
              <a:spcBef>
                <a:spcPts val="500"/>
              </a:spcBef>
              <a:spcAft>
                <a:spcPts val="0"/>
              </a:spcAft>
              <a:buClr>
                <a:srgbClr val="7F7F7F"/>
              </a:buClr>
              <a:buSzPts val="2400"/>
              <a:buFont typeface="Arial"/>
              <a:buChar char="•"/>
              <a:defRPr b="0" i="0" sz="2400" u="none" cap="none" strike="noStrike">
                <a:solidFill>
                  <a:srgbClr val="7F7F7F"/>
                </a:solidFill>
                <a:latin typeface="Ubuntu"/>
                <a:ea typeface="Ubuntu"/>
                <a:cs typeface="Ubuntu"/>
                <a:sym typeface="Ubuntu"/>
              </a:defRPr>
            </a:lvl2pPr>
            <a:lvl3pPr indent="-355600" lvl="2" marL="13716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Ubuntu"/>
                <a:ea typeface="Ubuntu"/>
                <a:cs typeface="Ubuntu"/>
                <a:sym typeface="Ubuntu"/>
              </a:defRPr>
            </a:lvl3pPr>
            <a:lvl4pPr indent="-349250" lvl="3" marL="18288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4pPr>
            <a:lvl5pPr indent="-349250" lvl="4" marL="2286000" marR="0" rtl="0" algn="l">
              <a:lnSpc>
                <a:spcPct val="90000"/>
              </a:lnSpc>
              <a:spcBef>
                <a:spcPts val="500"/>
              </a:spcBef>
              <a:spcAft>
                <a:spcPts val="0"/>
              </a:spcAft>
              <a:buClr>
                <a:srgbClr val="7F7F7F"/>
              </a:buClr>
              <a:buSzPts val="1900"/>
              <a:buFont typeface="Arial"/>
              <a:buChar char="•"/>
              <a:defRPr b="0" i="0" sz="1900" u="none" cap="none" strike="noStrike">
                <a:solidFill>
                  <a:srgbClr val="7F7F7F"/>
                </a:solidFill>
                <a:latin typeface="Ubuntu"/>
                <a:ea typeface="Ubuntu"/>
                <a:cs typeface="Ubuntu"/>
                <a:sym typeface="Ubuntu"/>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Ubuntu"/>
                <a:ea typeface="Ubuntu"/>
                <a:cs typeface="Ubuntu"/>
                <a:sym typeface="Ubuntu"/>
              </a:defRPr>
            </a:lvl9pPr>
          </a:lstStyle>
          <a:p/>
        </p:txBody>
      </p:sp>
      <p:sp>
        <p:nvSpPr>
          <p:cNvPr id="429" name="Google Shape;429;g2f10ea7f9c7_1_723"/>
          <p:cNvSpPr txBox="1"/>
          <p:nvPr/>
        </p:nvSpPr>
        <p:spPr>
          <a:xfrm>
            <a:off x="166198" y="6422867"/>
            <a:ext cx="2005500" cy="2616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595959"/>
              </a:buClr>
              <a:buSzPts val="1100"/>
              <a:buFont typeface="Ubuntu"/>
              <a:buNone/>
            </a:pPr>
            <a:r>
              <a:rPr b="0" i="0" lang="en-US" sz="1100" u="none" cap="none" strike="noStrike">
                <a:solidFill>
                  <a:srgbClr val="595959"/>
                </a:solidFill>
                <a:latin typeface="Ubuntu"/>
                <a:ea typeface="Ubuntu"/>
                <a:cs typeface="Ubuntu"/>
                <a:sym typeface="Ubuntu"/>
              </a:rPr>
              <a:t>© Copyright KodeKloud</a:t>
            </a:r>
            <a:endParaRPr b="0" i="0" sz="11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8">
          <p15:clr>
            <a:srgbClr val="F26B43"/>
          </p15:clr>
        </p15:guide>
        <p15:guide id="2" pos="7582">
          <p15:clr>
            <a:srgbClr val="F26B43"/>
          </p15:clr>
        </p15:guide>
        <p15:guide id="3" pos="1912">
          <p15:clr>
            <a:srgbClr val="F26B43"/>
          </p15:clr>
        </p15:guide>
        <p15:guide id="4" pos="5768">
          <p15:clr>
            <a:srgbClr val="F26B43"/>
          </p15:clr>
        </p15:guide>
        <p15:guide id="5" pos="3840">
          <p15:clr>
            <a:srgbClr val="F26B43"/>
          </p15:clr>
        </p15:guide>
        <p15:guide id="6" orient="horz" pos="4201">
          <p15:clr>
            <a:srgbClr val="F26B43"/>
          </p15:clr>
        </p15:guide>
        <p15:guide id="7" orient="horz" pos="119">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5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xml"/><Relationship Id="rId3" Type="http://schemas.openxmlformats.org/officeDocument/2006/relationships/image" Target="../media/image135.png"/><Relationship Id="rId4" Type="http://schemas.openxmlformats.org/officeDocument/2006/relationships/image" Target="../media/image19.png"/><Relationship Id="rId9" Type="http://schemas.openxmlformats.org/officeDocument/2006/relationships/image" Target="../media/image122.png"/><Relationship Id="rId5" Type="http://schemas.openxmlformats.org/officeDocument/2006/relationships/image" Target="../media/image132.png"/><Relationship Id="rId6" Type="http://schemas.openxmlformats.org/officeDocument/2006/relationships/image" Target="../media/image32.png"/><Relationship Id="rId7" Type="http://schemas.openxmlformats.org/officeDocument/2006/relationships/image" Target="../media/image121.png"/><Relationship Id="rId8" Type="http://schemas.openxmlformats.org/officeDocument/2006/relationships/image" Target="../media/image5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31.png"/><Relationship Id="rId4" Type="http://schemas.openxmlformats.org/officeDocument/2006/relationships/hyperlink" Target="https://learn.kodekloud.com/user/courses/labs-docker-for-the-absolute-beginner/module/49a2ebba-69b7-4234-af41-95212df8faa0/lesson/ec59e7be-3f00-4f26-b326-90e0b7a24a29" TargetMode="External"/><Relationship Id="rId5" Type="http://schemas.openxmlformats.org/officeDocument/2006/relationships/hyperlink" Target="https://learn.kodekloud.com/user/courses/labs-docker-for-the-absolute-beginner/module/49a2ebba-69b7-4234-af41-95212df8faa0/lesson/ec59e7be-3f00-4f26-b326-90e0b7a24a29"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4.xml"/><Relationship Id="rId3" Type="http://schemas.openxmlformats.org/officeDocument/2006/relationships/image" Target="../media/image6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xml"/><Relationship Id="rId3" Type="http://schemas.openxmlformats.org/officeDocument/2006/relationships/image" Target="../media/image6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7.xml"/><Relationship Id="rId3" Type="http://schemas.openxmlformats.org/officeDocument/2006/relationships/image" Target="../media/image6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 Id="rId3" Type="http://schemas.openxmlformats.org/officeDocument/2006/relationships/image" Target="../media/image31.png"/><Relationship Id="rId4" Type="http://schemas.openxmlformats.org/officeDocument/2006/relationships/hyperlink" Target="https://learn.kodekloud.com/user/courses/labs-docker-for-the-absolute-beginner/module/49a2ebba-69b7-4234-af41-95212df8faa0/lesson/d0c215f9-3d35-4899-b28f-54671509d436" TargetMode="External"/><Relationship Id="rId5" Type="http://schemas.openxmlformats.org/officeDocument/2006/relationships/hyperlink" Target="https://learn.kodekloud.com/user/courses/labs-docker-for-the-absolute-beginner/module/49a2ebba-69b7-4234-af41-95212df8faa0/lesson/d0c215f9-3d35-4899-b28f-54671509d436"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1.xml"/><Relationship Id="rId3" Type="http://schemas.openxmlformats.org/officeDocument/2006/relationships/comments" Target="../comments/commen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8.xml"/><Relationship Id="rId3" Type="http://schemas.openxmlformats.org/officeDocument/2006/relationships/comments" Target="../comments/comment7.xml"/><Relationship Id="rId4" Type="http://schemas.openxmlformats.org/officeDocument/2006/relationships/image" Target="../media/image144.png"/><Relationship Id="rId9" Type="http://schemas.openxmlformats.org/officeDocument/2006/relationships/image" Target="../media/image142.png"/><Relationship Id="rId5" Type="http://schemas.openxmlformats.org/officeDocument/2006/relationships/image" Target="../media/image140.png"/><Relationship Id="rId6" Type="http://schemas.openxmlformats.org/officeDocument/2006/relationships/image" Target="../media/image150.png"/><Relationship Id="rId7" Type="http://schemas.openxmlformats.org/officeDocument/2006/relationships/image" Target="../media/image137.jpg"/><Relationship Id="rId8" Type="http://schemas.openxmlformats.org/officeDocument/2006/relationships/image" Target="../media/image14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9.xml"/><Relationship Id="rId3" Type="http://schemas.openxmlformats.org/officeDocument/2006/relationships/image" Target="../media/image140.png"/><Relationship Id="rId4" Type="http://schemas.openxmlformats.org/officeDocument/2006/relationships/image" Target="../media/image150.png"/><Relationship Id="rId9" Type="http://schemas.openxmlformats.org/officeDocument/2006/relationships/image" Target="../media/image152.png"/><Relationship Id="rId5" Type="http://schemas.openxmlformats.org/officeDocument/2006/relationships/image" Target="../media/image137.jpg"/><Relationship Id="rId6" Type="http://schemas.openxmlformats.org/officeDocument/2006/relationships/image" Target="../media/image141.jpg"/><Relationship Id="rId7" Type="http://schemas.openxmlformats.org/officeDocument/2006/relationships/image" Target="../media/image142.png"/><Relationship Id="rId8" Type="http://schemas.openxmlformats.org/officeDocument/2006/relationships/image" Target="../media/image1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49.png"/><Relationship Id="rId5" Type="http://schemas.openxmlformats.org/officeDocument/2006/relationships/image" Target="../media/image62.png"/><Relationship Id="rId6" Type="http://schemas.openxmlformats.org/officeDocument/2006/relationships/image" Target="../media/image4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1.xml"/><Relationship Id="rId3" Type="http://schemas.openxmlformats.org/officeDocument/2006/relationships/image" Target="../media/image148.png"/><Relationship Id="rId4" Type="http://schemas.openxmlformats.org/officeDocument/2006/relationships/image" Target="../media/image142.png"/><Relationship Id="rId5" Type="http://schemas.openxmlformats.org/officeDocument/2006/relationships/image" Target="../media/image14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5.xml"/><Relationship Id="rId3" Type="http://schemas.openxmlformats.org/officeDocument/2006/relationships/image" Target="../media/image144.png"/><Relationship Id="rId4" Type="http://schemas.openxmlformats.org/officeDocument/2006/relationships/image" Target="../media/image140.png"/><Relationship Id="rId5" Type="http://schemas.openxmlformats.org/officeDocument/2006/relationships/image" Target="../media/image164.png"/><Relationship Id="rId6" Type="http://schemas.openxmlformats.org/officeDocument/2006/relationships/image" Target="../media/image137.jpg"/><Relationship Id="rId7" Type="http://schemas.openxmlformats.org/officeDocument/2006/relationships/image" Target="../media/image141.jpg"/><Relationship Id="rId8" Type="http://schemas.openxmlformats.org/officeDocument/2006/relationships/image" Target="../media/image14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6.xml"/><Relationship Id="rId3" Type="http://schemas.openxmlformats.org/officeDocument/2006/relationships/image" Target="../media/image140.png"/><Relationship Id="rId4" Type="http://schemas.openxmlformats.org/officeDocument/2006/relationships/image" Target="../media/image158.png"/><Relationship Id="rId5" Type="http://schemas.openxmlformats.org/officeDocument/2006/relationships/image" Target="../media/image137.jpg"/><Relationship Id="rId6" Type="http://schemas.openxmlformats.org/officeDocument/2006/relationships/image" Target="../media/image141.jpg"/><Relationship Id="rId7" Type="http://schemas.openxmlformats.org/officeDocument/2006/relationships/image" Target="../media/image142.png"/><Relationship Id="rId8" Type="http://schemas.openxmlformats.org/officeDocument/2006/relationships/image" Target="../media/image15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48.png"/><Relationship Id="rId13" Type="http://schemas.openxmlformats.org/officeDocument/2006/relationships/image" Target="../media/image154.png"/><Relationship Id="rId12" Type="http://schemas.openxmlformats.org/officeDocument/2006/relationships/image" Target="../media/image159.png"/><Relationship Id="rId1" Type="http://schemas.openxmlformats.org/officeDocument/2006/relationships/slideLayout" Target="../slideLayouts/slideLayout23.xml"/><Relationship Id="rId2" Type="http://schemas.openxmlformats.org/officeDocument/2006/relationships/notesSlide" Target="../notesSlides/notesSlide129.xml"/><Relationship Id="rId3"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53.png"/><Relationship Id="rId5" Type="http://schemas.openxmlformats.org/officeDocument/2006/relationships/image" Target="../media/image19.png"/><Relationship Id="rId6" Type="http://schemas.openxmlformats.org/officeDocument/2006/relationships/image" Target="../media/image37.png"/><Relationship Id="rId7" Type="http://schemas.openxmlformats.org/officeDocument/2006/relationships/image" Target="../media/image52.png"/><Relationship Id="rId8"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19.png"/><Relationship Id="rId9" Type="http://schemas.openxmlformats.org/officeDocument/2006/relationships/image" Target="../media/image41.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6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0.xml"/><Relationship Id="rId3" Type="http://schemas.openxmlformats.org/officeDocument/2006/relationships/image" Target="../media/image157.png"/><Relationship Id="rId4" Type="http://schemas.openxmlformats.org/officeDocument/2006/relationships/image" Target="../media/image19.png"/><Relationship Id="rId5" Type="http://schemas.openxmlformats.org/officeDocument/2006/relationships/image" Target="../media/image2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1.xml"/><Relationship Id="rId3" Type="http://schemas.openxmlformats.org/officeDocument/2006/relationships/image" Target="../media/image157.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16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4.xml"/><Relationship Id="rId3" Type="http://schemas.openxmlformats.org/officeDocument/2006/relationships/image" Target="../media/image167.png"/><Relationship Id="rId4" Type="http://schemas.openxmlformats.org/officeDocument/2006/relationships/image" Target="../media/image170.png"/><Relationship Id="rId5" Type="http://schemas.openxmlformats.org/officeDocument/2006/relationships/image" Target="../media/image165.png"/><Relationship Id="rId6" Type="http://schemas.openxmlformats.org/officeDocument/2006/relationships/image" Target="../media/image169.png"/><Relationship Id="rId7" Type="http://schemas.openxmlformats.org/officeDocument/2006/relationships/image" Target="../media/image16.png"/><Relationship Id="rId8" Type="http://schemas.openxmlformats.org/officeDocument/2006/relationships/image" Target="../media/image16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5.xml"/><Relationship Id="rId3" Type="http://schemas.openxmlformats.org/officeDocument/2006/relationships/image" Target="../media/image7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6.xml"/><Relationship Id="rId3" Type="http://schemas.openxmlformats.org/officeDocument/2006/relationships/image" Target="../media/image79.png"/><Relationship Id="rId4" Type="http://schemas.openxmlformats.org/officeDocument/2006/relationships/image" Target="../media/image16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7.xml"/><Relationship Id="rId3" Type="http://schemas.openxmlformats.org/officeDocument/2006/relationships/image" Target="../media/image7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1" Type="http://schemas.openxmlformats.org/officeDocument/2006/relationships/image" Target="../media/image186.png"/><Relationship Id="rId10" Type="http://schemas.openxmlformats.org/officeDocument/2006/relationships/image" Target="../media/image188.png"/><Relationship Id="rId13" Type="http://schemas.openxmlformats.org/officeDocument/2006/relationships/image" Target="../media/image193.png"/><Relationship Id="rId12" Type="http://schemas.openxmlformats.org/officeDocument/2006/relationships/image" Target="../media/image177.png"/><Relationship Id="rId1" Type="http://schemas.openxmlformats.org/officeDocument/2006/relationships/slideLayout" Target="../slideLayouts/slideLayout24.xml"/><Relationship Id="rId2" Type="http://schemas.openxmlformats.org/officeDocument/2006/relationships/notesSlide" Target="../notesSlides/notesSlide140.xml"/><Relationship Id="rId3" Type="http://schemas.openxmlformats.org/officeDocument/2006/relationships/image" Target="../media/image79.png"/><Relationship Id="rId4" Type="http://schemas.openxmlformats.org/officeDocument/2006/relationships/image" Target="../media/image171.png"/><Relationship Id="rId9" Type="http://schemas.openxmlformats.org/officeDocument/2006/relationships/image" Target="../media/image187.png"/><Relationship Id="rId15" Type="http://schemas.openxmlformats.org/officeDocument/2006/relationships/image" Target="../media/image185.png"/><Relationship Id="rId14" Type="http://schemas.openxmlformats.org/officeDocument/2006/relationships/image" Target="../media/image183.png"/><Relationship Id="rId17" Type="http://schemas.openxmlformats.org/officeDocument/2006/relationships/image" Target="../media/image178.png"/><Relationship Id="rId16" Type="http://schemas.openxmlformats.org/officeDocument/2006/relationships/image" Target="../media/image189.png"/><Relationship Id="rId5" Type="http://schemas.openxmlformats.org/officeDocument/2006/relationships/image" Target="../media/image175.png"/><Relationship Id="rId6" Type="http://schemas.openxmlformats.org/officeDocument/2006/relationships/image" Target="../media/image180.png"/><Relationship Id="rId18" Type="http://schemas.openxmlformats.org/officeDocument/2006/relationships/image" Target="../media/image179.png"/><Relationship Id="rId7" Type="http://schemas.openxmlformats.org/officeDocument/2006/relationships/image" Target="../media/image181.jpg"/><Relationship Id="rId8" Type="http://schemas.openxmlformats.org/officeDocument/2006/relationships/image" Target="../media/image17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1.xml"/><Relationship Id="rId3" Type="http://schemas.openxmlformats.org/officeDocument/2006/relationships/image" Target="../media/image184.png"/><Relationship Id="rId4" Type="http://schemas.openxmlformats.org/officeDocument/2006/relationships/image" Target="../media/image19.png"/><Relationship Id="rId5" Type="http://schemas.openxmlformats.org/officeDocument/2006/relationships/image" Target="../media/image3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2.xml"/><Relationship Id="rId3" Type="http://schemas.openxmlformats.org/officeDocument/2006/relationships/image" Target="../media/image184.png"/><Relationship Id="rId4" Type="http://schemas.openxmlformats.org/officeDocument/2006/relationships/image" Target="../media/image19.png"/><Relationship Id="rId5" Type="http://schemas.openxmlformats.org/officeDocument/2006/relationships/image" Target="../media/image3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3.xml"/><Relationship Id="rId3" Type="http://schemas.openxmlformats.org/officeDocument/2006/relationships/image" Target="../media/image184.png"/><Relationship Id="rId4" Type="http://schemas.openxmlformats.org/officeDocument/2006/relationships/image" Target="../media/image19.png"/><Relationship Id="rId5" Type="http://schemas.openxmlformats.org/officeDocument/2006/relationships/image" Target="../media/image3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4.xml"/><Relationship Id="rId3" Type="http://schemas.openxmlformats.org/officeDocument/2006/relationships/image" Target="../media/image206.gif"/><Relationship Id="rId4" Type="http://schemas.openxmlformats.org/officeDocument/2006/relationships/image" Target="../media/image210.gif"/><Relationship Id="rId5" Type="http://schemas.openxmlformats.org/officeDocument/2006/relationships/image" Target="../media/image201.gif"/><Relationship Id="rId6" Type="http://schemas.openxmlformats.org/officeDocument/2006/relationships/image" Target="../media/image196.gif"/><Relationship Id="rId7" Type="http://schemas.openxmlformats.org/officeDocument/2006/relationships/image" Target="../media/image198.gif"/><Relationship Id="rId8" Type="http://schemas.openxmlformats.org/officeDocument/2006/relationships/image" Target="../media/image202.gif"/></Relationships>
</file>

<file path=ppt/slides/_rels/slide145.xml.rels><?xml version="1.0" encoding="UTF-8" standalone="yes"?><Relationships xmlns="http://schemas.openxmlformats.org/package/2006/relationships"><Relationship Id="rId10" Type="http://schemas.openxmlformats.org/officeDocument/2006/relationships/image" Target="../media/image192.png"/><Relationship Id="rId1" Type="http://schemas.openxmlformats.org/officeDocument/2006/relationships/slideLayout" Target="../slideLayouts/slideLayout23.xml"/><Relationship Id="rId2" Type="http://schemas.openxmlformats.org/officeDocument/2006/relationships/notesSlide" Target="../notesSlides/notesSlide145.xml"/><Relationship Id="rId3" Type="http://schemas.openxmlformats.org/officeDocument/2006/relationships/comments" Target="../comments/comment8.xml"/><Relationship Id="rId4" Type="http://schemas.openxmlformats.org/officeDocument/2006/relationships/image" Target="../media/image184.png"/><Relationship Id="rId9" Type="http://schemas.openxmlformats.org/officeDocument/2006/relationships/image" Target="../media/image204.png"/><Relationship Id="rId5" Type="http://schemas.openxmlformats.org/officeDocument/2006/relationships/image" Target="../media/image195.png"/><Relationship Id="rId6" Type="http://schemas.openxmlformats.org/officeDocument/2006/relationships/image" Target="../media/image169.png"/><Relationship Id="rId7" Type="http://schemas.openxmlformats.org/officeDocument/2006/relationships/image" Target="../media/image16.png"/><Relationship Id="rId8" Type="http://schemas.openxmlformats.org/officeDocument/2006/relationships/image" Target="../media/image20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6.xml"/><Relationship Id="rId3" Type="http://schemas.openxmlformats.org/officeDocument/2006/relationships/image" Target="../media/image194.png"/><Relationship Id="rId4" Type="http://schemas.openxmlformats.org/officeDocument/2006/relationships/image" Target="../media/image197.png"/><Relationship Id="rId5" Type="http://schemas.openxmlformats.org/officeDocument/2006/relationships/image" Target="../media/image20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9.xml"/><Relationship Id="rId3" Type="http://schemas.openxmlformats.org/officeDocument/2006/relationships/image" Target="../media/image200.png"/><Relationship Id="rId4" Type="http://schemas.openxmlformats.org/officeDocument/2006/relationships/image" Target="../media/image209.png"/><Relationship Id="rId5" Type="http://schemas.openxmlformats.org/officeDocument/2006/relationships/image" Target="../media/image199.png"/><Relationship Id="rId6" Type="http://schemas.openxmlformats.org/officeDocument/2006/relationships/image" Target="../media/image203.jpg"/><Relationship Id="rId7" Type="http://schemas.openxmlformats.org/officeDocument/2006/relationships/image" Target="../media/image212.png"/><Relationship Id="rId8" Type="http://schemas.openxmlformats.org/officeDocument/2006/relationships/image" Target="../media/image2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0.xml"/><Relationship Id="rId3" Type="http://schemas.openxmlformats.org/officeDocument/2006/relationships/image" Target="../media/image61.png"/><Relationship Id="rId4" Type="http://schemas.openxmlformats.org/officeDocument/2006/relationships/image" Target="../media/image215.png"/><Relationship Id="rId5" Type="http://schemas.openxmlformats.org/officeDocument/2006/relationships/image" Target="../media/image213.png"/><Relationship Id="rId6" Type="http://schemas.openxmlformats.org/officeDocument/2006/relationships/image" Target="../media/image2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51.xml"/><Relationship Id="rId3" Type="http://schemas.openxmlformats.org/officeDocument/2006/relationships/image" Target="../media/image218.png"/><Relationship Id="rId4" Type="http://schemas.openxmlformats.org/officeDocument/2006/relationships/image" Target="../media/image214.png"/><Relationship Id="rId5" Type="http://schemas.openxmlformats.org/officeDocument/2006/relationships/image" Target="../media/image208.png"/><Relationship Id="rId6" Type="http://schemas.openxmlformats.org/officeDocument/2006/relationships/hyperlink" Target="https://share.hsforms.com/1r7l-ZvY4SGmfm3eTAa0p4g41ej3"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2.xml"/></Relationships>
</file>

<file path=ppt/slides/_rels/slide16.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48.png"/><Relationship Id="rId12" Type="http://schemas.openxmlformats.org/officeDocument/2006/relationships/image" Target="../media/image63.gif"/><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53.png"/><Relationship Id="rId5" Type="http://schemas.openxmlformats.org/officeDocument/2006/relationships/image" Target="../media/image19.png"/><Relationship Id="rId6" Type="http://schemas.openxmlformats.org/officeDocument/2006/relationships/image" Target="../media/image37.png"/><Relationship Id="rId7" Type="http://schemas.openxmlformats.org/officeDocument/2006/relationships/image" Target="../media/image52.png"/><Relationship Id="rId8"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39.png"/><Relationship Id="rId5" Type="http://schemas.openxmlformats.org/officeDocument/2006/relationships/image" Target="../media/image30.png"/><Relationship Id="rId6"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68.png"/><Relationship Id="rId4" Type="http://schemas.openxmlformats.org/officeDocument/2006/relationships/image" Target="../media/image72.png"/><Relationship Id="rId5" Type="http://schemas.openxmlformats.org/officeDocument/2006/relationships/image" Target="../media/image65.png"/><Relationship Id="rId6"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hyperlink" Target="https://kodekloud.com" TargetMode="External"/><Relationship Id="rId4" Type="http://schemas.openxmlformats.org/officeDocument/2006/relationships/image" Target="../media/image61.png"/><Relationship Id="rId5" Type="http://schemas.openxmlformats.org/officeDocument/2006/relationships/image" Target="../media/image14.png"/><Relationship Id="rId6" Type="http://schemas.openxmlformats.org/officeDocument/2006/relationships/image" Target="../media/image39.png"/><Relationship Id="rId7" Type="http://schemas.openxmlformats.org/officeDocument/2006/relationships/image" Target="../media/image30.png"/><Relationship Id="rId8"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5.png"/><Relationship Id="rId4" Type="http://schemas.openxmlformats.org/officeDocument/2006/relationships/image" Target="../media/image82.png"/><Relationship Id="rId5" Type="http://schemas.openxmlformats.org/officeDocument/2006/relationships/image" Target="../media/image74.png"/><Relationship Id="rId6" Type="http://schemas.openxmlformats.org/officeDocument/2006/relationships/image" Target="../media/image89.png"/><Relationship Id="rId7" Type="http://schemas.openxmlformats.org/officeDocument/2006/relationships/image" Target="../media/image73.png"/><Relationship Id="rId8"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hyperlink" Target="https://learn.kodekloud.com/user/courses/labs-docker-for-the-absolute-beginner/module/49a2ebba-69b7-4234-af41-95212df8faa0/lesson/a26847a6-954f-493a-aab7-da758d9ad874" TargetMode="External"/><Relationship Id="rId5" Type="http://schemas.openxmlformats.org/officeDocument/2006/relationships/hyperlink" Target="https://learn.kodekloud.com/user/courses/labs-docker-for-the-absolute-beginner/module/49a2ebba-69b7-4234-af41-95212df8faa0/lesson/a26847a6-954f-493a-aab7-da758d9ad874"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gif"/><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79.png"/><Relationship Id="rId4" Type="http://schemas.openxmlformats.org/officeDocument/2006/relationships/image" Target="../media/image106.png"/><Relationship Id="rId5" Type="http://schemas.openxmlformats.org/officeDocument/2006/relationships/image" Target="../media/image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comments" Target="../comments/comment2.xml"/><Relationship Id="rId4" Type="http://schemas.openxmlformats.org/officeDocument/2006/relationships/image" Target="../media/image79.png"/><Relationship Id="rId5" Type="http://schemas.openxmlformats.org/officeDocument/2006/relationships/image" Target="../media/image63.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hyperlink" Target="https://learn.kodekloud.com/user/courses/labs-docker-for-the-absolute-beginner/module/49a2ebba-69b7-4234-af41-95212df8faa0/lesson/f6d8c9cf-4485-4889-86d0-d6a8ad9a0e93" TargetMode="External"/><Relationship Id="rId5" Type="http://schemas.openxmlformats.org/officeDocument/2006/relationships/hyperlink" Target="https://learn.kodekloud.com/user/courses/labs-docker-for-the-absolute-beginner/module/49a2ebba-69b7-4234-af41-95212df8faa0/lesson/f6d8c9cf-4485-4889-86d0-d6a8ad9a0e93"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8.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80.png"/><Relationship Id="rId4" Type="http://schemas.openxmlformats.org/officeDocument/2006/relationships/image" Target="../media/image66.png"/><Relationship Id="rId5" Type="http://schemas.openxmlformats.org/officeDocument/2006/relationships/image" Target="../media/image8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83.png"/><Relationship Id="rId4" Type="http://schemas.openxmlformats.org/officeDocument/2006/relationships/image" Target="../media/image78.png"/><Relationship Id="rId5"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80.png"/><Relationship Id="rId4" Type="http://schemas.openxmlformats.org/officeDocument/2006/relationships/image" Target="../media/image66.png"/><Relationship Id="rId5" Type="http://schemas.openxmlformats.org/officeDocument/2006/relationships/image" Target="../media/image8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80.png"/><Relationship Id="rId4" Type="http://schemas.openxmlformats.org/officeDocument/2006/relationships/image" Target="../media/image103.png"/><Relationship Id="rId5" Type="http://schemas.openxmlformats.org/officeDocument/2006/relationships/image" Target="../media/image90.png"/><Relationship Id="rId6"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31.png"/><Relationship Id="rId4" Type="http://schemas.openxmlformats.org/officeDocument/2006/relationships/hyperlink" Target="https://learn.kodekloud.com/user/courses/labs-docker-for-the-absolute-beginner/module/49a2ebba-69b7-4234-af41-95212df8faa0/lesson/32f5c796-5949-4a55-9474-f6cbb9fc26b2" TargetMode="External"/><Relationship Id="rId5" Type="http://schemas.openxmlformats.org/officeDocument/2006/relationships/hyperlink" Target="https://learn.kodekloud.com/user/courses/labs-docker-for-the-absolute-beginner/module/49a2ebba-69b7-4234-af41-95212df8faa0/lesson/32f5c796-5949-4a55-9474-f6cbb9fc26b2"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2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comments" Target="../comments/commen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9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97.png"/><Relationship Id="rId4" Type="http://schemas.openxmlformats.org/officeDocument/2006/relationships/image" Target="../media/image93.png"/><Relationship Id="rId5"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91.png"/><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18.png"/><Relationship Id="rId4" Type="http://schemas.openxmlformats.org/officeDocument/2006/relationships/image" Target="../media/image104.png"/><Relationship Id="rId5" Type="http://schemas.openxmlformats.org/officeDocument/2006/relationships/image" Target="../media/image95.png"/><Relationship Id="rId6" Type="http://schemas.openxmlformats.org/officeDocument/2006/relationships/image" Target="../media/image9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31.png"/><Relationship Id="rId4" Type="http://schemas.openxmlformats.org/officeDocument/2006/relationships/hyperlink" Target="https://learn.kodekloud.com/user/courses/labs-docker-for-the-absolute-beginner/module/49a2ebba-69b7-4234-af41-95212df8faa0/lesson/d7f9a9a9-bdbe-4ac3-9855-c192e736dc2f" TargetMode="External"/><Relationship Id="rId5" Type="http://schemas.openxmlformats.org/officeDocument/2006/relationships/hyperlink" Target="https://learn.kodekloud.com/user/courses/labs-docker-for-the-absolute-beginner/module/49a2ebba-69b7-4234-af41-95212df8faa0/lesson/d7f9a9a9-bdbe-4ac3-9855-c192e736dc2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5.png"/><Relationship Id="rId4" Type="http://schemas.openxmlformats.org/officeDocument/2006/relationships/image" Target="../media/image82.png"/><Relationship Id="rId5" Type="http://schemas.openxmlformats.org/officeDocument/2006/relationships/image" Target="../media/image74.png"/><Relationship Id="rId6" Type="http://schemas.openxmlformats.org/officeDocument/2006/relationships/image" Target="../media/image89.png"/><Relationship Id="rId7"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hyperlink" Target="https://learn.kodekloud.com/user/courses/labs-docker-for-the-absolute-beginner"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09.png"/><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6.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1.png"/><Relationship Id="rId4" Type="http://schemas.openxmlformats.org/officeDocument/2006/relationships/image" Target="../media/image117.png"/><Relationship Id="rId5" Type="http://schemas.openxmlformats.org/officeDocument/2006/relationships/image" Target="../media/image102.png"/><Relationship Id="rId6" Type="http://schemas.openxmlformats.org/officeDocument/2006/relationships/image" Target="../media/image10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31.png"/><Relationship Id="rId4" Type="http://schemas.openxmlformats.org/officeDocument/2006/relationships/hyperlink" Target="https://learn.kodekloud.com/user/courses/labs-docker-for-the-absolute-beginner/module/49a2ebba-69b7-4234-af41-95212df8faa0/lesson/24311a78-2ec0-4fae-b35b-607ebdbce33b" TargetMode="External"/><Relationship Id="rId5" Type="http://schemas.openxmlformats.org/officeDocument/2006/relationships/hyperlink" Target="https://learn.kodekloud.com/user/courses/labs-docker-for-the-absolute-beginner/module/49a2ebba-69b7-4234-af41-95212df8faa0/lesson/24311a78-2ec0-4fae-b35b-607ebdbce33b"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xml"/><Relationship Id="rId3"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 Id="rId3" Type="http://schemas.openxmlformats.org/officeDocument/2006/relationships/image" Target="../media/image79.png"/><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 Id="rId3" Type="http://schemas.openxmlformats.org/officeDocument/2006/relationships/image" Target="../media/image10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 Id="rId3" Type="http://schemas.openxmlformats.org/officeDocument/2006/relationships/image" Target="../media/image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31.png"/><Relationship Id="rId4" Type="http://schemas.openxmlformats.org/officeDocument/2006/relationships/hyperlink" Target="https://learn.kodekloud.com/user/courses/labs-docker-for-the-absolute-beginner/module/49a2ebba-69b7-4234-af41-95212df8faa0/lesson/8ac86e5d-f293-4588-b426-551b3c168fc9" TargetMode="External"/><Relationship Id="rId5" Type="http://schemas.openxmlformats.org/officeDocument/2006/relationships/hyperlink" Target="https://learn.kodekloud.com/user/courses/labs-docker-for-the-absolute-beginner/module/49a2ebba-69b7-4234-af41-95212df8faa0/lesson/8ac86e5d-f293-4588-b426-551b3c168fc9"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xml"/><Relationship Id="rId3" Type="http://schemas.openxmlformats.org/officeDocument/2006/relationships/image" Target="../media/image1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4.gif"/><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7.png"/><Relationship Id="rId7" Type="http://schemas.openxmlformats.org/officeDocument/2006/relationships/image" Target="../media/image5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xml"/><Relationship Id="rId3" Type="http://schemas.openxmlformats.org/officeDocument/2006/relationships/comments" Target="../comments/comment4.xml"/><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 Id="rId3" Type="http://schemas.openxmlformats.org/officeDocument/2006/relationships/comments" Target="../comments/commen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31.png"/><Relationship Id="rId4" Type="http://schemas.openxmlformats.org/officeDocument/2006/relationships/hyperlink" Target="https://learn.kodekloud.com/user/courses/labs-docker-for-the-absolute-beginner/module/49a2ebba-69b7-4234-af41-95212df8faa0/lesson/0db0fb68-448f-4344-a8f4-e5726dbbb8c7" TargetMode="External"/><Relationship Id="rId5" Type="http://schemas.openxmlformats.org/officeDocument/2006/relationships/hyperlink" Target="https://learn.kodekloud.com/user/courses/labs-docker-for-the-absolute-beginner/module/49a2ebba-69b7-4234-af41-95212df8faa0/lesson/0db0fb68-448f-4344-a8f4-e5726dbbb8c7"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5.xml"/><Relationship Id="rId3"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53.png"/><Relationship Id="rId5" Type="http://schemas.openxmlformats.org/officeDocument/2006/relationships/image" Target="../media/image19.png"/><Relationship Id="rId6" Type="http://schemas.openxmlformats.org/officeDocument/2006/relationships/image" Target="../media/image37.png"/><Relationship Id="rId7" Type="http://schemas.openxmlformats.org/officeDocument/2006/relationships/image" Target="../media/image52.png"/><Relationship Id="rId8" Type="http://schemas.openxmlformats.org/officeDocument/2006/relationships/image" Target="../media/image3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xml"/><Relationship Id="rId3" Type="http://schemas.openxmlformats.org/officeDocument/2006/relationships/image" Target="../media/image132.png"/><Relationship Id="rId4" Type="http://schemas.openxmlformats.org/officeDocument/2006/relationships/image" Target="../media/image130.png"/><Relationship Id="rId9" Type="http://schemas.openxmlformats.org/officeDocument/2006/relationships/image" Target="../media/image119.png"/><Relationship Id="rId5" Type="http://schemas.openxmlformats.org/officeDocument/2006/relationships/image" Target="../media/image122.png"/><Relationship Id="rId6" Type="http://schemas.openxmlformats.org/officeDocument/2006/relationships/image" Target="../media/image121.png"/><Relationship Id="rId7" Type="http://schemas.openxmlformats.org/officeDocument/2006/relationships/image" Target="../media/image124.png"/><Relationship Id="rId8" Type="http://schemas.openxmlformats.org/officeDocument/2006/relationships/image" Target="../media/image136.png"/></Relationships>
</file>

<file path=ppt/slides/_rels/slide97.xml.rels><?xml version="1.0" encoding="UTF-8" standalone="yes"?><Relationships xmlns="http://schemas.openxmlformats.org/package/2006/relationships"><Relationship Id="rId11" Type="http://schemas.openxmlformats.org/officeDocument/2006/relationships/image" Target="../media/image126.png"/><Relationship Id="rId10" Type="http://schemas.openxmlformats.org/officeDocument/2006/relationships/image" Target="../media/image127.png"/><Relationship Id="rId13" Type="http://schemas.openxmlformats.org/officeDocument/2006/relationships/image" Target="../media/image125.png"/><Relationship Id="rId12" Type="http://schemas.openxmlformats.org/officeDocument/2006/relationships/image" Target="../media/image131.png"/><Relationship Id="rId1" Type="http://schemas.openxmlformats.org/officeDocument/2006/relationships/slideLayout" Target="../slideLayouts/slideLayout23.xml"/><Relationship Id="rId2" Type="http://schemas.openxmlformats.org/officeDocument/2006/relationships/notesSlide" Target="../notesSlides/notesSlide97.xml"/><Relationship Id="rId3" Type="http://schemas.openxmlformats.org/officeDocument/2006/relationships/image" Target="../media/image19.png"/><Relationship Id="rId4" Type="http://schemas.openxmlformats.org/officeDocument/2006/relationships/image" Target="../media/image53.png"/><Relationship Id="rId9" Type="http://schemas.openxmlformats.org/officeDocument/2006/relationships/image" Target="../media/image133.png"/><Relationship Id="rId5" Type="http://schemas.openxmlformats.org/officeDocument/2006/relationships/image" Target="../media/image132.png"/><Relationship Id="rId6" Type="http://schemas.openxmlformats.org/officeDocument/2006/relationships/image" Target="../media/image32.png"/><Relationship Id="rId7" Type="http://schemas.openxmlformats.org/officeDocument/2006/relationships/image" Target="../media/image121.png"/><Relationship Id="rId8" Type="http://schemas.openxmlformats.org/officeDocument/2006/relationships/image" Target="../media/image1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8.xml"/><Relationship Id="rId3" Type="http://schemas.openxmlformats.org/officeDocument/2006/relationships/image" Target="../media/image1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
          <p:cNvSpPr/>
          <p:nvPr/>
        </p:nvSpPr>
        <p:spPr>
          <a:xfrm>
            <a:off x="4914280" y="1306123"/>
            <a:ext cx="1787775" cy="3306654"/>
          </a:xfrm>
          <a:prstGeom prst="roundRect">
            <a:avLst>
              <a:gd fmla="val 4489" name="adj"/>
            </a:avLst>
          </a:pr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729" name="Google Shape;729;p8"/>
          <p:cNvSpPr/>
          <p:nvPr/>
        </p:nvSpPr>
        <p:spPr>
          <a:xfrm>
            <a:off x="4933389" y="4699374"/>
            <a:ext cx="6874055" cy="365760"/>
          </a:xfrm>
          <a:prstGeom prst="roundRect">
            <a:avLst>
              <a:gd fmla="val 16667" name="adj"/>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Ubuntu"/>
              <a:buNone/>
            </a:pPr>
            <a:r>
              <a:rPr b="0" i="0" lang="en-US" sz="1800" u="none" cap="none" strike="noStrike">
                <a:solidFill>
                  <a:schemeClr val="lt1"/>
                </a:solidFill>
                <a:latin typeface="Ubuntu"/>
                <a:ea typeface="Ubuntu"/>
                <a:cs typeface="Ubuntu"/>
                <a:sym typeface="Ubuntu"/>
              </a:rPr>
              <a:t>?</a:t>
            </a:r>
            <a:endParaRPr b="0" i="0" sz="1800" u="none" cap="none" strike="noStrike">
              <a:solidFill>
                <a:schemeClr val="dk1"/>
              </a:solidFill>
              <a:latin typeface="Ubuntu"/>
              <a:ea typeface="Ubuntu"/>
              <a:cs typeface="Ubuntu"/>
              <a:sym typeface="Ubuntu"/>
            </a:endParaRPr>
          </a:p>
        </p:txBody>
      </p:sp>
      <p:sp>
        <p:nvSpPr>
          <p:cNvPr id="730" name="Google Shape;730;p8"/>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What Can Docker Do?</a:t>
            </a:r>
            <a:endParaRPr/>
          </a:p>
        </p:txBody>
      </p:sp>
      <p:sp>
        <p:nvSpPr>
          <p:cNvPr id="731" name="Google Shape;731;p8"/>
          <p:cNvSpPr txBox="1"/>
          <p:nvPr>
            <p:ph idx="4294967295" type="body"/>
          </p:nvPr>
        </p:nvSpPr>
        <p:spPr>
          <a:xfrm>
            <a:off x="155574" y="2704987"/>
            <a:ext cx="4497029" cy="143396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800"/>
              <a:buFont typeface="Arial"/>
              <a:buChar char="•"/>
            </a:pPr>
            <a:r>
              <a:rPr lang="en-US" sz="2000">
                <a:solidFill>
                  <a:schemeClr val="dk1"/>
                </a:solidFill>
              </a:rPr>
              <a:t>Containerize applications</a:t>
            </a:r>
            <a:endParaRPr sz="2000">
              <a:solidFill>
                <a:schemeClr val="dk1"/>
              </a:solidFill>
            </a:endParaRPr>
          </a:p>
          <a:p>
            <a:pPr indent="-228600" lvl="0" marL="228600" marR="0" rtl="0" algn="l">
              <a:lnSpc>
                <a:spcPct val="90000"/>
              </a:lnSpc>
              <a:spcBef>
                <a:spcPts val="1000"/>
              </a:spcBef>
              <a:spcAft>
                <a:spcPts val="0"/>
              </a:spcAft>
              <a:buClr>
                <a:schemeClr val="lt1"/>
              </a:buClr>
              <a:buSzPts val="2800"/>
              <a:buFont typeface="Arial"/>
              <a:buChar char="•"/>
            </a:pPr>
            <a:r>
              <a:rPr lang="en-US" sz="2000">
                <a:solidFill>
                  <a:schemeClr val="dk1"/>
                </a:solidFill>
              </a:rPr>
              <a:t>Run each service with its own dependencies in separate containers</a:t>
            </a:r>
            <a:endParaRPr sz="2000">
              <a:solidFill>
                <a:schemeClr val="dk1"/>
              </a:solidFill>
            </a:endParaRPr>
          </a:p>
        </p:txBody>
      </p:sp>
      <p:sp>
        <p:nvSpPr>
          <p:cNvPr id="732" name="Google Shape;732;p8"/>
          <p:cNvSpPr/>
          <p:nvPr/>
        </p:nvSpPr>
        <p:spPr>
          <a:xfrm>
            <a:off x="4925000" y="4685859"/>
            <a:ext cx="6885230" cy="388058"/>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Docker</a:t>
            </a:r>
            <a:endParaRPr b="0" i="0" sz="1800" u="none" cap="none" strike="noStrike">
              <a:solidFill>
                <a:schemeClr val="lt1"/>
              </a:solidFill>
              <a:latin typeface="Ubuntu"/>
              <a:ea typeface="Ubuntu"/>
              <a:cs typeface="Ubuntu"/>
              <a:sym typeface="Ubuntu"/>
            </a:endParaRPr>
          </a:p>
        </p:txBody>
      </p:sp>
      <p:pic>
        <p:nvPicPr>
          <p:cNvPr descr="MongoDB" id="733" name="Google Shape;733;p8"/>
          <p:cNvPicPr preferRelativeResize="0"/>
          <p:nvPr/>
        </p:nvPicPr>
        <p:blipFill rotWithShape="1">
          <a:blip r:embed="rId3">
            <a:alphaModFix/>
          </a:blip>
          <a:srcRect b="0" l="0" r="0" t="0"/>
          <a:stretch/>
        </p:blipFill>
        <p:spPr>
          <a:xfrm>
            <a:off x="6852800" y="1990873"/>
            <a:ext cx="1413319" cy="443408"/>
          </a:xfrm>
          <a:prstGeom prst="roundRect">
            <a:avLst>
              <a:gd fmla="val 16667" name="adj"/>
            </a:avLst>
          </a:prstGeom>
          <a:noFill/>
          <a:ln>
            <a:noFill/>
          </a:ln>
        </p:spPr>
      </p:pic>
      <p:pic>
        <p:nvPicPr>
          <p:cNvPr descr="Image result for redis" id="734" name="Google Shape;734;p8"/>
          <p:cNvPicPr preferRelativeResize="0"/>
          <p:nvPr/>
        </p:nvPicPr>
        <p:blipFill rotWithShape="1">
          <a:blip r:embed="rId4">
            <a:alphaModFix/>
          </a:blip>
          <a:srcRect b="0" l="0" r="0" t="0"/>
          <a:stretch/>
        </p:blipFill>
        <p:spPr>
          <a:xfrm>
            <a:off x="9013559" y="2018153"/>
            <a:ext cx="639095" cy="544415"/>
          </a:xfrm>
          <a:prstGeom prst="roundRect">
            <a:avLst>
              <a:gd fmla="val 16667" name="adj"/>
            </a:avLst>
          </a:prstGeom>
          <a:noFill/>
          <a:ln>
            <a:noFill/>
          </a:ln>
        </p:spPr>
      </p:pic>
      <p:pic>
        <p:nvPicPr>
          <p:cNvPr descr="Image result for ansible image" id="735" name="Google Shape;735;p8"/>
          <p:cNvPicPr preferRelativeResize="0"/>
          <p:nvPr/>
        </p:nvPicPr>
        <p:blipFill rotWithShape="1">
          <a:blip r:embed="rId5">
            <a:alphaModFix/>
          </a:blip>
          <a:srcRect b="0" l="0" r="0" t="0"/>
          <a:stretch/>
        </p:blipFill>
        <p:spPr>
          <a:xfrm>
            <a:off x="10512458" y="1867747"/>
            <a:ext cx="897285" cy="897285"/>
          </a:xfrm>
          <a:prstGeom prst="roundRect">
            <a:avLst>
              <a:gd fmla="val 16667" name="adj"/>
            </a:avLst>
          </a:prstGeom>
          <a:noFill/>
          <a:ln>
            <a:noFill/>
          </a:ln>
        </p:spPr>
      </p:pic>
      <p:sp>
        <p:nvSpPr>
          <p:cNvPr id="736" name="Google Shape;736;p8"/>
          <p:cNvSpPr/>
          <p:nvPr/>
        </p:nvSpPr>
        <p:spPr>
          <a:xfrm>
            <a:off x="5093368" y="1388843"/>
            <a:ext cx="1471524"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Web Server</a:t>
            </a:r>
            <a:endParaRPr b="0" i="0" sz="1800" u="none" cap="none" strike="noStrike">
              <a:solidFill>
                <a:schemeClr val="dk1"/>
              </a:solidFill>
              <a:latin typeface="Ubuntu"/>
              <a:ea typeface="Ubuntu"/>
              <a:cs typeface="Ubuntu"/>
              <a:sym typeface="Ubuntu"/>
            </a:endParaRPr>
          </a:p>
        </p:txBody>
      </p:sp>
      <p:sp>
        <p:nvSpPr>
          <p:cNvPr id="737" name="Google Shape;737;p8"/>
          <p:cNvSpPr/>
          <p:nvPr/>
        </p:nvSpPr>
        <p:spPr>
          <a:xfrm>
            <a:off x="6936363" y="1388843"/>
            <a:ext cx="1329756"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Database</a:t>
            </a:r>
            <a:endParaRPr b="0" i="0" sz="1800" u="none" cap="none" strike="noStrike">
              <a:solidFill>
                <a:schemeClr val="dk1"/>
              </a:solidFill>
              <a:latin typeface="Ubuntu"/>
              <a:ea typeface="Ubuntu"/>
              <a:cs typeface="Ubuntu"/>
              <a:sym typeface="Ubuntu"/>
            </a:endParaRPr>
          </a:p>
        </p:txBody>
      </p:sp>
      <p:sp>
        <p:nvSpPr>
          <p:cNvPr id="738" name="Google Shape;738;p8"/>
          <p:cNvSpPr/>
          <p:nvPr/>
        </p:nvSpPr>
        <p:spPr>
          <a:xfrm>
            <a:off x="8626166" y="1388843"/>
            <a:ext cx="1329756"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Messaging</a:t>
            </a:r>
            <a:endParaRPr b="0" i="0" sz="1800" u="none" cap="none" strike="noStrike">
              <a:solidFill>
                <a:schemeClr val="dk1"/>
              </a:solidFill>
              <a:latin typeface="Ubuntu"/>
              <a:ea typeface="Ubuntu"/>
              <a:cs typeface="Ubuntu"/>
              <a:sym typeface="Ubuntu"/>
            </a:endParaRPr>
          </a:p>
        </p:txBody>
      </p:sp>
      <p:sp>
        <p:nvSpPr>
          <p:cNvPr id="739" name="Google Shape;739;p8"/>
          <p:cNvSpPr/>
          <p:nvPr/>
        </p:nvSpPr>
        <p:spPr>
          <a:xfrm>
            <a:off x="10113655" y="1388843"/>
            <a:ext cx="1762284"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Orchestration</a:t>
            </a:r>
            <a:endParaRPr b="0" i="0" sz="1800" u="none" cap="none" strike="noStrike">
              <a:solidFill>
                <a:schemeClr val="dk1"/>
              </a:solidFill>
              <a:latin typeface="Ubuntu"/>
              <a:ea typeface="Ubuntu"/>
              <a:cs typeface="Ubuntu"/>
              <a:sym typeface="Ubuntu"/>
            </a:endParaRPr>
          </a:p>
        </p:txBody>
      </p:sp>
      <p:sp>
        <p:nvSpPr>
          <p:cNvPr id="740" name="Google Shape;740;p8"/>
          <p:cNvSpPr/>
          <p:nvPr/>
        </p:nvSpPr>
        <p:spPr>
          <a:xfrm>
            <a:off x="4933390" y="5265420"/>
            <a:ext cx="6874054" cy="480060"/>
          </a:xfrm>
          <a:prstGeom prst="round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OS</a:t>
            </a:r>
            <a:endParaRPr b="0" i="0" sz="1800" u="none" cap="none" strike="noStrike">
              <a:solidFill>
                <a:schemeClr val="lt1"/>
              </a:solidFill>
              <a:latin typeface="Ubuntu"/>
              <a:ea typeface="Ubuntu"/>
              <a:cs typeface="Ubuntu"/>
              <a:sym typeface="Ubuntu"/>
            </a:endParaRPr>
          </a:p>
        </p:txBody>
      </p:sp>
      <p:sp>
        <p:nvSpPr>
          <p:cNvPr id="741" name="Google Shape;741;p8"/>
          <p:cNvSpPr/>
          <p:nvPr/>
        </p:nvSpPr>
        <p:spPr>
          <a:xfrm>
            <a:off x="5055309" y="4190184"/>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lt1"/>
              </a:solidFill>
              <a:latin typeface="Ubuntu"/>
              <a:ea typeface="Ubuntu"/>
              <a:cs typeface="Ubuntu"/>
              <a:sym typeface="Ubuntu"/>
            </a:endParaRPr>
          </a:p>
        </p:txBody>
      </p:sp>
      <p:sp>
        <p:nvSpPr>
          <p:cNvPr id="742" name="Google Shape;742;p8"/>
          <p:cNvSpPr/>
          <p:nvPr/>
        </p:nvSpPr>
        <p:spPr>
          <a:xfrm>
            <a:off x="5797239" y="4190877"/>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lt1"/>
              </a:solidFill>
              <a:latin typeface="Ubuntu"/>
              <a:ea typeface="Ubuntu"/>
              <a:cs typeface="Ubuntu"/>
              <a:sym typeface="Ubuntu"/>
            </a:endParaRPr>
          </a:p>
        </p:txBody>
      </p:sp>
      <p:sp>
        <p:nvSpPr>
          <p:cNvPr id="743" name="Google Shape;743;p8"/>
          <p:cNvSpPr/>
          <p:nvPr/>
        </p:nvSpPr>
        <p:spPr>
          <a:xfrm>
            <a:off x="6814700" y="4185852"/>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lt1"/>
              </a:solidFill>
              <a:latin typeface="Ubuntu"/>
              <a:ea typeface="Ubuntu"/>
              <a:cs typeface="Ubuntu"/>
              <a:sym typeface="Ubuntu"/>
            </a:endParaRPr>
          </a:p>
        </p:txBody>
      </p:sp>
      <p:sp>
        <p:nvSpPr>
          <p:cNvPr id="744" name="Google Shape;744;p8"/>
          <p:cNvSpPr/>
          <p:nvPr/>
        </p:nvSpPr>
        <p:spPr>
          <a:xfrm>
            <a:off x="7556630" y="4185852"/>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lt1"/>
              </a:solidFill>
              <a:latin typeface="Ubuntu"/>
              <a:ea typeface="Ubuntu"/>
              <a:cs typeface="Ubuntu"/>
              <a:sym typeface="Ubuntu"/>
            </a:endParaRPr>
          </a:p>
        </p:txBody>
      </p:sp>
      <p:sp>
        <p:nvSpPr>
          <p:cNvPr id="745" name="Google Shape;745;p8"/>
          <p:cNvSpPr/>
          <p:nvPr/>
        </p:nvSpPr>
        <p:spPr>
          <a:xfrm>
            <a:off x="8529722" y="4185852"/>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lt1"/>
              </a:solidFill>
              <a:latin typeface="Ubuntu"/>
              <a:ea typeface="Ubuntu"/>
              <a:cs typeface="Ubuntu"/>
              <a:sym typeface="Ubuntu"/>
            </a:endParaRPr>
          </a:p>
        </p:txBody>
      </p:sp>
      <p:sp>
        <p:nvSpPr>
          <p:cNvPr id="746" name="Google Shape;746;p8"/>
          <p:cNvSpPr/>
          <p:nvPr/>
        </p:nvSpPr>
        <p:spPr>
          <a:xfrm>
            <a:off x="9288174" y="4189140"/>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lt1"/>
              </a:solidFill>
              <a:latin typeface="Ubuntu"/>
              <a:ea typeface="Ubuntu"/>
              <a:cs typeface="Ubuntu"/>
              <a:sym typeface="Ubuntu"/>
            </a:endParaRPr>
          </a:p>
        </p:txBody>
      </p:sp>
      <p:sp>
        <p:nvSpPr>
          <p:cNvPr id="747" name="Google Shape;747;p8"/>
          <p:cNvSpPr/>
          <p:nvPr/>
        </p:nvSpPr>
        <p:spPr>
          <a:xfrm>
            <a:off x="10212614" y="4189140"/>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lt1"/>
              </a:solidFill>
              <a:latin typeface="Ubuntu"/>
              <a:ea typeface="Ubuntu"/>
              <a:cs typeface="Ubuntu"/>
              <a:sym typeface="Ubuntu"/>
            </a:endParaRPr>
          </a:p>
        </p:txBody>
      </p:sp>
      <p:sp>
        <p:nvSpPr>
          <p:cNvPr id="748" name="Google Shape;748;p8"/>
          <p:cNvSpPr/>
          <p:nvPr/>
        </p:nvSpPr>
        <p:spPr>
          <a:xfrm>
            <a:off x="10971211" y="4185852"/>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lt1"/>
              </a:solidFill>
              <a:latin typeface="Ubuntu"/>
              <a:ea typeface="Ubuntu"/>
              <a:cs typeface="Ubuntu"/>
              <a:sym typeface="Ubuntu"/>
            </a:endParaRPr>
          </a:p>
        </p:txBody>
      </p:sp>
      <p:sp>
        <p:nvSpPr>
          <p:cNvPr id="749" name="Google Shape;749;p8"/>
          <p:cNvSpPr/>
          <p:nvPr/>
        </p:nvSpPr>
        <p:spPr>
          <a:xfrm>
            <a:off x="6783172" y="1306123"/>
            <a:ext cx="1617628" cy="3306654"/>
          </a:xfrm>
          <a:prstGeom prst="roundRect">
            <a:avLst>
              <a:gd fmla="val 3881" name="adj"/>
            </a:avLst>
          </a:pr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750" name="Google Shape;750;p8"/>
          <p:cNvSpPr/>
          <p:nvPr/>
        </p:nvSpPr>
        <p:spPr>
          <a:xfrm>
            <a:off x="8465749" y="1306123"/>
            <a:ext cx="1617628" cy="3293107"/>
          </a:xfrm>
          <a:prstGeom prst="roundRect">
            <a:avLst>
              <a:gd fmla="val 3881" name="adj"/>
            </a:avLst>
          </a:pr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751" name="Google Shape;751;p8"/>
          <p:cNvSpPr/>
          <p:nvPr/>
        </p:nvSpPr>
        <p:spPr>
          <a:xfrm>
            <a:off x="10152287" y="1306123"/>
            <a:ext cx="1617628" cy="3293108"/>
          </a:xfrm>
          <a:prstGeom prst="roundRect">
            <a:avLst>
              <a:gd fmla="val 3208" name="adj"/>
            </a:avLst>
          </a:pr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752" name="Google Shape;752;p8"/>
          <p:cNvSpPr/>
          <p:nvPr/>
        </p:nvSpPr>
        <p:spPr>
          <a:xfrm>
            <a:off x="5183968" y="934380"/>
            <a:ext cx="1248398"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Container</a:t>
            </a:r>
            <a:endParaRPr b="0" i="0" sz="1800" u="none" cap="none" strike="noStrike">
              <a:solidFill>
                <a:schemeClr val="dk1"/>
              </a:solidFill>
              <a:latin typeface="Ubuntu"/>
              <a:ea typeface="Ubuntu"/>
              <a:cs typeface="Ubuntu"/>
              <a:sym typeface="Ubuntu"/>
            </a:endParaRPr>
          </a:p>
        </p:txBody>
      </p:sp>
      <p:sp>
        <p:nvSpPr>
          <p:cNvPr id="753" name="Google Shape;753;p8"/>
          <p:cNvSpPr/>
          <p:nvPr/>
        </p:nvSpPr>
        <p:spPr>
          <a:xfrm>
            <a:off x="6929190" y="927353"/>
            <a:ext cx="1325592"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Container</a:t>
            </a:r>
            <a:endParaRPr b="0" i="0" sz="1800" u="none" cap="none" strike="noStrike">
              <a:solidFill>
                <a:schemeClr val="dk1"/>
              </a:solidFill>
              <a:latin typeface="Ubuntu"/>
              <a:ea typeface="Ubuntu"/>
              <a:cs typeface="Ubuntu"/>
              <a:sym typeface="Ubuntu"/>
            </a:endParaRPr>
          </a:p>
        </p:txBody>
      </p:sp>
      <p:sp>
        <p:nvSpPr>
          <p:cNvPr id="754" name="Google Shape;754;p8"/>
          <p:cNvSpPr/>
          <p:nvPr/>
        </p:nvSpPr>
        <p:spPr>
          <a:xfrm>
            <a:off x="8588886" y="912231"/>
            <a:ext cx="1371354"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Container</a:t>
            </a:r>
            <a:endParaRPr b="0" i="0" sz="1800" u="none" cap="none" strike="noStrike">
              <a:solidFill>
                <a:schemeClr val="dk1"/>
              </a:solidFill>
              <a:latin typeface="Ubuntu"/>
              <a:ea typeface="Ubuntu"/>
              <a:cs typeface="Ubuntu"/>
              <a:sym typeface="Ubuntu"/>
            </a:endParaRPr>
          </a:p>
        </p:txBody>
      </p:sp>
      <p:sp>
        <p:nvSpPr>
          <p:cNvPr id="755" name="Google Shape;755;p8"/>
          <p:cNvSpPr/>
          <p:nvPr/>
        </p:nvSpPr>
        <p:spPr>
          <a:xfrm>
            <a:off x="10298306" y="918906"/>
            <a:ext cx="1325592"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Container</a:t>
            </a:r>
            <a:endParaRPr b="0" i="0" sz="1800" u="none" cap="none" strike="noStrike">
              <a:solidFill>
                <a:schemeClr val="dk1"/>
              </a:solidFill>
              <a:latin typeface="Ubuntu"/>
              <a:ea typeface="Ubuntu"/>
              <a:cs typeface="Ubuntu"/>
              <a:sym typeface="Ubuntu"/>
            </a:endParaRPr>
          </a:p>
        </p:txBody>
      </p:sp>
      <p:sp>
        <p:nvSpPr>
          <p:cNvPr id="756" name="Google Shape;756;p8"/>
          <p:cNvSpPr/>
          <p:nvPr/>
        </p:nvSpPr>
        <p:spPr>
          <a:xfrm>
            <a:off x="4933390" y="5939549"/>
            <a:ext cx="6885230" cy="48006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Hardware Infrastructure</a:t>
            </a:r>
            <a:endParaRPr b="0" i="0" sz="1800" u="none" cap="none" strike="noStrike">
              <a:solidFill>
                <a:schemeClr val="lt1"/>
              </a:solidFill>
              <a:latin typeface="Ubuntu"/>
              <a:ea typeface="Ubuntu"/>
              <a:cs typeface="Ubuntu"/>
              <a:sym typeface="Ubuntu"/>
            </a:endParaRPr>
          </a:p>
        </p:txBody>
      </p:sp>
      <p:pic>
        <p:nvPicPr>
          <p:cNvPr descr="Node.js Code Execution Monitoring built for backend developers" id="757" name="Google Shape;757;p8"/>
          <p:cNvPicPr preferRelativeResize="0"/>
          <p:nvPr/>
        </p:nvPicPr>
        <p:blipFill rotWithShape="1">
          <a:blip r:embed="rId6">
            <a:alphaModFix/>
          </a:blip>
          <a:srcRect b="0" l="0" r="0" t="0"/>
          <a:stretch/>
        </p:blipFill>
        <p:spPr>
          <a:xfrm>
            <a:off x="4846546" y="1878542"/>
            <a:ext cx="2098107" cy="8824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5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5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5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5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5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5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5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xEl>
                                              <p:pRg end="0" st="0"/>
                                            </p:txEl>
                                          </p:spTgt>
                                        </p:tgtEl>
                                        <p:attrNameLst>
                                          <p:attrName>style.visibility</p:attrName>
                                        </p:attrNameLst>
                                      </p:cBhvr>
                                      <p:to>
                                        <p:strVal val="visible"/>
                                      </p:to>
                                    </p:set>
                                    <p:animEffect filter="fade" transition="in">
                                      <p:cBhvr>
                                        <p:cTn dur="500"/>
                                        <p:tgtEl>
                                          <p:spTgt spid="7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xEl>
                                              <p:pRg end="1" st="1"/>
                                            </p:txEl>
                                          </p:spTgt>
                                        </p:tgtEl>
                                        <p:attrNameLst>
                                          <p:attrName>style.visibility</p:attrName>
                                        </p:attrNameLst>
                                      </p:cBhvr>
                                      <p:to>
                                        <p:strVal val="visible"/>
                                      </p:to>
                                    </p:set>
                                    <p:animEffect filter="fade" transition="in">
                                      <p:cBhvr>
                                        <p:cTn dur="500"/>
                                        <p:tgtEl>
                                          <p:spTgt spid="73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pic>
        <p:nvPicPr>
          <p:cNvPr descr="http://icons.iconarchive.com/icons/icojam/blue-bits/96/user-female-icon.png" id="2511" name="Google Shape;2511;p190"/>
          <p:cNvPicPr preferRelativeResize="0"/>
          <p:nvPr/>
        </p:nvPicPr>
        <p:blipFill rotWithShape="1">
          <a:blip r:embed="rId3">
            <a:alphaModFix/>
          </a:blip>
          <a:srcRect b="0" l="0" r="0" t="0"/>
          <a:stretch/>
        </p:blipFill>
        <p:spPr>
          <a:xfrm>
            <a:off x="8197605" y="917435"/>
            <a:ext cx="914400" cy="914401"/>
          </a:xfrm>
          <a:prstGeom prst="rect">
            <a:avLst/>
          </a:prstGeom>
          <a:noFill/>
          <a:ln>
            <a:noFill/>
          </a:ln>
        </p:spPr>
      </p:pic>
      <p:sp>
        <p:nvSpPr>
          <p:cNvPr id="2512" name="Google Shape;2512;p190"/>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Docker compose</a:t>
            </a:r>
            <a:endParaRPr/>
          </a:p>
        </p:txBody>
      </p:sp>
      <p:sp>
        <p:nvSpPr>
          <p:cNvPr id="2513" name="Google Shape;2513;p190"/>
          <p:cNvSpPr/>
          <p:nvPr/>
        </p:nvSpPr>
        <p:spPr>
          <a:xfrm>
            <a:off x="6354946" y="1985827"/>
            <a:ext cx="1550400" cy="1124100"/>
          </a:xfrm>
          <a:prstGeom prst="roundRect">
            <a:avLst>
              <a:gd fmla="val 16667" name="adj"/>
            </a:avLst>
          </a:prstGeom>
          <a:gradFill>
            <a:gsLst>
              <a:gs pos="0">
                <a:srgbClr val="3566F1"/>
              </a:gs>
              <a:gs pos="100000">
                <a:schemeClr val="accent6"/>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voting-app</a:t>
            </a:r>
            <a:endParaRPr b="0" i="0" sz="1800" u="none" cap="none" strike="noStrike">
              <a:solidFill>
                <a:srgbClr val="000000"/>
              </a:solidFill>
              <a:latin typeface="Ubuntu"/>
              <a:ea typeface="Ubuntu"/>
              <a:cs typeface="Ubuntu"/>
              <a:sym typeface="Ubuntu"/>
            </a:endParaRPr>
          </a:p>
        </p:txBody>
      </p:sp>
      <p:sp>
        <p:nvSpPr>
          <p:cNvPr id="2514" name="Google Shape;2514;p190"/>
          <p:cNvSpPr/>
          <p:nvPr/>
        </p:nvSpPr>
        <p:spPr>
          <a:xfrm>
            <a:off x="9398488" y="1952227"/>
            <a:ext cx="1550400" cy="1124100"/>
          </a:xfrm>
          <a:prstGeom prst="roundRect">
            <a:avLst>
              <a:gd fmla="val 16667" name="adj"/>
            </a:avLst>
          </a:prstGeom>
          <a:gradFill>
            <a:gsLst>
              <a:gs pos="0">
                <a:srgbClr val="1F986D"/>
              </a:gs>
              <a:gs pos="100000">
                <a:srgbClr val="8EF5B5"/>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result-app</a:t>
            </a:r>
            <a:endParaRPr b="0" i="0" sz="1800" u="none" cap="none" strike="noStrike">
              <a:solidFill>
                <a:srgbClr val="000000"/>
              </a:solidFill>
              <a:latin typeface="Ubuntu"/>
              <a:ea typeface="Ubuntu"/>
              <a:cs typeface="Ubuntu"/>
              <a:sym typeface="Ubuntu"/>
            </a:endParaRPr>
          </a:p>
        </p:txBody>
      </p:sp>
      <p:sp>
        <p:nvSpPr>
          <p:cNvPr id="2515" name="Google Shape;2515;p190"/>
          <p:cNvSpPr/>
          <p:nvPr/>
        </p:nvSpPr>
        <p:spPr>
          <a:xfrm>
            <a:off x="6354946" y="3584890"/>
            <a:ext cx="1550400" cy="1124100"/>
          </a:xfrm>
          <a:prstGeom prst="roundRect">
            <a:avLst>
              <a:gd fmla="val 16667" name="adj"/>
            </a:avLst>
          </a:prstGeom>
          <a:gradFill>
            <a:gsLst>
              <a:gs pos="0">
                <a:srgbClr val="E6514B"/>
              </a:gs>
              <a:gs pos="100000">
                <a:srgbClr val="E69A3D"/>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redis</a:t>
            </a:r>
            <a:endParaRPr b="0" i="0" sz="1800" u="none" cap="none" strike="noStrike">
              <a:solidFill>
                <a:srgbClr val="FFFFFF"/>
              </a:solidFill>
              <a:latin typeface="Ubuntu"/>
              <a:ea typeface="Ubuntu"/>
              <a:cs typeface="Ubuntu"/>
              <a:sym typeface="Ubuntu"/>
            </a:endParaRPr>
          </a:p>
        </p:txBody>
      </p:sp>
      <p:sp>
        <p:nvSpPr>
          <p:cNvPr id="2516" name="Google Shape;2516;p190"/>
          <p:cNvSpPr/>
          <p:nvPr/>
        </p:nvSpPr>
        <p:spPr>
          <a:xfrm>
            <a:off x="9398487" y="3551289"/>
            <a:ext cx="1550400" cy="1124100"/>
          </a:xfrm>
          <a:prstGeom prst="roundRect">
            <a:avLst>
              <a:gd fmla="val 16667" name="adj"/>
            </a:avLst>
          </a:prstGeom>
          <a:gradFill>
            <a:gsLst>
              <a:gs pos="0">
                <a:srgbClr val="3566F1"/>
              </a:gs>
              <a:gs pos="100000">
                <a:schemeClr val="accent6"/>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db</a:t>
            </a:r>
            <a:endParaRPr b="0" i="0" sz="1800" u="none" cap="none" strike="noStrike">
              <a:solidFill>
                <a:srgbClr val="FFFFFF"/>
              </a:solidFill>
              <a:latin typeface="Ubuntu"/>
              <a:ea typeface="Ubuntu"/>
              <a:cs typeface="Ubuntu"/>
              <a:sym typeface="Ubuntu"/>
            </a:endParaRPr>
          </a:p>
        </p:txBody>
      </p:sp>
      <p:sp>
        <p:nvSpPr>
          <p:cNvPr id="2517" name="Google Shape;2517;p190"/>
          <p:cNvSpPr/>
          <p:nvPr/>
        </p:nvSpPr>
        <p:spPr>
          <a:xfrm>
            <a:off x="7848172" y="5073427"/>
            <a:ext cx="1550400" cy="1124100"/>
          </a:xfrm>
          <a:prstGeom prst="roundRect">
            <a:avLst>
              <a:gd fmla="val 16667" name="adj"/>
            </a:avLst>
          </a:prstGeom>
          <a:gradFill>
            <a:gsLst>
              <a:gs pos="0">
                <a:srgbClr val="3566F1"/>
              </a:gs>
              <a:gs pos="100000">
                <a:schemeClr val="accent6"/>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worker</a:t>
            </a:r>
            <a:endParaRPr b="0" i="0" sz="1800" u="none" cap="none" strike="noStrike">
              <a:solidFill>
                <a:srgbClr val="000000"/>
              </a:solidFill>
              <a:latin typeface="Ubuntu"/>
              <a:ea typeface="Ubuntu"/>
              <a:cs typeface="Ubuntu"/>
              <a:sym typeface="Ubuntu"/>
            </a:endParaRPr>
          </a:p>
        </p:txBody>
      </p:sp>
      <p:cxnSp>
        <p:nvCxnSpPr>
          <p:cNvPr id="2518" name="Google Shape;2518;p190"/>
          <p:cNvCxnSpPr/>
          <p:nvPr/>
        </p:nvCxnSpPr>
        <p:spPr>
          <a:xfrm>
            <a:off x="7130104" y="3109833"/>
            <a:ext cx="0" cy="475200"/>
          </a:xfrm>
          <a:prstGeom prst="straightConnector1">
            <a:avLst/>
          </a:prstGeom>
          <a:noFill/>
          <a:ln cap="flat" cmpd="sng" w="19050">
            <a:solidFill>
              <a:schemeClr val="dk1"/>
            </a:solidFill>
            <a:prstDash val="dot"/>
            <a:miter lim="800000"/>
            <a:headEnd len="sm" w="sm" type="none"/>
            <a:tailEnd len="med" w="med" type="triangle"/>
          </a:ln>
        </p:spPr>
      </p:cxnSp>
      <p:cxnSp>
        <p:nvCxnSpPr>
          <p:cNvPr id="2519" name="Google Shape;2519;p190"/>
          <p:cNvCxnSpPr/>
          <p:nvPr/>
        </p:nvCxnSpPr>
        <p:spPr>
          <a:xfrm>
            <a:off x="10173646" y="3076233"/>
            <a:ext cx="0" cy="475200"/>
          </a:xfrm>
          <a:prstGeom prst="straightConnector1">
            <a:avLst/>
          </a:prstGeom>
          <a:noFill/>
          <a:ln cap="flat" cmpd="sng" w="19050">
            <a:solidFill>
              <a:schemeClr val="dk1"/>
            </a:solidFill>
            <a:prstDash val="dot"/>
            <a:miter lim="800000"/>
            <a:headEnd len="sm" w="sm" type="none"/>
            <a:tailEnd len="med" w="med" type="triangle"/>
          </a:ln>
        </p:spPr>
      </p:cxnSp>
      <p:cxnSp>
        <p:nvCxnSpPr>
          <p:cNvPr id="2520" name="Google Shape;2520;p190"/>
          <p:cNvCxnSpPr/>
          <p:nvPr/>
        </p:nvCxnSpPr>
        <p:spPr>
          <a:xfrm rot="10800000">
            <a:off x="7130104" y="4708896"/>
            <a:ext cx="1001400" cy="364500"/>
          </a:xfrm>
          <a:prstGeom prst="straightConnector1">
            <a:avLst/>
          </a:prstGeom>
          <a:noFill/>
          <a:ln cap="flat" cmpd="sng" w="19050">
            <a:solidFill>
              <a:schemeClr val="dk1"/>
            </a:solidFill>
            <a:prstDash val="dot"/>
            <a:miter lim="800000"/>
            <a:headEnd len="sm" w="sm" type="none"/>
            <a:tailEnd len="med" w="med" type="triangle"/>
          </a:ln>
        </p:spPr>
      </p:cxnSp>
      <p:cxnSp>
        <p:nvCxnSpPr>
          <p:cNvPr id="2521" name="Google Shape;2521;p190"/>
          <p:cNvCxnSpPr/>
          <p:nvPr/>
        </p:nvCxnSpPr>
        <p:spPr>
          <a:xfrm flipH="1" rot="10800000">
            <a:off x="9262845" y="4675295"/>
            <a:ext cx="910800" cy="398100"/>
          </a:xfrm>
          <a:prstGeom prst="straightConnector1">
            <a:avLst/>
          </a:prstGeom>
          <a:noFill/>
          <a:ln cap="flat" cmpd="sng" w="19050">
            <a:solidFill>
              <a:schemeClr val="dk1"/>
            </a:solidFill>
            <a:prstDash val="dot"/>
            <a:miter lim="800000"/>
            <a:headEnd len="sm" w="sm" type="none"/>
            <a:tailEnd len="med" w="med" type="triangle"/>
          </a:ln>
        </p:spPr>
      </p:cxnSp>
      <p:grpSp>
        <p:nvGrpSpPr>
          <p:cNvPr id="2522" name="Google Shape;2522;p190"/>
          <p:cNvGrpSpPr/>
          <p:nvPr/>
        </p:nvGrpSpPr>
        <p:grpSpPr>
          <a:xfrm>
            <a:off x="6742082" y="2350359"/>
            <a:ext cx="716280" cy="678180"/>
            <a:chOff x="6225311" y="2473385"/>
            <a:chExt cx="716280" cy="678180"/>
          </a:xfrm>
        </p:grpSpPr>
        <p:pic>
          <p:nvPicPr>
            <p:cNvPr id="2523" name="Google Shape;2523;p190"/>
            <p:cNvPicPr preferRelativeResize="0"/>
            <p:nvPr/>
          </p:nvPicPr>
          <p:blipFill rotWithShape="1">
            <a:blip r:embed="rId4">
              <a:alphaModFix/>
            </a:blip>
            <a:srcRect b="0" l="0" r="0" t="-107"/>
            <a:stretch/>
          </p:blipFill>
          <p:spPr>
            <a:xfrm>
              <a:off x="6225311" y="2473385"/>
              <a:ext cx="716280" cy="678180"/>
            </a:xfrm>
            <a:prstGeom prst="rect">
              <a:avLst/>
            </a:prstGeom>
            <a:noFill/>
            <a:ln>
              <a:noFill/>
            </a:ln>
          </p:spPr>
        </p:pic>
        <p:pic>
          <p:nvPicPr>
            <p:cNvPr descr="Image result for python logo" id="2524" name="Google Shape;2524;p190"/>
            <p:cNvPicPr preferRelativeResize="0"/>
            <p:nvPr/>
          </p:nvPicPr>
          <p:blipFill rotWithShape="1">
            <a:blip r:embed="rId5">
              <a:alphaModFix/>
            </a:blip>
            <a:srcRect b="0" l="0" r="0" t="0"/>
            <a:stretch/>
          </p:blipFill>
          <p:spPr>
            <a:xfrm>
              <a:off x="6263299" y="2473385"/>
              <a:ext cx="640303" cy="640303"/>
            </a:xfrm>
            <a:prstGeom prst="rect">
              <a:avLst/>
            </a:prstGeom>
            <a:noFill/>
            <a:ln>
              <a:noFill/>
            </a:ln>
          </p:spPr>
        </p:pic>
      </p:grpSp>
      <p:grpSp>
        <p:nvGrpSpPr>
          <p:cNvPr id="2525" name="Google Shape;2525;p190"/>
          <p:cNvGrpSpPr/>
          <p:nvPr/>
        </p:nvGrpSpPr>
        <p:grpSpPr>
          <a:xfrm>
            <a:off x="6771963" y="3925345"/>
            <a:ext cx="716280" cy="678180"/>
            <a:chOff x="7883978" y="2807310"/>
            <a:chExt cx="716280" cy="678180"/>
          </a:xfrm>
        </p:grpSpPr>
        <p:pic>
          <p:nvPicPr>
            <p:cNvPr id="2526" name="Google Shape;2526;p190"/>
            <p:cNvPicPr preferRelativeResize="0"/>
            <p:nvPr/>
          </p:nvPicPr>
          <p:blipFill rotWithShape="1">
            <a:blip r:embed="rId4">
              <a:alphaModFix/>
            </a:blip>
            <a:srcRect b="0" l="0" r="0" t="-107"/>
            <a:stretch/>
          </p:blipFill>
          <p:spPr>
            <a:xfrm>
              <a:off x="7883978" y="2807310"/>
              <a:ext cx="716280" cy="678180"/>
            </a:xfrm>
            <a:prstGeom prst="rect">
              <a:avLst/>
            </a:prstGeom>
            <a:noFill/>
            <a:ln>
              <a:noFill/>
            </a:ln>
          </p:spPr>
        </p:pic>
        <p:pic>
          <p:nvPicPr>
            <p:cNvPr descr="Image result for redis" id="2527" name="Google Shape;2527;p190"/>
            <p:cNvPicPr preferRelativeResize="0"/>
            <p:nvPr/>
          </p:nvPicPr>
          <p:blipFill rotWithShape="1">
            <a:blip r:embed="rId6">
              <a:alphaModFix/>
            </a:blip>
            <a:srcRect b="0" l="0" r="0" t="0"/>
            <a:stretch/>
          </p:blipFill>
          <p:spPr>
            <a:xfrm>
              <a:off x="7998006" y="2969899"/>
              <a:ext cx="504012" cy="429344"/>
            </a:xfrm>
            <a:prstGeom prst="rect">
              <a:avLst/>
            </a:prstGeom>
            <a:noFill/>
            <a:ln>
              <a:noFill/>
            </a:ln>
          </p:spPr>
        </p:pic>
      </p:grpSp>
      <p:grpSp>
        <p:nvGrpSpPr>
          <p:cNvPr id="2528" name="Google Shape;2528;p190"/>
          <p:cNvGrpSpPr/>
          <p:nvPr/>
        </p:nvGrpSpPr>
        <p:grpSpPr>
          <a:xfrm>
            <a:off x="9776096" y="3917020"/>
            <a:ext cx="716280" cy="696584"/>
            <a:chOff x="10107901" y="454095"/>
            <a:chExt cx="716280" cy="696584"/>
          </a:xfrm>
        </p:grpSpPr>
        <p:pic>
          <p:nvPicPr>
            <p:cNvPr id="2529" name="Google Shape;2529;p190"/>
            <p:cNvPicPr preferRelativeResize="0"/>
            <p:nvPr/>
          </p:nvPicPr>
          <p:blipFill rotWithShape="1">
            <a:blip r:embed="rId4">
              <a:alphaModFix/>
            </a:blip>
            <a:srcRect b="0" l="0" r="0" t="-107"/>
            <a:stretch/>
          </p:blipFill>
          <p:spPr>
            <a:xfrm>
              <a:off x="10107901" y="454095"/>
              <a:ext cx="716280" cy="678180"/>
            </a:xfrm>
            <a:prstGeom prst="rect">
              <a:avLst/>
            </a:prstGeom>
            <a:noFill/>
            <a:ln>
              <a:noFill/>
            </a:ln>
          </p:spPr>
        </p:pic>
        <p:pic>
          <p:nvPicPr>
            <p:cNvPr descr="Image result for postgresql" id="2530" name="Google Shape;2530;p190"/>
            <p:cNvPicPr preferRelativeResize="0"/>
            <p:nvPr/>
          </p:nvPicPr>
          <p:blipFill rotWithShape="1">
            <a:blip r:embed="rId7">
              <a:alphaModFix/>
            </a:blip>
            <a:srcRect b="0" l="0" r="0" t="0"/>
            <a:stretch/>
          </p:blipFill>
          <p:spPr>
            <a:xfrm>
              <a:off x="10213291" y="472326"/>
              <a:ext cx="505996" cy="678353"/>
            </a:xfrm>
            <a:prstGeom prst="rect">
              <a:avLst/>
            </a:prstGeom>
            <a:noFill/>
            <a:ln>
              <a:noFill/>
            </a:ln>
          </p:spPr>
        </p:pic>
      </p:grpSp>
      <p:grpSp>
        <p:nvGrpSpPr>
          <p:cNvPr id="2531" name="Google Shape;2531;p190"/>
          <p:cNvGrpSpPr/>
          <p:nvPr/>
        </p:nvGrpSpPr>
        <p:grpSpPr>
          <a:xfrm>
            <a:off x="9776096" y="2166704"/>
            <a:ext cx="716280" cy="817575"/>
            <a:chOff x="8540388" y="2665854"/>
            <a:chExt cx="716280" cy="817575"/>
          </a:xfrm>
        </p:grpSpPr>
        <p:pic>
          <p:nvPicPr>
            <p:cNvPr id="2532" name="Google Shape;2532;p190"/>
            <p:cNvPicPr preferRelativeResize="0"/>
            <p:nvPr/>
          </p:nvPicPr>
          <p:blipFill rotWithShape="1">
            <a:blip r:embed="rId4">
              <a:alphaModFix/>
            </a:blip>
            <a:srcRect b="0" l="0" r="0" t="-107"/>
            <a:stretch/>
          </p:blipFill>
          <p:spPr>
            <a:xfrm>
              <a:off x="8540388" y="2805249"/>
              <a:ext cx="716280" cy="678180"/>
            </a:xfrm>
            <a:prstGeom prst="rect">
              <a:avLst/>
            </a:prstGeom>
            <a:noFill/>
            <a:ln>
              <a:noFill/>
            </a:ln>
          </p:spPr>
        </p:pic>
        <p:pic>
          <p:nvPicPr>
            <p:cNvPr descr="Node.js" id="2533" name="Google Shape;2533;p190"/>
            <p:cNvPicPr preferRelativeResize="0"/>
            <p:nvPr/>
          </p:nvPicPr>
          <p:blipFill rotWithShape="1">
            <a:blip r:embed="rId8">
              <a:alphaModFix/>
            </a:blip>
            <a:srcRect b="0" l="0" r="0" t="0"/>
            <a:stretch/>
          </p:blipFill>
          <p:spPr>
            <a:xfrm>
              <a:off x="8615559" y="2665854"/>
              <a:ext cx="636753" cy="733389"/>
            </a:xfrm>
            <a:prstGeom prst="rect">
              <a:avLst/>
            </a:prstGeom>
            <a:noFill/>
            <a:ln>
              <a:noFill/>
            </a:ln>
          </p:spPr>
        </p:pic>
      </p:grpSp>
      <p:grpSp>
        <p:nvGrpSpPr>
          <p:cNvPr id="2534" name="Google Shape;2534;p190"/>
          <p:cNvGrpSpPr/>
          <p:nvPr/>
        </p:nvGrpSpPr>
        <p:grpSpPr>
          <a:xfrm>
            <a:off x="8266005" y="5399025"/>
            <a:ext cx="716280" cy="678180"/>
            <a:chOff x="9238009" y="0"/>
            <a:chExt cx="716280" cy="678180"/>
          </a:xfrm>
        </p:grpSpPr>
        <p:pic>
          <p:nvPicPr>
            <p:cNvPr id="2535" name="Google Shape;2535;p190"/>
            <p:cNvPicPr preferRelativeResize="0"/>
            <p:nvPr/>
          </p:nvPicPr>
          <p:blipFill rotWithShape="1">
            <a:blip r:embed="rId4">
              <a:alphaModFix/>
            </a:blip>
            <a:srcRect b="0" l="0" r="0" t="-107"/>
            <a:stretch/>
          </p:blipFill>
          <p:spPr>
            <a:xfrm>
              <a:off x="9238009" y="0"/>
              <a:ext cx="716280" cy="678180"/>
            </a:xfrm>
            <a:prstGeom prst="rect">
              <a:avLst/>
            </a:prstGeom>
            <a:noFill/>
            <a:ln>
              <a:noFill/>
            </a:ln>
          </p:spPr>
        </p:pic>
        <p:pic>
          <p:nvPicPr>
            <p:cNvPr descr="Image result for .net" id="2536" name="Google Shape;2536;p190"/>
            <p:cNvPicPr preferRelativeResize="0"/>
            <p:nvPr/>
          </p:nvPicPr>
          <p:blipFill rotWithShape="1">
            <a:blip r:embed="rId9">
              <a:alphaModFix/>
            </a:blip>
            <a:srcRect b="0" l="0" r="0" t="0"/>
            <a:stretch/>
          </p:blipFill>
          <p:spPr>
            <a:xfrm>
              <a:off x="9290735" y="171860"/>
              <a:ext cx="616395" cy="267104"/>
            </a:xfrm>
            <a:prstGeom prst="rect">
              <a:avLst/>
            </a:prstGeom>
            <a:noFill/>
            <a:ln>
              <a:noFill/>
            </a:ln>
          </p:spPr>
        </p:pic>
      </p:grpSp>
      <p:sp>
        <p:nvSpPr>
          <p:cNvPr id="2537" name="Google Shape;2537;p190"/>
          <p:cNvSpPr/>
          <p:nvPr/>
        </p:nvSpPr>
        <p:spPr>
          <a:xfrm>
            <a:off x="8016017" y="1572129"/>
            <a:ext cx="1277532" cy="739476"/>
          </a:xfrm>
          <a:prstGeom prst="cloud">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n-US" sz="1200" u="none" cap="none" strike="noStrike">
                <a:solidFill>
                  <a:srgbClr val="FFFFFF"/>
                </a:solidFill>
                <a:latin typeface="Calibri"/>
                <a:ea typeface="Calibri"/>
                <a:cs typeface="Calibri"/>
                <a:sym typeface="Calibri"/>
              </a:rPr>
              <a:t>front-end</a:t>
            </a:r>
            <a:endParaRPr b="0" i="0" sz="1800" u="none" cap="none" strike="noStrike">
              <a:solidFill>
                <a:srgbClr val="000000"/>
              </a:solidFill>
              <a:latin typeface="Ubuntu"/>
              <a:ea typeface="Ubuntu"/>
              <a:cs typeface="Ubuntu"/>
              <a:sym typeface="Ubuntu"/>
            </a:endParaRPr>
          </a:p>
        </p:txBody>
      </p:sp>
      <p:sp>
        <p:nvSpPr>
          <p:cNvPr id="2538" name="Google Shape;2538;p190"/>
          <p:cNvSpPr/>
          <p:nvPr/>
        </p:nvSpPr>
        <p:spPr>
          <a:xfrm>
            <a:off x="8016017" y="3743567"/>
            <a:ext cx="1277532" cy="739476"/>
          </a:xfrm>
          <a:prstGeom prst="cloud">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Ubuntu"/>
              <a:buNone/>
            </a:pPr>
            <a:r>
              <a:rPr b="0" i="0" lang="en-US" sz="1200" u="none" cap="none" strike="noStrike">
                <a:solidFill>
                  <a:srgbClr val="FFFFFF"/>
                </a:solidFill>
                <a:latin typeface="Ubuntu"/>
                <a:ea typeface="Ubuntu"/>
                <a:cs typeface="Ubuntu"/>
                <a:sym typeface="Ubuntu"/>
              </a:rPr>
              <a:t>back-end</a:t>
            </a:r>
            <a:endParaRPr b="0" i="0" sz="1800" u="none" cap="none" strike="noStrike">
              <a:solidFill>
                <a:srgbClr val="000000"/>
              </a:solidFill>
              <a:latin typeface="Ubuntu"/>
              <a:ea typeface="Ubuntu"/>
              <a:cs typeface="Ubuntu"/>
              <a:sym typeface="Ubuntu"/>
            </a:endParaRPr>
          </a:p>
        </p:txBody>
      </p:sp>
      <p:cxnSp>
        <p:nvCxnSpPr>
          <p:cNvPr id="2539" name="Google Shape;2539;p190"/>
          <p:cNvCxnSpPr>
            <a:endCxn id="2537" idx="1"/>
          </p:cNvCxnSpPr>
          <p:nvPr/>
        </p:nvCxnSpPr>
        <p:spPr>
          <a:xfrm flipH="1" rot="10800000">
            <a:off x="7905383" y="2310818"/>
            <a:ext cx="749400" cy="237000"/>
          </a:xfrm>
          <a:prstGeom prst="bentConnector2">
            <a:avLst/>
          </a:prstGeom>
          <a:noFill/>
          <a:ln cap="flat" cmpd="sng" w="19050">
            <a:solidFill>
              <a:srgbClr val="3F3F3F"/>
            </a:solidFill>
            <a:prstDash val="dot"/>
            <a:miter lim="800000"/>
            <a:headEnd len="sm" w="sm" type="none"/>
            <a:tailEnd len="sm" w="sm" type="none"/>
          </a:ln>
        </p:spPr>
      </p:cxnSp>
      <p:cxnSp>
        <p:nvCxnSpPr>
          <p:cNvPr id="2540" name="Google Shape;2540;p190"/>
          <p:cNvCxnSpPr>
            <a:endCxn id="2537" idx="1"/>
          </p:cNvCxnSpPr>
          <p:nvPr/>
        </p:nvCxnSpPr>
        <p:spPr>
          <a:xfrm rot="10800000">
            <a:off x="8654783" y="2310818"/>
            <a:ext cx="743700" cy="203400"/>
          </a:xfrm>
          <a:prstGeom prst="bentConnector2">
            <a:avLst/>
          </a:prstGeom>
          <a:noFill/>
          <a:ln cap="flat" cmpd="sng" w="19050">
            <a:solidFill>
              <a:srgbClr val="3F3F3F"/>
            </a:solidFill>
            <a:prstDash val="dot"/>
            <a:miter lim="800000"/>
            <a:headEnd len="sm" w="sm" type="none"/>
            <a:tailEnd len="sm" w="sm" type="none"/>
          </a:ln>
        </p:spPr>
      </p:cxnSp>
      <p:cxnSp>
        <p:nvCxnSpPr>
          <p:cNvPr id="2541" name="Google Shape;2541;p190"/>
          <p:cNvCxnSpPr>
            <a:endCxn id="2538" idx="3"/>
          </p:cNvCxnSpPr>
          <p:nvPr/>
        </p:nvCxnSpPr>
        <p:spPr>
          <a:xfrm flipH="1" rot="-5400000">
            <a:off x="7661033" y="2792097"/>
            <a:ext cx="1238100" cy="749400"/>
          </a:xfrm>
          <a:prstGeom prst="bentConnector2">
            <a:avLst/>
          </a:prstGeom>
          <a:noFill/>
          <a:ln cap="flat" cmpd="sng" w="19050">
            <a:solidFill>
              <a:schemeClr val="dk1"/>
            </a:solidFill>
            <a:prstDash val="dot"/>
            <a:miter lim="800000"/>
            <a:headEnd len="sm" w="sm" type="none"/>
            <a:tailEnd len="sm" w="sm" type="none"/>
          </a:ln>
        </p:spPr>
      </p:cxnSp>
      <p:cxnSp>
        <p:nvCxnSpPr>
          <p:cNvPr id="2542" name="Google Shape;2542;p190"/>
          <p:cNvCxnSpPr>
            <a:endCxn id="2538" idx="3"/>
          </p:cNvCxnSpPr>
          <p:nvPr/>
        </p:nvCxnSpPr>
        <p:spPr>
          <a:xfrm rot="5400000">
            <a:off x="8390783" y="2778147"/>
            <a:ext cx="1271700" cy="743700"/>
          </a:xfrm>
          <a:prstGeom prst="bentConnector2">
            <a:avLst/>
          </a:prstGeom>
          <a:noFill/>
          <a:ln cap="flat" cmpd="sng" w="19050">
            <a:solidFill>
              <a:schemeClr val="dk1"/>
            </a:solidFill>
            <a:prstDash val="dot"/>
            <a:miter lim="800000"/>
            <a:headEnd len="sm" w="sm" type="none"/>
            <a:tailEnd len="sm" w="sm" type="none"/>
          </a:ln>
        </p:spPr>
      </p:cxnSp>
      <p:cxnSp>
        <p:nvCxnSpPr>
          <p:cNvPr id="2543" name="Google Shape;2543;p190"/>
          <p:cNvCxnSpPr>
            <a:endCxn id="2538" idx="0"/>
          </p:cNvCxnSpPr>
          <p:nvPr/>
        </p:nvCxnSpPr>
        <p:spPr>
          <a:xfrm flipH="1">
            <a:off x="9292484" y="3551405"/>
            <a:ext cx="881100" cy="561900"/>
          </a:xfrm>
          <a:prstGeom prst="bentConnector4">
            <a:avLst>
              <a:gd fmla="val -2" name="adj1"/>
              <a:gd fmla="val -18" name="adj2"/>
            </a:avLst>
          </a:prstGeom>
          <a:noFill/>
          <a:ln cap="flat" cmpd="sng" w="19050">
            <a:solidFill>
              <a:schemeClr val="dk1"/>
            </a:solidFill>
            <a:prstDash val="dot"/>
            <a:miter lim="800000"/>
            <a:headEnd len="sm" w="sm" type="none"/>
            <a:tailEnd len="sm" w="sm" type="none"/>
          </a:ln>
        </p:spPr>
      </p:cxnSp>
      <p:cxnSp>
        <p:nvCxnSpPr>
          <p:cNvPr id="2544" name="Google Shape;2544;p190"/>
          <p:cNvCxnSpPr>
            <a:stCxn id="2538" idx="2"/>
          </p:cNvCxnSpPr>
          <p:nvPr/>
        </p:nvCxnSpPr>
        <p:spPr>
          <a:xfrm rot="10800000">
            <a:off x="7130180" y="3585005"/>
            <a:ext cx="889800" cy="528300"/>
          </a:xfrm>
          <a:prstGeom prst="bentConnector4">
            <a:avLst>
              <a:gd fmla="val 6224" name="adj1"/>
              <a:gd fmla="val 143291" name="adj2"/>
            </a:avLst>
          </a:prstGeom>
          <a:noFill/>
          <a:ln cap="flat" cmpd="sng" w="19050">
            <a:solidFill>
              <a:schemeClr val="dk1"/>
            </a:solidFill>
            <a:prstDash val="dot"/>
            <a:miter lim="800000"/>
            <a:headEnd len="sm" w="sm" type="none"/>
            <a:tailEnd len="sm" w="sm" type="none"/>
          </a:ln>
        </p:spPr>
      </p:cxnSp>
      <p:cxnSp>
        <p:nvCxnSpPr>
          <p:cNvPr id="2545" name="Google Shape;2545;p190"/>
          <p:cNvCxnSpPr>
            <a:endCxn id="2538" idx="1"/>
          </p:cNvCxnSpPr>
          <p:nvPr/>
        </p:nvCxnSpPr>
        <p:spPr>
          <a:xfrm rot="-5400000">
            <a:off x="8343383" y="4762156"/>
            <a:ext cx="591300" cy="31500"/>
          </a:xfrm>
          <a:prstGeom prst="bentConnector3">
            <a:avLst>
              <a:gd fmla="val 50008" name="adj1"/>
            </a:avLst>
          </a:prstGeom>
          <a:noFill/>
          <a:ln cap="flat" cmpd="sng" w="19050">
            <a:solidFill>
              <a:schemeClr val="dk1"/>
            </a:solidFill>
            <a:prstDash val="dot"/>
            <a:miter lim="800000"/>
            <a:headEnd len="sm" w="sm" type="none"/>
            <a:tailEnd len="sm" w="sm" type="none"/>
          </a:ln>
        </p:spPr>
      </p:cxnSp>
      <p:sp>
        <p:nvSpPr>
          <p:cNvPr id="2546" name="Google Shape;2546;p190"/>
          <p:cNvSpPr/>
          <p:nvPr/>
        </p:nvSpPr>
        <p:spPr>
          <a:xfrm>
            <a:off x="2127025" y="916450"/>
            <a:ext cx="3033900" cy="297000"/>
          </a:xfrm>
          <a:prstGeom prst="roundRect">
            <a:avLst>
              <a:gd fmla="val 16667" name="adj"/>
            </a:avLst>
          </a:prstGeom>
          <a:solidFill>
            <a:srgbClr val="7F7F7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docker-compose.yml</a:t>
            </a:r>
            <a:endParaRPr b="0" i="0" sz="1400" u="none" cap="none" strike="noStrike">
              <a:solidFill>
                <a:srgbClr val="D8D8D8"/>
              </a:solidFill>
              <a:latin typeface="Consolas"/>
              <a:ea typeface="Consolas"/>
              <a:cs typeface="Consolas"/>
              <a:sym typeface="Consolas"/>
            </a:endParaRPr>
          </a:p>
        </p:txBody>
      </p:sp>
      <p:sp>
        <p:nvSpPr>
          <p:cNvPr id="2547" name="Google Shape;2547;p190"/>
          <p:cNvSpPr/>
          <p:nvPr/>
        </p:nvSpPr>
        <p:spPr>
          <a:xfrm>
            <a:off x="2121874" y="1213439"/>
            <a:ext cx="3033804" cy="5388369"/>
          </a:xfrm>
          <a:prstGeom prst="roundRect">
            <a:avLst>
              <a:gd fmla="val 2853" name="adj"/>
            </a:avLst>
          </a:prstGeom>
          <a:solidFill>
            <a:srgbClr val="3F3F3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200"/>
              <a:buFont typeface="Consolas"/>
              <a:buNone/>
            </a:pPr>
            <a:r>
              <a:rPr b="0" i="0" lang="en-US" sz="1200" u="none" cap="none" strike="noStrike">
                <a:solidFill>
                  <a:srgbClr val="00FF00"/>
                </a:solidFill>
                <a:latin typeface="Consolas"/>
                <a:ea typeface="Consolas"/>
                <a:cs typeface="Consolas"/>
                <a:sym typeface="Consolas"/>
              </a:rPr>
              <a:t>version: 2</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200"/>
              <a:buFont typeface="Consolas"/>
              <a:buNone/>
            </a:pPr>
            <a:r>
              <a:rPr b="0" i="0" lang="en-US" sz="1200" u="none" cap="none" strike="noStrike">
                <a:solidFill>
                  <a:srgbClr val="00FF00"/>
                </a:solidFill>
                <a:latin typeface="Consolas"/>
                <a:ea typeface="Consolas"/>
                <a:cs typeface="Consolas"/>
                <a:sym typeface="Consolas"/>
              </a:rPr>
              <a:t>services:</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0"/>
              </a:spcBef>
              <a:spcAft>
                <a:spcPts val="0"/>
              </a:spcAft>
              <a:buClr>
                <a:srgbClr val="D8D8D8"/>
              </a:buClr>
              <a:buSzPts val="1200"/>
              <a:buFont typeface="Consolas"/>
              <a:buNone/>
            </a:pPr>
            <a:r>
              <a:rPr b="0" i="0" lang="en-US" sz="1200" u="none" cap="none" strike="noStrike">
                <a:solidFill>
                  <a:srgbClr val="00FF00"/>
                </a:solidFill>
                <a:latin typeface="Consolas"/>
                <a:ea typeface="Consolas"/>
                <a:cs typeface="Consolas"/>
                <a:sym typeface="Consolas"/>
              </a:rPr>
              <a:t>redis:</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0"/>
              </a:spcBef>
              <a:spcAft>
                <a:spcPts val="0"/>
              </a:spcAft>
              <a:buClr>
                <a:srgbClr val="D8D8D8"/>
              </a:buClr>
              <a:buSzPts val="1200"/>
              <a:buFont typeface="Consolas"/>
              <a:buNone/>
            </a:pPr>
            <a:r>
              <a:rPr b="0" i="0" lang="en-US" sz="1200" u="none" cap="none" strike="noStrike">
                <a:solidFill>
                  <a:srgbClr val="00FF00"/>
                </a:solidFill>
                <a:latin typeface="Consolas"/>
                <a:ea typeface="Consolas"/>
                <a:cs typeface="Consolas"/>
                <a:sym typeface="Consolas"/>
              </a:rPr>
              <a:t>    image: redis</a:t>
            </a:r>
            <a:endParaRPr b="0" i="0" sz="1200" u="none" cap="none" strike="noStrike">
              <a:solidFill>
                <a:srgbClr val="00FF00"/>
              </a:solidFill>
              <a:latin typeface="Consolas"/>
              <a:ea typeface="Consolas"/>
              <a:cs typeface="Consolas"/>
              <a:sym typeface="Consolas"/>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rgbClr val="D8D8D8"/>
              </a:buClr>
              <a:buSzPts val="1200"/>
              <a:buFont typeface="Consolas"/>
              <a:buNone/>
            </a:pPr>
            <a:r>
              <a:rPr b="0" i="0" lang="en-US" sz="1200" u="none" cap="none" strike="noStrike">
                <a:solidFill>
                  <a:srgbClr val="00FF00"/>
                </a:solidFill>
                <a:latin typeface="Consolas"/>
                <a:ea typeface="Consolas"/>
                <a:cs typeface="Consolas"/>
                <a:sym typeface="Consolas"/>
              </a:rPr>
              <a:t>db:</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0"/>
              </a:spcBef>
              <a:spcAft>
                <a:spcPts val="0"/>
              </a:spcAft>
              <a:buClr>
                <a:srgbClr val="D8D8D8"/>
              </a:buClr>
              <a:buSzPts val="1200"/>
              <a:buFont typeface="Consolas"/>
              <a:buNone/>
            </a:pPr>
            <a:r>
              <a:rPr b="0" i="0" lang="en-US" sz="1200" u="none" cap="none" strike="noStrike">
                <a:solidFill>
                  <a:srgbClr val="00FF00"/>
                </a:solidFill>
                <a:latin typeface="Consolas"/>
                <a:ea typeface="Consolas"/>
                <a:cs typeface="Consolas"/>
                <a:sym typeface="Consolas"/>
              </a:rPr>
              <a:t>    image: postgres:9.4</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rgbClr val="D8D8D8"/>
              </a:buClr>
              <a:buSzPts val="1200"/>
              <a:buFont typeface="Consolas"/>
              <a:buNone/>
            </a:pPr>
            <a:r>
              <a:rPr b="0" i="0" lang="en-US" sz="1200" u="none" cap="none" strike="noStrike">
                <a:solidFill>
                  <a:srgbClr val="00FF00"/>
                </a:solidFill>
                <a:latin typeface="Consolas"/>
                <a:ea typeface="Consolas"/>
                <a:cs typeface="Consolas"/>
                <a:sym typeface="Consolas"/>
              </a:rPr>
              <a:t>vote:</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0"/>
              </a:spcBef>
              <a:spcAft>
                <a:spcPts val="0"/>
              </a:spcAft>
              <a:buClr>
                <a:srgbClr val="D8D8D8"/>
              </a:buClr>
              <a:buSzPts val="1200"/>
              <a:buFont typeface="Consolas"/>
              <a:buNone/>
            </a:pPr>
            <a:r>
              <a:rPr b="0" i="0" lang="en-US" sz="1200" u="none" cap="none" strike="noStrike">
                <a:solidFill>
                  <a:srgbClr val="00FF00"/>
                </a:solidFill>
                <a:latin typeface="Consolas"/>
                <a:ea typeface="Consolas"/>
                <a:cs typeface="Consolas"/>
                <a:sym typeface="Consolas"/>
              </a:rPr>
              <a:t>    image: voting-app</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rgbClr val="D8D8D8"/>
              </a:buClr>
              <a:buSzPts val="1200"/>
              <a:buFont typeface="Consolas"/>
              <a:buNone/>
            </a:pPr>
            <a:r>
              <a:rPr b="0" i="0" lang="en-US" sz="1200" u="none" cap="none" strike="noStrike">
                <a:solidFill>
                  <a:srgbClr val="00FF00"/>
                </a:solidFill>
                <a:latin typeface="Consolas"/>
                <a:ea typeface="Consolas"/>
                <a:cs typeface="Consolas"/>
                <a:sym typeface="Consolas"/>
              </a:rPr>
              <a:t>result:</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0"/>
              </a:spcBef>
              <a:spcAft>
                <a:spcPts val="0"/>
              </a:spcAft>
              <a:buClr>
                <a:srgbClr val="D8D8D8"/>
              </a:buClr>
              <a:buSzPts val="1200"/>
              <a:buFont typeface="Consolas"/>
              <a:buNone/>
            </a:pPr>
            <a:r>
              <a:rPr b="0" i="0" lang="en-US" sz="1200" u="none" cap="none" strike="noStrike">
                <a:solidFill>
                  <a:srgbClr val="00FF00"/>
                </a:solidFill>
                <a:latin typeface="Consolas"/>
                <a:ea typeface="Consolas"/>
                <a:cs typeface="Consolas"/>
                <a:sym typeface="Consolas"/>
              </a:rPr>
              <a:t>    image: result</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1600"/>
              <a:buFont typeface="Ubuntu"/>
              <a:buNone/>
            </a:pPr>
            <a:r>
              <a:t/>
            </a:r>
            <a:endParaRPr b="0" i="0" sz="1600" u="none" cap="none" strike="noStrike">
              <a:solidFill>
                <a:srgbClr val="00FF00"/>
              </a:solidFill>
              <a:latin typeface="Calibri"/>
              <a:ea typeface="Calibri"/>
              <a:cs typeface="Calibri"/>
              <a:sym typeface="Calibri"/>
            </a:endParaRPr>
          </a:p>
        </p:txBody>
      </p:sp>
      <p:sp>
        <p:nvSpPr>
          <p:cNvPr id="2548" name="Google Shape;2548;p190"/>
          <p:cNvSpPr/>
          <p:nvPr/>
        </p:nvSpPr>
        <p:spPr>
          <a:xfrm>
            <a:off x="2379210" y="4805018"/>
            <a:ext cx="2397211" cy="748923"/>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networks:</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 front-end</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 back-end</a:t>
            </a:r>
            <a:endParaRPr b="0" i="0" sz="1200" u="none" cap="none" strike="noStrike">
              <a:solidFill>
                <a:srgbClr val="00FF00"/>
              </a:solidFill>
              <a:latin typeface="Calibri"/>
              <a:ea typeface="Calibri"/>
              <a:cs typeface="Calibri"/>
              <a:sym typeface="Calibri"/>
            </a:endParaRPr>
          </a:p>
        </p:txBody>
      </p:sp>
      <p:sp>
        <p:nvSpPr>
          <p:cNvPr id="2549" name="Google Shape;2549;p190"/>
          <p:cNvSpPr/>
          <p:nvPr/>
        </p:nvSpPr>
        <p:spPr>
          <a:xfrm>
            <a:off x="2367780" y="3695057"/>
            <a:ext cx="2397211" cy="748923"/>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networks:</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 front-end</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 back-end</a:t>
            </a:r>
            <a:endParaRPr b="0" i="0" sz="1200" u="none" cap="none" strike="noStrike">
              <a:solidFill>
                <a:srgbClr val="00FF00"/>
              </a:solidFill>
              <a:latin typeface="Calibri"/>
              <a:ea typeface="Calibri"/>
              <a:cs typeface="Calibri"/>
              <a:sym typeface="Calibri"/>
            </a:endParaRPr>
          </a:p>
        </p:txBody>
      </p:sp>
      <p:sp>
        <p:nvSpPr>
          <p:cNvPr id="2550" name="Google Shape;2550;p190"/>
          <p:cNvSpPr/>
          <p:nvPr/>
        </p:nvSpPr>
        <p:spPr>
          <a:xfrm>
            <a:off x="2402070" y="2117392"/>
            <a:ext cx="2397211" cy="512961"/>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networks:</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 back-end</a:t>
            </a:r>
            <a:endParaRPr b="0" i="0" sz="1200" u="none" cap="none" strike="noStrike">
              <a:solidFill>
                <a:srgbClr val="00FF00"/>
              </a:solidFill>
              <a:latin typeface="Calibri"/>
              <a:ea typeface="Calibri"/>
              <a:cs typeface="Calibri"/>
              <a:sym typeface="Calibri"/>
            </a:endParaRPr>
          </a:p>
        </p:txBody>
      </p:sp>
      <p:sp>
        <p:nvSpPr>
          <p:cNvPr id="2551" name="Google Shape;2551;p190"/>
          <p:cNvSpPr/>
          <p:nvPr/>
        </p:nvSpPr>
        <p:spPr>
          <a:xfrm>
            <a:off x="2379752" y="2805756"/>
            <a:ext cx="2397211" cy="512961"/>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networks:</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 back-end</a:t>
            </a:r>
            <a:endParaRPr b="0" i="0" sz="1200" u="none" cap="none" strike="noStrike">
              <a:solidFill>
                <a:srgbClr val="00FF00"/>
              </a:solidFill>
              <a:latin typeface="Calibri"/>
              <a:ea typeface="Calibri"/>
              <a:cs typeface="Calibri"/>
              <a:sym typeface="Calibri"/>
            </a:endParaRPr>
          </a:p>
        </p:txBody>
      </p:sp>
      <p:sp>
        <p:nvSpPr>
          <p:cNvPr id="2552" name="Google Shape;2552;p190"/>
          <p:cNvSpPr/>
          <p:nvPr/>
        </p:nvSpPr>
        <p:spPr>
          <a:xfrm>
            <a:off x="2074715" y="5565228"/>
            <a:ext cx="2312051" cy="748923"/>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networks:</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front-end:</a:t>
            </a:r>
            <a:endParaRPr b="0" i="0" sz="1800" u="none" cap="none" strike="noStrike">
              <a:solidFill>
                <a:srgbClr val="00FF00"/>
              </a:solidFill>
              <a:latin typeface="Ubuntu"/>
              <a:ea typeface="Ubuntu"/>
              <a:cs typeface="Ubuntu"/>
              <a:sym typeface="Ubuntu"/>
            </a:endParaRPr>
          </a:p>
          <a:p>
            <a:pPr indent="0" lvl="1" marL="45720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back-end:</a:t>
            </a:r>
            <a:endParaRPr b="0" i="0" sz="1200" u="none" cap="none" strike="noStrike">
              <a:solidFill>
                <a:srgbClr val="00FF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11"/>
                                        </p:tgtEl>
                                        <p:attrNameLst>
                                          <p:attrName>style.visibility</p:attrName>
                                        </p:attrNameLst>
                                      </p:cBhvr>
                                      <p:to>
                                        <p:strVal val="visible"/>
                                      </p:to>
                                    </p:set>
                                    <p:animEffect filter="fade" transition="in">
                                      <p:cBhvr>
                                        <p:cTn dur="500"/>
                                        <p:tgtEl>
                                          <p:spTgt spid="2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7"/>
                                        </p:tgtEl>
                                        <p:attrNameLst>
                                          <p:attrName>style.visibility</p:attrName>
                                        </p:attrNameLst>
                                      </p:cBhvr>
                                      <p:to>
                                        <p:strVal val="visible"/>
                                      </p:to>
                                    </p:set>
                                    <p:animEffect filter="fade" transition="in">
                                      <p:cBhvr>
                                        <p:cTn dur="500"/>
                                        <p:tgtEl>
                                          <p:spTgt spid="253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38"/>
                                        </p:tgtEl>
                                        <p:attrNameLst>
                                          <p:attrName>style.visibility</p:attrName>
                                        </p:attrNameLst>
                                      </p:cBhvr>
                                      <p:to>
                                        <p:strVal val="visible"/>
                                      </p:to>
                                    </p:set>
                                    <p:animEffect filter="fade" transition="in">
                                      <p:cBhvr>
                                        <p:cTn dur="500"/>
                                        <p:tgtEl>
                                          <p:spTgt spid="2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9"/>
                                        </p:tgtEl>
                                        <p:attrNameLst>
                                          <p:attrName>style.visibility</p:attrName>
                                        </p:attrNameLst>
                                      </p:cBhvr>
                                      <p:to>
                                        <p:strVal val="visible"/>
                                      </p:to>
                                    </p:set>
                                    <p:animEffect filter="fade" transition="in">
                                      <p:cBhvr>
                                        <p:cTn dur="500"/>
                                        <p:tgtEl>
                                          <p:spTgt spid="25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40"/>
                                        </p:tgtEl>
                                        <p:attrNameLst>
                                          <p:attrName>style.visibility</p:attrName>
                                        </p:attrNameLst>
                                      </p:cBhvr>
                                      <p:to>
                                        <p:strVal val="visible"/>
                                      </p:to>
                                    </p:set>
                                    <p:animEffect filter="fade" transition="in">
                                      <p:cBhvr>
                                        <p:cTn dur="500"/>
                                        <p:tgtEl>
                                          <p:spTgt spid="2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gtEl>
                                        <p:attrNameLst>
                                          <p:attrName>style.visibility</p:attrName>
                                        </p:attrNameLst>
                                      </p:cBhvr>
                                      <p:to>
                                        <p:strVal val="visible"/>
                                      </p:to>
                                    </p:set>
                                    <p:animEffect filter="fade" transition="in">
                                      <p:cBhvr>
                                        <p:cTn dur="500"/>
                                        <p:tgtEl>
                                          <p:spTgt spid="25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42"/>
                                        </p:tgtEl>
                                        <p:attrNameLst>
                                          <p:attrName>style.visibility</p:attrName>
                                        </p:attrNameLst>
                                      </p:cBhvr>
                                      <p:to>
                                        <p:strVal val="visible"/>
                                      </p:to>
                                    </p:set>
                                    <p:animEffect filter="fade" transition="in">
                                      <p:cBhvr>
                                        <p:cTn dur="500"/>
                                        <p:tgtEl>
                                          <p:spTgt spid="25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43"/>
                                        </p:tgtEl>
                                        <p:attrNameLst>
                                          <p:attrName>style.visibility</p:attrName>
                                        </p:attrNameLst>
                                      </p:cBhvr>
                                      <p:to>
                                        <p:strVal val="visible"/>
                                      </p:to>
                                    </p:set>
                                    <p:animEffect filter="fade" transition="in">
                                      <p:cBhvr>
                                        <p:cTn dur="500"/>
                                        <p:tgtEl>
                                          <p:spTgt spid="254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44"/>
                                        </p:tgtEl>
                                        <p:attrNameLst>
                                          <p:attrName>style.visibility</p:attrName>
                                        </p:attrNameLst>
                                      </p:cBhvr>
                                      <p:to>
                                        <p:strVal val="visible"/>
                                      </p:to>
                                    </p:set>
                                    <p:animEffect filter="fade" transition="in">
                                      <p:cBhvr>
                                        <p:cTn dur="500"/>
                                        <p:tgtEl>
                                          <p:spTgt spid="254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45"/>
                                        </p:tgtEl>
                                        <p:attrNameLst>
                                          <p:attrName>style.visibility</p:attrName>
                                        </p:attrNameLst>
                                      </p:cBhvr>
                                      <p:to>
                                        <p:strVal val="visible"/>
                                      </p:to>
                                    </p:set>
                                    <p:animEffect filter="fade" transition="in">
                                      <p:cBhvr>
                                        <p:cTn dur="500"/>
                                        <p:tgtEl>
                                          <p:spTgt spid="2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7"/>
                                        </p:tgtEl>
                                        <p:attrNameLst>
                                          <p:attrName>style.visibility</p:attrName>
                                        </p:attrNameLst>
                                      </p:cBhvr>
                                      <p:to>
                                        <p:strVal val="visible"/>
                                      </p:to>
                                    </p:set>
                                    <p:animEffect filter="fade" transition="in">
                                      <p:cBhvr>
                                        <p:cTn dur="500"/>
                                        <p:tgtEl>
                                          <p:spTgt spid="2547"/>
                                        </p:tgtEl>
                                      </p:cBhvr>
                                    </p:animEffect>
                                  </p:childTnLst>
                                </p:cTn>
                              </p:par>
                              <p:par>
                                <p:cTn fill="hold" nodeType="withEffect" presetClass="entr" presetID="10" presetSubtype="0">
                                  <p:stCondLst>
                                    <p:cond delay="0"/>
                                  </p:stCondLst>
                                  <p:childTnLst>
                                    <p:set>
                                      <p:cBhvr>
                                        <p:cTn dur="1" fill="hold">
                                          <p:stCondLst>
                                            <p:cond delay="0"/>
                                          </p:stCondLst>
                                        </p:cTn>
                                        <p:tgtEl>
                                          <p:spTgt spid="2546"/>
                                        </p:tgtEl>
                                        <p:attrNameLst>
                                          <p:attrName>style.visibility</p:attrName>
                                        </p:attrNameLst>
                                      </p:cBhvr>
                                      <p:to>
                                        <p:strVal val="visible"/>
                                      </p:to>
                                    </p:set>
                                    <p:animEffect filter="fade" transition="in">
                                      <p:cBhvr>
                                        <p:cTn dur="500"/>
                                        <p:tgtEl>
                                          <p:spTgt spid="2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191"/>
          <p:cNvSpPr/>
          <p:nvPr/>
        </p:nvSpPr>
        <p:spPr>
          <a:xfrm>
            <a:off x="2733554" y="1863012"/>
            <a:ext cx="6724891" cy="3298418"/>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2559" name="Google Shape;2559;p191"/>
          <p:cNvSpPr/>
          <p:nvPr/>
        </p:nvSpPr>
        <p:spPr>
          <a:xfrm rot="10800000">
            <a:off x="2449975" y="5106581"/>
            <a:ext cx="7292051" cy="219398"/>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2560" name="Google Shape;2560;p191"/>
          <p:cNvPicPr preferRelativeResize="0"/>
          <p:nvPr/>
        </p:nvPicPr>
        <p:blipFill rotWithShape="1">
          <a:blip r:embed="rId3">
            <a:alphaModFix/>
          </a:blip>
          <a:srcRect b="0" l="0" r="101" t="0"/>
          <a:stretch/>
        </p:blipFill>
        <p:spPr>
          <a:xfrm>
            <a:off x="2955402" y="2053558"/>
            <a:ext cx="6281196" cy="2917329"/>
          </a:xfrm>
          <a:prstGeom prst="roundRect">
            <a:avLst>
              <a:gd fmla="val 3400" name="adj"/>
            </a:avLst>
          </a:prstGeom>
          <a:noFill/>
          <a:ln>
            <a:noFill/>
          </a:ln>
        </p:spPr>
      </p:pic>
      <p:sp>
        <p:nvSpPr>
          <p:cNvPr id="2561" name="Google Shape;2561;p191"/>
          <p:cNvSpPr txBox="1"/>
          <p:nvPr/>
        </p:nvSpPr>
        <p:spPr>
          <a:xfrm>
            <a:off x="2733555" y="742464"/>
            <a:ext cx="6724800" cy="908100"/>
          </a:xfrm>
          <a:prstGeom prst="rect">
            <a:avLst/>
          </a:prstGeom>
          <a:noFill/>
          <a:ln>
            <a:noFill/>
          </a:ln>
        </p:spPr>
        <p:txBody>
          <a:bodyPr anchorCtr="0" anchor="t" bIns="22850" lIns="45700" spcFirstLastPara="1" rIns="45700" wrap="square" tIns="22850">
            <a:spAutoFit/>
          </a:bodyPr>
          <a:lstStyle/>
          <a:p>
            <a:pPr indent="0" lvl="0" marL="0" rtl="0" algn="l">
              <a:spcBef>
                <a:spcPts val="0"/>
              </a:spcBef>
              <a:spcAft>
                <a:spcPts val="0"/>
              </a:spcAft>
              <a:buClr>
                <a:schemeClr val="dk1"/>
              </a:buClr>
              <a:buFont typeface="Arial"/>
              <a:buNone/>
            </a:pPr>
            <a:r>
              <a:rPr lang="en-US" sz="2400">
                <a:solidFill>
                  <a:schemeClr val="dk1"/>
                </a:solidFill>
                <a:latin typeface="Ubuntu"/>
                <a:ea typeface="Ubuntu"/>
                <a:cs typeface="Ubuntu"/>
                <a:sym typeface="Ubuntu"/>
              </a:rPr>
              <a:t>It's time to do a hands-on lab on</a:t>
            </a:r>
            <a:endParaRPr i="0" sz="2400">
              <a:solidFill>
                <a:schemeClr val="dk1"/>
              </a:solidFill>
              <a:latin typeface="Ubuntu"/>
              <a:ea typeface="Ubuntu"/>
              <a:cs typeface="Ubuntu"/>
              <a:sym typeface="Ubuntu"/>
            </a:endParaRPr>
          </a:p>
          <a:p>
            <a:pPr indent="0" lvl="0" marL="0" marR="0" rtl="0" algn="l">
              <a:spcBef>
                <a:spcPts val="0"/>
              </a:spcBef>
              <a:spcAft>
                <a:spcPts val="0"/>
              </a:spcAft>
              <a:buNone/>
            </a:pPr>
            <a:r>
              <a:rPr b="1" lang="en-US" sz="3200">
                <a:solidFill>
                  <a:srgbClr val="3966F1"/>
                </a:solidFill>
                <a:latin typeface="Ubuntu"/>
                <a:ea typeface="Ubuntu"/>
                <a:cs typeface="Ubuntu"/>
                <a:sym typeface="Ubuntu"/>
              </a:rPr>
              <a:t>Docker Compose</a:t>
            </a:r>
            <a:endParaRPr sz="3200">
              <a:solidFill>
                <a:schemeClr val="dk1"/>
              </a:solidFill>
              <a:latin typeface="Ubuntu"/>
              <a:ea typeface="Ubuntu"/>
              <a:cs typeface="Ubuntu"/>
              <a:sym typeface="Ubuntu"/>
            </a:endParaRPr>
          </a:p>
        </p:txBody>
      </p:sp>
      <p:sp>
        <p:nvSpPr>
          <p:cNvPr id="2562" name="Google Shape;2562;p191"/>
          <p:cNvSpPr txBox="1"/>
          <p:nvPr/>
        </p:nvSpPr>
        <p:spPr>
          <a:xfrm>
            <a:off x="2449254" y="5528691"/>
            <a:ext cx="7293608" cy="292388"/>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rgbClr val="3966F1"/>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rgbClr val="3966F1"/>
              </a:solidFill>
              <a:latin typeface="Ubuntu"/>
              <a:ea typeface="Ubuntu"/>
              <a:cs typeface="Ubuntu"/>
              <a:sym typeface="Ubuntu"/>
              <a:hlinkClick r:id="rId5">
                <a:extLst>
                  <a:ext uri="{A12FA001-AC4F-418D-AE19-62706E023703}">
                    <ahyp:hlinkClr val="tx"/>
                  </a:ext>
                </a:extLst>
              </a:hlinkClick>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sp>
        <p:nvSpPr>
          <p:cNvPr id="2572" name="Google Shape;2572;p193"/>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Font typeface="Ubuntu"/>
              <a:buNone/>
            </a:pPr>
            <a:r>
              <a:rPr lang="en-US"/>
              <a:t>Docker</a:t>
            </a:r>
            <a:endParaRPr/>
          </a:p>
        </p:txBody>
      </p:sp>
      <p:sp>
        <p:nvSpPr>
          <p:cNvPr id="2573" name="Google Shape;2573;p193"/>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Registry</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194"/>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Image</a:t>
            </a:r>
            <a:endParaRPr/>
          </a:p>
        </p:txBody>
      </p:sp>
      <p:sp>
        <p:nvSpPr>
          <p:cNvPr id="2580" name="Google Shape;2580;p194"/>
          <p:cNvSpPr/>
          <p:nvPr/>
        </p:nvSpPr>
        <p:spPr>
          <a:xfrm>
            <a:off x="3234547" y="2036935"/>
            <a:ext cx="6047100" cy="374400"/>
          </a:xfrm>
          <a:prstGeom prst="roundRect">
            <a:avLst>
              <a:gd fmla="val 16667"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600"/>
              <a:buFont typeface="Consolas"/>
              <a:buNone/>
            </a:pPr>
            <a:r>
              <a:rPr b="0" i="0" lang="en-US" sz="1600" u="none" cap="none" strike="noStrike">
                <a:solidFill>
                  <a:srgbClr val="D8D8D8"/>
                </a:solidFill>
                <a:latin typeface="Consolas"/>
                <a:ea typeface="Consolas"/>
                <a:cs typeface="Consolas"/>
                <a:sym typeface="Consolas"/>
              </a:rPr>
              <a:t>  docker run nginx</a:t>
            </a:r>
            <a:endParaRPr b="0" i="0" sz="1867" u="none" cap="none" strike="noStrike">
              <a:solidFill>
                <a:srgbClr val="FFFFFF"/>
              </a:solidFill>
              <a:latin typeface="Calibri"/>
              <a:ea typeface="Calibri"/>
              <a:cs typeface="Calibri"/>
              <a:sym typeface="Calibri"/>
            </a:endParaRPr>
          </a:p>
        </p:txBody>
      </p:sp>
      <p:pic>
        <p:nvPicPr>
          <p:cNvPr descr="Play" id="2581" name="Google Shape;2581;p194"/>
          <p:cNvPicPr preferRelativeResize="0"/>
          <p:nvPr/>
        </p:nvPicPr>
        <p:blipFill rotWithShape="1">
          <a:blip r:embed="rId3">
            <a:alphaModFix/>
          </a:blip>
          <a:srcRect b="0" l="0" r="0" t="0"/>
          <a:stretch/>
        </p:blipFill>
        <p:spPr>
          <a:xfrm>
            <a:off x="3227839" y="2043226"/>
            <a:ext cx="355133" cy="355133"/>
          </a:xfrm>
          <a:prstGeom prst="rect">
            <a:avLst/>
          </a:prstGeom>
          <a:noFill/>
          <a:ln>
            <a:noFill/>
          </a:ln>
        </p:spPr>
      </p:pic>
      <p:sp>
        <p:nvSpPr>
          <p:cNvPr id="2582" name="Google Shape;2582;p194"/>
          <p:cNvSpPr/>
          <p:nvPr/>
        </p:nvSpPr>
        <p:spPr>
          <a:xfrm>
            <a:off x="3234550" y="2419350"/>
            <a:ext cx="6047100" cy="338700"/>
          </a:xfrm>
          <a:prstGeom prst="rect">
            <a:avLst/>
          </a:prstGeom>
          <a:solidFill>
            <a:schemeClr val="dk1">
              <a:alpha val="49411"/>
            </a:scheme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i="0" lang="en-US" sz="1600" u="none" cap="none" strike="noStrike">
                <a:solidFill>
                  <a:srgbClr val="FFFFFF"/>
                </a:solidFill>
                <a:latin typeface="Consolas"/>
                <a:ea typeface="Consolas"/>
                <a:cs typeface="Consolas"/>
                <a:sym typeface="Consolas"/>
              </a:rPr>
              <a:t>nginx-pod.yaml</a:t>
            </a:r>
            <a:endParaRPr i="0" sz="1600" u="none" cap="none" strike="noStrike">
              <a:solidFill>
                <a:srgbClr val="FFFFFF"/>
              </a:solidFill>
              <a:latin typeface="Consolas"/>
              <a:ea typeface="Consolas"/>
              <a:cs typeface="Consolas"/>
              <a:sym typeface="Consolas"/>
            </a:endParaRPr>
          </a:p>
        </p:txBody>
      </p:sp>
      <p:sp>
        <p:nvSpPr>
          <p:cNvPr id="2583" name="Google Shape;2583;p194"/>
          <p:cNvSpPr/>
          <p:nvPr/>
        </p:nvSpPr>
        <p:spPr>
          <a:xfrm>
            <a:off x="3234550" y="2715825"/>
            <a:ext cx="6047100" cy="2606400"/>
          </a:xfrm>
          <a:prstGeom prst="rect">
            <a:avLst/>
          </a:prstGeom>
          <a:solidFill>
            <a:srgbClr val="2B2B2B"/>
          </a:solidFill>
          <a:ln>
            <a:noFill/>
          </a:ln>
        </p:spPr>
        <p:txBody>
          <a:bodyPr anchorCtr="0" anchor="ctr" bIns="60950" lIns="121900" spcFirstLastPara="1" rIns="121900" wrap="square" tIns="60950">
            <a:spAutoFit/>
          </a:bodyPr>
          <a:lstStyle/>
          <a:p>
            <a:pPr indent="0" lvl="0" marL="0" marR="0" rtl="0" algn="l">
              <a:lnSpc>
                <a:spcPct val="100000"/>
              </a:lnSpc>
              <a:spcBef>
                <a:spcPts val="0"/>
              </a:spcBef>
              <a:spcAft>
                <a:spcPts val="0"/>
              </a:spcAft>
              <a:buClr>
                <a:srgbClr val="CC7832"/>
              </a:buClr>
              <a:buSzPts val="1467"/>
              <a:buFont typeface="Courier New"/>
              <a:buNone/>
            </a:pPr>
            <a:r>
              <a:rPr b="1" i="0" lang="en-US" sz="1467" u="none" cap="none" strike="noStrike">
                <a:solidFill>
                  <a:srgbClr val="CC7832"/>
                </a:solidFill>
                <a:latin typeface="Courier New"/>
                <a:ea typeface="Courier New"/>
                <a:cs typeface="Courier New"/>
                <a:sym typeface="Courier New"/>
              </a:rPr>
              <a:t>apiVersion: </a:t>
            </a:r>
            <a:r>
              <a:rPr b="0" i="0" lang="en-US" sz="1467" u="none" cap="none" strike="noStrike">
                <a:solidFill>
                  <a:srgbClr val="A9B7C6"/>
                </a:solidFill>
                <a:latin typeface="Courier New"/>
                <a:ea typeface="Courier New"/>
                <a:cs typeface="Courier New"/>
                <a:sym typeface="Courier New"/>
              </a:rPr>
              <a:t>v1</a:t>
            </a:r>
            <a:br>
              <a:rPr b="0" i="0" lang="en-US" sz="1467" u="none" cap="none" strike="noStrike">
                <a:solidFill>
                  <a:srgbClr val="A9B7C6"/>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kind: </a:t>
            </a:r>
            <a:r>
              <a:rPr b="0" i="0" lang="en-US" sz="1467" u="none" cap="none" strike="noStrike">
                <a:solidFill>
                  <a:srgbClr val="A9B7C6"/>
                </a:solidFill>
                <a:latin typeface="Courier New"/>
                <a:ea typeface="Courier New"/>
                <a:cs typeface="Courier New"/>
                <a:sym typeface="Courier New"/>
              </a:rPr>
              <a:t>Pod</a:t>
            </a:r>
            <a:br>
              <a:rPr b="0" i="0" lang="en-US" sz="1467" u="none" cap="none" strike="noStrike">
                <a:solidFill>
                  <a:srgbClr val="A9B7C6"/>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metadata:</a:t>
            </a:r>
            <a:br>
              <a:rPr b="1" i="0" lang="en-US" sz="1467" u="none" cap="none" strike="noStrike">
                <a:solidFill>
                  <a:srgbClr val="CC7832"/>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  name: </a:t>
            </a:r>
            <a:r>
              <a:rPr b="0" i="0" lang="en-US" sz="1467" u="none" cap="none" strike="noStrike">
                <a:solidFill>
                  <a:srgbClr val="A9B7C6"/>
                </a:solidFill>
                <a:latin typeface="Courier New"/>
                <a:ea typeface="Courier New"/>
                <a:cs typeface="Courier New"/>
                <a:sym typeface="Courier New"/>
              </a:rPr>
              <a:t>nginx-pod</a:t>
            </a:r>
            <a:br>
              <a:rPr b="0" i="0" lang="en-US" sz="1467" u="none" cap="none" strike="noStrike">
                <a:solidFill>
                  <a:srgbClr val="A9B7C6"/>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spec:</a:t>
            </a:r>
            <a:br>
              <a:rPr b="1" i="0" lang="en-US" sz="1467" u="none" cap="none" strike="noStrike">
                <a:solidFill>
                  <a:srgbClr val="CC7832"/>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  containers:</a:t>
            </a:r>
            <a:br>
              <a:rPr b="1" i="0" lang="en-US" sz="1467" u="none" cap="none" strike="noStrike">
                <a:solidFill>
                  <a:srgbClr val="CC7832"/>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  </a:t>
            </a:r>
            <a:r>
              <a:rPr b="0" i="0" lang="en-US" sz="1467" u="none" cap="none" strike="noStrike">
                <a:solidFill>
                  <a:srgbClr val="A9B7C6"/>
                </a:solidFill>
                <a:latin typeface="Courier New"/>
                <a:ea typeface="Courier New"/>
                <a:cs typeface="Courier New"/>
                <a:sym typeface="Courier New"/>
              </a:rPr>
              <a:t>- </a:t>
            </a:r>
            <a:r>
              <a:rPr b="1" i="0" lang="en-US" sz="1467" u="none" cap="none" strike="noStrike">
                <a:solidFill>
                  <a:srgbClr val="CC7832"/>
                </a:solidFill>
                <a:latin typeface="Courier New"/>
                <a:ea typeface="Courier New"/>
                <a:cs typeface="Courier New"/>
                <a:sym typeface="Courier New"/>
              </a:rPr>
              <a:t>name: </a:t>
            </a:r>
            <a:r>
              <a:rPr b="0" i="0" lang="en-US" sz="1467" u="none" cap="none" strike="noStrike">
                <a:solidFill>
                  <a:srgbClr val="A9B7C6"/>
                </a:solidFill>
                <a:latin typeface="Courier New"/>
                <a:ea typeface="Courier New"/>
                <a:cs typeface="Courier New"/>
                <a:sym typeface="Courier New"/>
              </a:rPr>
              <a:t>nginx</a:t>
            </a:r>
            <a:br>
              <a:rPr b="0" i="0" lang="en-US" sz="1467" u="none" cap="none" strike="noStrike">
                <a:solidFill>
                  <a:srgbClr val="A9B7C6"/>
                </a:solidFill>
                <a:latin typeface="Courier New"/>
                <a:ea typeface="Courier New"/>
                <a:cs typeface="Courier New"/>
                <a:sym typeface="Courier New"/>
              </a:rPr>
            </a:br>
            <a:r>
              <a:rPr b="0" i="0" lang="en-US" sz="1467" u="none" cap="none" strike="noStrike">
                <a:solidFill>
                  <a:srgbClr val="A9B7C6"/>
                </a:solidFill>
                <a:latin typeface="Courier New"/>
                <a:ea typeface="Courier New"/>
                <a:cs typeface="Courier New"/>
                <a:sym typeface="Courier New"/>
              </a:rPr>
              <a:t>    </a:t>
            </a:r>
            <a:r>
              <a:rPr b="1" i="0" lang="en-US" sz="1467" u="none" cap="none" strike="noStrike">
                <a:solidFill>
                  <a:srgbClr val="CC7832"/>
                </a:solidFill>
                <a:latin typeface="Courier New"/>
                <a:ea typeface="Courier New"/>
                <a:cs typeface="Courier New"/>
                <a:sym typeface="Courier New"/>
              </a:rPr>
              <a:t>image:</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467"/>
              <a:buFont typeface="Ubuntu"/>
              <a:buNone/>
            </a:pPr>
            <a:r>
              <a:t/>
            </a:r>
            <a:endParaRPr b="1" i="0" sz="1467"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67"/>
              <a:buFont typeface="Ubuntu"/>
              <a:buNone/>
            </a:pPr>
            <a:r>
              <a:t/>
            </a:r>
            <a:endParaRPr b="0" i="0" sz="1467" u="none" cap="none" strike="noStrike">
              <a:solidFill>
                <a:srgbClr val="A9B7C6"/>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67"/>
              <a:buFont typeface="Ubuntu"/>
              <a:buNone/>
            </a:pPr>
            <a:r>
              <a:t/>
            </a:r>
            <a:endParaRPr b="0" i="0" sz="1467" u="none" cap="none" strike="noStrike">
              <a:solidFill>
                <a:srgbClr val="A9B7C6"/>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581"/>
                                        </p:tgtEl>
                                        <p:attrNameLst>
                                          <p:attrName>style.visibility</p:attrName>
                                        </p:attrNameLst>
                                      </p:cBhvr>
                                      <p:to>
                                        <p:strVal val="visible"/>
                                      </p:to>
                                    </p:set>
                                    <p:animEffect filter="fade" transition="in">
                                      <p:cBhvr>
                                        <p:cTn dur="500"/>
                                        <p:tgtEl>
                                          <p:spTgt spid="2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195"/>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Image</a:t>
            </a:r>
            <a:endParaRPr/>
          </a:p>
        </p:txBody>
      </p:sp>
      <p:sp>
        <p:nvSpPr>
          <p:cNvPr id="2590" name="Google Shape;2590;p195"/>
          <p:cNvSpPr/>
          <p:nvPr/>
        </p:nvSpPr>
        <p:spPr>
          <a:xfrm>
            <a:off x="2782367" y="3549218"/>
            <a:ext cx="141577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image:</a:t>
            </a:r>
            <a:endParaRPr b="0" i="0" sz="1800" u="none" cap="none" strike="noStrike">
              <a:solidFill>
                <a:srgbClr val="7F7F7F"/>
              </a:solidFill>
              <a:latin typeface="Ubuntu"/>
              <a:ea typeface="Ubuntu"/>
              <a:cs typeface="Ubuntu"/>
              <a:sym typeface="Ubuntu"/>
            </a:endParaRPr>
          </a:p>
        </p:txBody>
      </p:sp>
      <p:sp>
        <p:nvSpPr>
          <p:cNvPr id="2591" name="Google Shape;2591;p195"/>
          <p:cNvSpPr/>
          <p:nvPr/>
        </p:nvSpPr>
        <p:spPr>
          <a:xfrm rot="5400000">
            <a:off x="7851357" y="4000879"/>
            <a:ext cx="495300" cy="870785"/>
          </a:xfrm>
          <a:prstGeom prst="rightBrace">
            <a:avLst>
              <a:gd fmla="val 32692" name="adj1"/>
              <a:gd fmla="val 50000" name="adj2"/>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66A2"/>
              </a:solidFill>
              <a:latin typeface="Ubuntu"/>
              <a:ea typeface="Ubuntu"/>
              <a:cs typeface="Ubuntu"/>
              <a:sym typeface="Ubuntu"/>
            </a:endParaRPr>
          </a:p>
        </p:txBody>
      </p:sp>
      <p:sp>
        <p:nvSpPr>
          <p:cNvPr id="2592" name="Google Shape;2592;p195"/>
          <p:cNvSpPr txBox="1"/>
          <p:nvPr/>
        </p:nvSpPr>
        <p:spPr>
          <a:xfrm>
            <a:off x="7234261" y="4881208"/>
            <a:ext cx="1767500"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Image/</a:t>
            </a:r>
            <a:endParaRPr b="0" i="0" sz="1800" u="none" cap="none" strike="noStrike">
              <a:solidFill>
                <a:srgbClr val="7F7F7F"/>
              </a:solidFill>
              <a:latin typeface="Ubuntu"/>
              <a:ea typeface="Ubuntu"/>
              <a:cs typeface="Ubuntu"/>
              <a:sym typeface="Ubuntu"/>
            </a:endParaRPr>
          </a:p>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Repository</a:t>
            </a:r>
            <a:endParaRPr b="0" i="0" sz="1800" u="none" cap="none" strike="noStrike">
              <a:solidFill>
                <a:srgbClr val="7F7F7F"/>
              </a:solidFill>
              <a:latin typeface="Ubuntu"/>
              <a:ea typeface="Ubuntu"/>
              <a:cs typeface="Ubuntu"/>
              <a:sym typeface="Ubuntu"/>
            </a:endParaRPr>
          </a:p>
        </p:txBody>
      </p:sp>
      <p:sp>
        <p:nvSpPr>
          <p:cNvPr id="2593" name="Google Shape;2593;p195"/>
          <p:cNvSpPr/>
          <p:nvPr/>
        </p:nvSpPr>
        <p:spPr>
          <a:xfrm>
            <a:off x="6519805" y="3553542"/>
            <a:ext cx="141577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nginx/</a:t>
            </a:r>
            <a:endParaRPr b="0" i="0" sz="1800" u="none" cap="none" strike="noStrike">
              <a:solidFill>
                <a:srgbClr val="7F7F7F"/>
              </a:solidFill>
              <a:latin typeface="Ubuntu"/>
              <a:ea typeface="Ubuntu"/>
              <a:cs typeface="Ubuntu"/>
              <a:sym typeface="Ubuntu"/>
            </a:endParaRPr>
          </a:p>
        </p:txBody>
      </p:sp>
      <p:sp>
        <p:nvSpPr>
          <p:cNvPr id="2594" name="Google Shape;2594;p195"/>
          <p:cNvSpPr/>
          <p:nvPr/>
        </p:nvSpPr>
        <p:spPr>
          <a:xfrm>
            <a:off x="7883020" y="3553542"/>
            <a:ext cx="121058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nginx</a:t>
            </a:r>
            <a:endParaRPr b="0" i="0" sz="1800" u="none" cap="none" strike="noStrike">
              <a:solidFill>
                <a:srgbClr val="7F7F7F"/>
              </a:solidFill>
              <a:latin typeface="Ubuntu"/>
              <a:ea typeface="Ubuntu"/>
              <a:cs typeface="Ubuntu"/>
              <a:sym typeface="Ubuntu"/>
            </a:endParaRPr>
          </a:p>
        </p:txBody>
      </p:sp>
      <p:sp>
        <p:nvSpPr>
          <p:cNvPr id="2595" name="Google Shape;2595;p195"/>
          <p:cNvSpPr/>
          <p:nvPr/>
        </p:nvSpPr>
        <p:spPr>
          <a:xfrm rot="5400000">
            <a:off x="6624937" y="4000879"/>
            <a:ext cx="495300" cy="870785"/>
          </a:xfrm>
          <a:prstGeom prst="rightBrace">
            <a:avLst>
              <a:gd fmla="val 32692" name="adj1"/>
              <a:gd fmla="val 50000" name="adj2"/>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66A2"/>
              </a:solidFill>
              <a:latin typeface="Ubuntu"/>
              <a:ea typeface="Ubuntu"/>
              <a:cs typeface="Ubuntu"/>
              <a:sym typeface="Ubuntu"/>
            </a:endParaRPr>
          </a:p>
        </p:txBody>
      </p:sp>
      <p:sp>
        <p:nvSpPr>
          <p:cNvPr id="2596" name="Google Shape;2596;p195"/>
          <p:cNvSpPr txBox="1"/>
          <p:nvPr/>
        </p:nvSpPr>
        <p:spPr>
          <a:xfrm>
            <a:off x="6208285" y="4881208"/>
            <a:ext cx="1397450"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User/</a:t>
            </a:r>
            <a:endParaRPr b="0" i="0" sz="1800" u="none" cap="none" strike="noStrike">
              <a:solidFill>
                <a:srgbClr val="7F7F7F"/>
              </a:solidFill>
              <a:latin typeface="Ubuntu"/>
              <a:ea typeface="Ubuntu"/>
              <a:cs typeface="Ubuntu"/>
              <a:sym typeface="Ubuntu"/>
            </a:endParaRPr>
          </a:p>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Account</a:t>
            </a:r>
            <a:endParaRPr b="0" i="0" sz="1800" u="none" cap="none" strike="noStrike">
              <a:solidFill>
                <a:srgbClr val="7F7F7F"/>
              </a:solidFill>
              <a:latin typeface="Ubuntu"/>
              <a:ea typeface="Ubuntu"/>
              <a:cs typeface="Ubuntu"/>
              <a:sym typeface="Ubuntu"/>
            </a:endParaRPr>
          </a:p>
        </p:txBody>
      </p:sp>
      <p:sp>
        <p:nvSpPr>
          <p:cNvPr id="2597" name="Google Shape;2597;p195"/>
          <p:cNvSpPr/>
          <p:nvPr/>
        </p:nvSpPr>
        <p:spPr>
          <a:xfrm>
            <a:off x="4346377" y="3549218"/>
            <a:ext cx="2236510"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docker.io/</a:t>
            </a:r>
            <a:endParaRPr b="0" i="0" sz="1800" u="none" cap="none" strike="noStrike">
              <a:solidFill>
                <a:srgbClr val="7F7F7F"/>
              </a:solidFill>
              <a:latin typeface="Ubuntu"/>
              <a:ea typeface="Ubuntu"/>
              <a:cs typeface="Ubuntu"/>
              <a:sym typeface="Ubuntu"/>
            </a:endParaRPr>
          </a:p>
        </p:txBody>
      </p:sp>
      <p:sp>
        <p:nvSpPr>
          <p:cNvPr id="2598" name="Google Shape;2598;p195"/>
          <p:cNvSpPr/>
          <p:nvPr/>
        </p:nvSpPr>
        <p:spPr>
          <a:xfrm rot="5400000">
            <a:off x="5070969" y="3547268"/>
            <a:ext cx="495300" cy="1778003"/>
          </a:xfrm>
          <a:prstGeom prst="rightBrace">
            <a:avLst>
              <a:gd fmla="val 32692" name="adj1"/>
              <a:gd fmla="val 50000" name="adj2"/>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66A2"/>
              </a:solidFill>
              <a:latin typeface="Ubuntu"/>
              <a:ea typeface="Ubuntu"/>
              <a:cs typeface="Ubuntu"/>
              <a:sym typeface="Ubuntu"/>
            </a:endParaRPr>
          </a:p>
        </p:txBody>
      </p:sp>
      <p:sp>
        <p:nvSpPr>
          <p:cNvPr id="2599" name="Google Shape;2599;p195"/>
          <p:cNvSpPr txBox="1"/>
          <p:nvPr/>
        </p:nvSpPr>
        <p:spPr>
          <a:xfrm>
            <a:off x="4651752" y="4881208"/>
            <a:ext cx="1371054"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Registry</a:t>
            </a:r>
            <a:endParaRPr b="0" i="0" sz="1800" u="none" cap="none" strike="noStrike">
              <a:solidFill>
                <a:srgbClr val="7F7F7F"/>
              </a:solidFill>
              <a:latin typeface="Ubuntu"/>
              <a:ea typeface="Ubuntu"/>
              <a:cs typeface="Ubuntu"/>
              <a:sym typeface="Ubuntu"/>
            </a:endParaRPr>
          </a:p>
        </p:txBody>
      </p:sp>
      <p:sp>
        <p:nvSpPr>
          <p:cNvPr id="2600" name="Google Shape;2600;p195"/>
          <p:cNvSpPr/>
          <p:nvPr/>
        </p:nvSpPr>
        <p:spPr>
          <a:xfrm>
            <a:off x="4198139" y="5755602"/>
            <a:ext cx="104868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gcr.io/</a:t>
            </a:r>
            <a:endParaRPr b="0" i="0" sz="1800" u="none" cap="none" strike="noStrike">
              <a:solidFill>
                <a:srgbClr val="7F7F7F"/>
              </a:solidFill>
              <a:latin typeface="Ubuntu"/>
              <a:ea typeface="Ubuntu"/>
              <a:cs typeface="Ubuntu"/>
              <a:sym typeface="Ubuntu"/>
            </a:endParaRPr>
          </a:p>
        </p:txBody>
      </p:sp>
      <p:sp>
        <p:nvSpPr>
          <p:cNvPr id="2601" name="Google Shape;2601;p195"/>
          <p:cNvSpPr/>
          <p:nvPr/>
        </p:nvSpPr>
        <p:spPr>
          <a:xfrm>
            <a:off x="5126381" y="5755421"/>
            <a:ext cx="4504759"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kubernetes-e2e-test-images/dnsutils</a:t>
            </a:r>
            <a:endParaRPr b="0" i="0" sz="1800" u="none" cap="none" strike="noStrike">
              <a:solidFill>
                <a:srgbClr val="7F7F7F"/>
              </a:solidFill>
              <a:latin typeface="Ubuntu"/>
              <a:ea typeface="Ubuntu"/>
              <a:cs typeface="Ubuntu"/>
              <a:sym typeface="Ubuntu"/>
            </a:endParaRPr>
          </a:p>
        </p:txBody>
      </p:sp>
      <p:sp>
        <p:nvSpPr>
          <p:cNvPr id="2602" name="Google Shape;2602;p195"/>
          <p:cNvSpPr/>
          <p:nvPr/>
        </p:nvSpPr>
        <p:spPr>
          <a:xfrm>
            <a:off x="3996181" y="1005840"/>
            <a:ext cx="5265964" cy="2201863"/>
          </a:xfrm>
          <a:prstGeom prst="cloud">
            <a:avLst/>
          </a:prstGeom>
          <a:gradFill>
            <a:gsLst>
              <a:gs pos="0">
                <a:srgbClr val="A355FF"/>
              </a:gs>
              <a:gs pos="50000">
                <a:srgbClr val="9827FF"/>
              </a:gs>
              <a:gs pos="100000">
                <a:srgbClr val="8617E3"/>
              </a:gs>
            </a:gsLst>
            <a:lin ang="5400000" scaled="0"/>
          </a:gradFill>
          <a:ln>
            <a:noFill/>
          </a:ln>
          <a:effectLst>
            <a:outerShdw blurRad="57150" rotWithShape="0" algn="ctr" dir="5400000" dist="19050">
              <a:srgbClr val="000000">
                <a:alpha val="6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lang="en-US" sz="1800">
                <a:solidFill>
                  <a:srgbClr val="FFFFFF"/>
                </a:solidFill>
                <a:latin typeface="Ubuntu"/>
                <a:ea typeface="Ubuntu"/>
                <a:cs typeface="Ubuntu"/>
                <a:sym typeface="Ubuntu"/>
              </a:rPr>
              <a:t>     </a:t>
            </a:r>
            <a:r>
              <a:rPr b="0" i="0" lang="en-US" sz="1800" u="none" cap="none" strike="noStrike">
                <a:solidFill>
                  <a:srgbClr val="FFFFFF"/>
                </a:solidFill>
                <a:latin typeface="Ubuntu"/>
                <a:ea typeface="Ubuntu"/>
                <a:cs typeface="Ubuntu"/>
                <a:sym typeface="Ubuntu"/>
              </a:rPr>
              <a:t>docker.io</a:t>
            </a:r>
            <a:endParaRPr b="0" i="0" sz="18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FFFFFF"/>
              </a:buClr>
              <a:buSzPts val="1800"/>
              <a:buFont typeface="Ubuntu"/>
              <a:buNone/>
            </a:pPr>
            <a:r>
              <a:rPr lang="en-US" sz="1800">
                <a:solidFill>
                  <a:srgbClr val="FFFFFF"/>
                </a:solidFill>
                <a:latin typeface="Ubuntu"/>
                <a:ea typeface="Ubuntu"/>
                <a:cs typeface="Ubuntu"/>
                <a:sym typeface="Ubuntu"/>
              </a:rPr>
              <a:t>      </a:t>
            </a:r>
            <a:r>
              <a:rPr b="0" i="0" lang="en-US" sz="1800" u="none" cap="none" strike="noStrike">
                <a:solidFill>
                  <a:srgbClr val="FFFFFF"/>
                </a:solidFill>
                <a:latin typeface="Ubuntu"/>
                <a:ea typeface="Ubuntu"/>
                <a:cs typeface="Ubuntu"/>
                <a:sym typeface="Ubuntu"/>
              </a:rPr>
              <a:t>Docker Hub</a:t>
            </a:r>
            <a:endParaRPr b="0" i="0" sz="18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59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500"/>
                                        <p:tgtEl>
                                          <p:spTgt spid="2598"/>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500"/>
                                        <p:tgtEl>
                                          <p:spTgt spid="2599"/>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500"/>
                                        <p:tgtEl>
                                          <p:spTgt spid="2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196"/>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Private Registry</a:t>
            </a:r>
            <a:endParaRPr/>
          </a:p>
        </p:txBody>
      </p:sp>
      <p:sp>
        <p:nvSpPr>
          <p:cNvPr id="2609" name="Google Shape;2609;p196"/>
          <p:cNvSpPr/>
          <p:nvPr/>
        </p:nvSpPr>
        <p:spPr>
          <a:xfrm>
            <a:off x="901723" y="1312693"/>
            <a:ext cx="10741500" cy="2375400"/>
          </a:xfrm>
          <a:prstGeom prst="roundRect">
            <a:avLst>
              <a:gd fmla="val 5700" name="adj"/>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Consolas"/>
              <a:buNone/>
            </a:pPr>
            <a:r>
              <a:rPr b="0" i="0" lang="en-US" sz="1800" u="none" cap="none" strike="noStrike">
                <a:solidFill>
                  <a:srgbClr val="00FF00"/>
                </a:solidFill>
                <a:latin typeface="Consolas"/>
                <a:ea typeface="Consolas"/>
                <a:cs typeface="Consolas"/>
                <a:sym typeface="Consolas"/>
              </a:rPr>
              <a:t>Login with your Docker ID to push and pull images from Docker Hub. If you don't have a Docker ID, head over to https://hub.docker.com to create one.</a:t>
            </a:r>
            <a:endParaRPr b="0" i="0" sz="18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800"/>
              <a:buFont typeface="Consolas"/>
              <a:buNone/>
            </a:pPr>
            <a:r>
              <a:rPr b="1" i="0" lang="en-US" sz="1800" u="none" cap="none" strike="noStrike">
                <a:solidFill>
                  <a:srgbClr val="00FF00"/>
                </a:solidFill>
                <a:latin typeface="Consolas"/>
                <a:ea typeface="Consolas"/>
                <a:cs typeface="Consolas"/>
                <a:sym typeface="Consolas"/>
              </a:rPr>
              <a:t>Username:</a:t>
            </a:r>
            <a:r>
              <a:rPr b="0" i="0" lang="en-US" sz="1800" u="none" cap="none" strike="noStrike">
                <a:solidFill>
                  <a:srgbClr val="00FF00"/>
                </a:solidFill>
                <a:latin typeface="Consolas"/>
                <a:ea typeface="Consolas"/>
                <a:cs typeface="Consolas"/>
                <a:sym typeface="Consolas"/>
              </a:rPr>
              <a:t> registry-user</a:t>
            </a:r>
            <a:endParaRPr b="0" i="0" sz="18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800"/>
              <a:buFont typeface="Consolas"/>
              <a:buNone/>
            </a:pPr>
            <a:r>
              <a:rPr b="1" i="0" lang="en-US" sz="1800" u="none" cap="none" strike="noStrike">
                <a:solidFill>
                  <a:srgbClr val="00FF00"/>
                </a:solidFill>
                <a:latin typeface="Consolas"/>
                <a:ea typeface="Consolas"/>
                <a:cs typeface="Consolas"/>
                <a:sym typeface="Consolas"/>
              </a:rPr>
              <a:t>Password:</a:t>
            </a:r>
            <a:endParaRPr b="0" i="0" sz="18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E6664B"/>
              </a:buClr>
              <a:buSzPts val="1800"/>
              <a:buFont typeface="Consolas"/>
              <a:buNone/>
            </a:pPr>
            <a:r>
              <a:rPr b="0" i="0" lang="en-US" sz="1800" u="none" cap="none" strike="noStrike">
                <a:solidFill>
                  <a:srgbClr val="E6664B"/>
                </a:solidFill>
                <a:latin typeface="Consolas"/>
                <a:ea typeface="Consolas"/>
                <a:cs typeface="Consolas"/>
                <a:sym typeface="Consolas"/>
              </a:rPr>
              <a:t>WARNING! Your password will be stored unencrypted in /home/vagrant/.docker/config.json.</a:t>
            </a:r>
            <a:endParaRPr b="0" i="0" sz="1800" u="none" cap="none" strike="noStrike">
              <a:solidFill>
                <a:srgbClr val="E6664B"/>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27DDF3"/>
              </a:buClr>
              <a:buSzPts val="1800"/>
              <a:buFont typeface="Consolas"/>
              <a:buNone/>
            </a:pPr>
            <a:r>
              <a:rPr b="0" i="0" lang="en-US" sz="1800" u="none" cap="none" strike="noStrike">
                <a:solidFill>
                  <a:srgbClr val="27DDF3"/>
                </a:solidFill>
                <a:latin typeface="Consolas"/>
                <a:ea typeface="Consolas"/>
                <a:cs typeface="Consolas"/>
                <a:sym typeface="Consolas"/>
              </a:rPr>
              <a:t>Login Succeeded</a:t>
            </a:r>
            <a:endParaRPr b="0" i="0" sz="1800" u="none" cap="none" strike="noStrike">
              <a:solidFill>
                <a:srgbClr val="000000"/>
              </a:solidFill>
              <a:latin typeface="Consolas"/>
              <a:ea typeface="Consolas"/>
              <a:cs typeface="Consolas"/>
              <a:sym typeface="Consolas"/>
            </a:endParaRPr>
          </a:p>
        </p:txBody>
      </p:sp>
      <p:sp>
        <p:nvSpPr>
          <p:cNvPr id="2610" name="Google Shape;2610;p196"/>
          <p:cNvSpPr/>
          <p:nvPr/>
        </p:nvSpPr>
        <p:spPr>
          <a:xfrm>
            <a:off x="901727" y="914825"/>
            <a:ext cx="10741500" cy="357600"/>
          </a:xfrm>
          <a:prstGeom prst="roundRect">
            <a:avLst>
              <a:gd fmla="val 16667" name="adj"/>
            </a:avLst>
          </a:prstGeom>
          <a:solidFill>
            <a:srgbClr val="3F3F3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500"/>
              <a:buFont typeface="Consolas"/>
              <a:buNone/>
            </a:pPr>
            <a:r>
              <a:rPr b="0" i="0" lang="en-US" sz="1500" u="none" cap="none" strike="noStrike">
                <a:solidFill>
                  <a:srgbClr val="D8D8D8"/>
                </a:solidFill>
                <a:latin typeface="Consolas"/>
                <a:ea typeface="Consolas"/>
                <a:cs typeface="Consolas"/>
                <a:sym typeface="Consolas"/>
              </a:rPr>
              <a:t>  docker login private-registry.io</a:t>
            </a:r>
            <a:endParaRPr b="0" i="0" sz="1500" u="none" cap="none" strike="noStrike">
              <a:solidFill>
                <a:srgbClr val="FFFFFF"/>
              </a:solidFill>
              <a:latin typeface="Consolas"/>
              <a:ea typeface="Consolas"/>
              <a:cs typeface="Consolas"/>
              <a:sym typeface="Consolas"/>
            </a:endParaRPr>
          </a:p>
        </p:txBody>
      </p:sp>
      <p:pic>
        <p:nvPicPr>
          <p:cNvPr descr="Play" id="2611" name="Google Shape;2611;p196"/>
          <p:cNvPicPr preferRelativeResize="0"/>
          <p:nvPr/>
        </p:nvPicPr>
        <p:blipFill rotWithShape="1">
          <a:blip r:embed="rId3">
            <a:alphaModFix/>
          </a:blip>
          <a:srcRect b="0" l="0" r="0" t="0"/>
          <a:stretch/>
        </p:blipFill>
        <p:spPr>
          <a:xfrm>
            <a:off x="892745" y="989976"/>
            <a:ext cx="237752" cy="237752"/>
          </a:xfrm>
          <a:prstGeom prst="rect">
            <a:avLst/>
          </a:prstGeom>
          <a:noFill/>
          <a:ln>
            <a:noFill/>
          </a:ln>
        </p:spPr>
      </p:pic>
      <p:sp>
        <p:nvSpPr>
          <p:cNvPr id="2612" name="Google Shape;2612;p196"/>
          <p:cNvSpPr/>
          <p:nvPr/>
        </p:nvSpPr>
        <p:spPr>
          <a:xfrm>
            <a:off x="901727" y="3703275"/>
            <a:ext cx="10741500" cy="357600"/>
          </a:xfrm>
          <a:prstGeom prst="roundRect">
            <a:avLst>
              <a:gd fmla="val 16667" name="adj"/>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500"/>
              <a:buFont typeface="Consolas"/>
              <a:buNone/>
            </a:pPr>
            <a:r>
              <a:rPr b="0" i="0" lang="en-US" sz="1500" u="none" cap="none" strike="noStrike">
                <a:solidFill>
                  <a:srgbClr val="D8D8D8"/>
                </a:solidFill>
                <a:latin typeface="Consolas"/>
                <a:ea typeface="Consolas"/>
                <a:cs typeface="Consolas"/>
                <a:sym typeface="Consolas"/>
              </a:rPr>
              <a:t>  docker run private-registry.io/apps/internal-app</a:t>
            </a:r>
            <a:endParaRPr b="0" i="0" sz="1500" u="none" cap="none" strike="noStrike">
              <a:solidFill>
                <a:srgbClr val="FFFFFF"/>
              </a:solidFill>
              <a:latin typeface="Consolas"/>
              <a:ea typeface="Consolas"/>
              <a:cs typeface="Consolas"/>
              <a:sym typeface="Consolas"/>
            </a:endParaRPr>
          </a:p>
        </p:txBody>
      </p:sp>
      <p:pic>
        <p:nvPicPr>
          <p:cNvPr descr="Play" id="2613" name="Google Shape;2613;p196"/>
          <p:cNvPicPr preferRelativeResize="0"/>
          <p:nvPr/>
        </p:nvPicPr>
        <p:blipFill rotWithShape="1">
          <a:blip r:embed="rId3">
            <a:alphaModFix/>
          </a:blip>
          <a:srcRect b="0" l="0" r="0" t="0"/>
          <a:stretch/>
        </p:blipFill>
        <p:spPr>
          <a:xfrm>
            <a:off x="892745" y="3778425"/>
            <a:ext cx="237752" cy="237752"/>
          </a:xfrm>
          <a:prstGeom prst="rect">
            <a:avLst/>
          </a:prstGeom>
          <a:noFill/>
          <a:ln>
            <a:noFill/>
          </a:ln>
        </p:spPr>
      </p:pic>
      <p:sp>
        <p:nvSpPr>
          <p:cNvPr id="2614" name="Google Shape;2614;p196"/>
          <p:cNvSpPr/>
          <p:nvPr/>
        </p:nvSpPr>
        <p:spPr>
          <a:xfrm>
            <a:off x="892750" y="4166075"/>
            <a:ext cx="10741500" cy="338700"/>
          </a:xfrm>
          <a:prstGeom prst="rect">
            <a:avLst/>
          </a:prstGeom>
          <a:solidFill>
            <a:schemeClr val="dk1">
              <a:alpha val="49411"/>
            </a:scheme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i="0" lang="en-US" sz="1600" u="none" cap="none" strike="noStrike">
                <a:solidFill>
                  <a:srgbClr val="FFFFFF"/>
                </a:solidFill>
                <a:latin typeface="Consolas"/>
                <a:ea typeface="Consolas"/>
                <a:cs typeface="Consolas"/>
                <a:sym typeface="Consolas"/>
              </a:rPr>
              <a:t>nginx-pod.yaml</a:t>
            </a:r>
            <a:endParaRPr i="0" sz="1600" u="none" cap="none" strike="noStrike">
              <a:solidFill>
                <a:srgbClr val="FFFFFF"/>
              </a:solidFill>
              <a:latin typeface="Consolas"/>
              <a:ea typeface="Consolas"/>
              <a:cs typeface="Consolas"/>
              <a:sym typeface="Consolas"/>
            </a:endParaRPr>
          </a:p>
        </p:txBody>
      </p:sp>
      <p:sp>
        <p:nvSpPr>
          <p:cNvPr id="2615" name="Google Shape;2615;p196"/>
          <p:cNvSpPr/>
          <p:nvPr/>
        </p:nvSpPr>
        <p:spPr>
          <a:xfrm>
            <a:off x="892750" y="4521350"/>
            <a:ext cx="10741500" cy="1867500"/>
          </a:xfrm>
          <a:prstGeom prst="rect">
            <a:avLst/>
          </a:prstGeom>
          <a:solidFill>
            <a:srgbClr val="2B2B2B"/>
          </a:solidFill>
          <a:ln>
            <a:noFill/>
          </a:ln>
        </p:spPr>
        <p:txBody>
          <a:bodyPr anchorCtr="0" anchor="ctr" bIns="60950" lIns="121900" spcFirstLastPara="1" rIns="121900" wrap="square" tIns="60950">
            <a:spAutoFit/>
          </a:bodyPr>
          <a:lstStyle/>
          <a:p>
            <a:pPr indent="0" lvl="0" marL="0" marR="0" rtl="0" algn="l">
              <a:lnSpc>
                <a:spcPct val="100000"/>
              </a:lnSpc>
              <a:spcBef>
                <a:spcPts val="0"/>
              </a:spcBef>
              <a:spcAft>
                <a:spcPts val="0"/>
              </a:spcAft>
              <a:buClr>
                <a:srgbClr val="CC7832"/>
              </a:buClr>
              <a:buSzPts val="1467"/>
              <a:buFont typeface="Courier New"/>
              <a:buNone/>
            </a:pPr>
            <a:r>
              <a:t/>
            </a:r>
            <a:endParaRPr b="1" sz="1467">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CC7832"/>
              </a:buClr>
              <a:buSzPts val="1467"/>
              <a:buFont typeface="Courier New"/>
              <a:buNone/>
            </a:pPr>
            <a:r>
              <a:t/>
            </a:r>
            <a:endParaRPr b="1" sz="1467">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CC7832"/>
              </a:buClr>
              <a:buSzPts val="1467"/>
              <a:buFont typeface="Courier New"/>
              <a:buNone/>
            </a:pPr>
            <a:r>
              <a:t/>
            </a:r>
            <a:endParaRPr b="1" sz="1467">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CC7832"/>
              </a:buClr>
              <a:buSzPts val="1467"/>
              <a:buFont typeface="Courier New"/>
              <a:buNone/>
            </a:pPr>
            <a:r>
              <a:rPr b="1" i="0" lang="en-US" sz="1467" u="none" cap="none" strike="noStrike">
                <a:solidFill>
                  <a:srgbClr val="CC7832"/>
                </a:solidFill>
                <a:latin typeface="Courier New"/>
                <a:ea typeface="Courier New"/>
                <a:cs typeface="Courier New"/>
                <a:sym typeface="Courier New"/>
              </a:rPr>
              <a:t>apiVersion: </a:t>
            </a:r>
            <a:r>
              <a:rPr b="0" i="0" lang="en-US" sz="1467" u="none" cap="none" strike="noStrike">
                <a:solidFill>
                  <a:srgbClr val="A9B7C6"/>
                </a:solidFill>
                <a:latin typeface="Courier New"/>
                <a:ea typeface="Courier New"/>
                <a:cs typeface="Courier New"/>
                <a:sym typeface="Courier New"/>
              </a:rPr>
              <a:t>v1</a:t>
            </a:r>
            <a:br>
              <a:rPr b="0" i="0" lang="en-US" sz="1467" u="none" cap="none" strike="noStrike">
                <a:solidFill>
                  <a:srgbClr val="A9B7C6"/>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kind: </a:t>
            </a:r>
            <a:r>
              <a:rPr b="0" i="0" lang="en-US" sz="1467" u="none" cap="none" strike="noStrike">
                <a:solidFill>
                  <a:srgbClr val="A9B7C6"/>
                </a:solidFill>
                <a:latin typeface="Courier New"/>
                <a:ea typeface="Courier New"/>
                <a:cs typeface="Courier New"/>
                <a:sym typeface="Courier New"/>
              </a:rPr>
              <a:t>Pod</a:t>
            </a:r>
            <a:br>
              <a:rPr b="0" i="0" lang="en-US" sz="1467" u="none" cap="none" strike="noStrike">
                <a:solidFill>
                  <a:srgbClr val="A9B7C6"/>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metadata:</a:t>
            </a:r>
            <a:br>
              <a:rPr b="1" i="0" lang="en-US" sz="1467" u="none" cap="none" strike="noStrike">
                <a:solidFill>
                  <a:srgbClr val="CC7832"/>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  name: </a:t>
            </a:r>
            <a:r>
              <a:rPr b="0" i="0" lang="en-US" sz="1467" u="none" cap="none" strike="noStrike">
                <a:solidFill>
                  <a:srgbClr val="A9B7C6"/>
                </a:solidFill>
                <a:latin typeface="Courier New"/>
                <a:ea typeface="Courier New"/>
                <a:cs typeface="Courier New"/>
                <a:sym typeface="Courier New"/>
              </a:rPr>
              <a:t>nginx-pod</a:t>
            </a:r>
            <a:br>
              <a:rPr b="0" i="0" lang="en-US" sz="1467" u="none" cap="none" strike="noStrike">
                <a:solidFill>
                  <a:srgbClr val="A9B7C6"/>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spec:</a:t>
            </a:r>
            <a:br>
              <a:rPr b="1" i="0" lang="en-US" sz="1467" u="none" cap="none" strike="noStrike">
                <a:solidFill>
                  <a:srgbClr val="CC7832"/>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  containers:</a:t>
            </a:r>
            <a:br>
              <a:rPr b="1" i="0" lang="en-US" sz="1467" u="none" cap="none" strike="noStrike">
                <a:solidFill>
                  <a:srgbClr val="CC7832"/>
                </a:solidFill>
                <a:latin typeface="Courier New"/>
                <a:ea typeface="Courier New"/>
                <a:cs typeface="Courier New"/>
                <a:sym typeface="Courier New"/>
              </a:rPr>
            </a:br>
            <a:r>
              <a:rPr b="1" i="0" lang="en-US" sz="1467" u="none" cap="none" strike="noStrike">
                <a:solidFill>
                  <a:srgbClr val="CC7832"/>
                </a:solidFill>
                <a:latin typeface="Courier New"/>
                <a:ea typeface="Courier New"/>
                <a:cs typeface="Courier New"/>
                <a:sym typeface="Courier New"/>
              </a:rPr>
              <a:t>  </a:t>
            </a:r>
            <a:r>
              <a:rPr b="0" i="0" lang="en-US" sz="1467" u="none" cap="none" strike="noStrike">
                <a:solidFill>
                  <a:srgbClr val="A9B7C6"/>
                </a:solidFill>
                <a:latin typeface="Courier New"/>
                <a:ea typeface="Courier New"/>
                <a:cs typeface="Courier New"/>
                <a:sym typeface="Courier New"/>
              </a:rPr>
              <a:t>- </a:t>
            </a:r>
            <a:r>
              <a:rPr b="1" i="0" lang="en-US" sz="1467" u="none" cap="none" strike="noStrike">
                <a:solidFill>
                  <a:srgbClr val="CC7832"/>
                </a:solidFill>
                <a:latin typeface="Courier New"/>
                <a:ea typeface="Courier New"/>
                <a:cs typeface="Courier New"/>
                <a:sym typeface="Courier New"/>
              </a:rPr>
              <a:t>name: </a:t>
            </a:r>
            <a:r>
              <a:rPr b="0" i="0" lang="en-US" sz="1467" u="none" cap="none" strike="noStrike">
                <a:solidFill>
                  <a:srgbClr val="A9B7C6"/>
                </a:solidFill>
                <a:latin typeface="Courier New"/>
                <a:ea typeface="Courier New"/>
                <a:cs typeface="Courier New"/>
                <a:sym typeface="Courier New"/>
              </a:rPr>
              <a:t>nginx</a:t>
            </a:r>
            <a:br>
              <a:rPr b="0" i="0" lang="en-US" sz="1467" u="none" cap="none" strike="noStrike">
                <a:solidFill>
                  <a:srgbClr val="A9B7C6"/>
                </a:solidFill>
                <a:latin typeface="Courier New"/>
                <a:ea typeface="Courier New"/>
                <a:cs typeface="Courier New"/>
                <a:sym typeface="Courier New"/>
              </a:rPr>
            </a:br>
            <a:r>
              <a:rPr b="0" i="0" lang="en-US" sz="1467" u="none" cap="none" strike="noStrike">
                <a:solidFill>
                  <a:srgbClr val="A9B7C6"/>
                </a:solidFill>
                <a:latin typeface="Courier New"/>
                <a:ea typeface="Courier New"/>
                <a:cs typeface="Courier New"/>
                <a:sym typeface="Courier New"/>
              </a:rPr>
              <a:t>    </a:t>
            </a:r>
            <a:r>
              <a:rPr b="1" i="0" lang="en-US" sz="1467" u="none" cap="none" strike="noStrike">
                <a:solidFill>
                  <a:srgbClr val="CC7832"/>
                </a:solidFill>
                <a:latin typeface="Courier New"/>
                <a:ea typeface="Courier New"/>
                <a:cs typeface="Courier New"/>
                <a:sym typeface="Courier New"/>
              </a:rPr>
              <a:t>image:</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467"/>
              <a:buFont typeface="Ubuntu"/>
              <a:buNone/>
            </a:pPr>
            <a:r>
              <a:t/>
            </a:r>
            <a:endParaRPr b="1" i="0" sz="1467"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67"/>
              <a:buFont typeface="Ubuntu"/>
              <a:buNone/>
            </a:pPr>
            <a:r>
              <a:t/>
            </a:r>
            <a:endParaRPr b="0" i="0" sz="1467" u="none" cap="none" strike="noStrike">
              <a:solidFill>
                <a:srgbClr val="A9B7C6"/>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67"/>
              <a:buFont typeface="Ubuntu"/>
              <a:buNone/>
            </a:pPr>
            <a:r>
              <a:t/>
            </a:r>
            <a:endParaRPr b="0" i="0" sz="1467" u="none" cap="none" strike="noStrike">
              <a:solidFill>
                <a:srgbClr val="A9B7C6"/>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11"/>
                                        </p:tgtEl>
                                        <p:attrNameLst>
                                          <p:attrName>style.visibility</p:attrName>
                                        </p:attrNameLst>
                                      </p:cBhvr>
                                      <p:to>
                                        <p:strVal val="visible"/>
                                      </p:to>
                                    </p:set>
                                    <p:animEffect filter="fade" transition="in">
                                      <p:cBhvr>
                                        <p:cTn dur="500"/>
                                        <p:tgtEl>
                                          <p:spTgt spid="26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09"/>
                                        </p:tgtEl>
                                        <p:attrNameLst>
                                          <p:attrName>style.visibility</p:attrName>
                                        </p:attrNameLst>
                                      </p:cBhvr>
                                      <p:to>
                                        <p:strVal val="visible"/>
                                      </p:to>
                                    </p:set>
                                    <p:animEffect filter="fade" transition="in">
                                      <p:cBhvr>
                                        <p:cTn dur="500"/>
                                        <p:tgtEl>
                                          <p:spTgt spid="2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13"/>
                                        </p:tgtEl>
                                        <p:attrNameLst>
                                          <p:attrName>style.visibility</p:attrName>
                                        </p:attrNameLst>
                                      </p:cBhvr>
                                      <p:to>
                                        <p:strVal val="visible"/>
                                      </p:to>
                                    </p:set>
                                    <p:animEffect filter="fade" transition="in">
                                      <p:cBhvr>
                                        <p:cTn dur="500"/>
                                        <p:tgtEl>
                                          <p:spTgt spid="2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sp>
        <p:nvSpPr>
          <p:cNvPr id="2621" name="Google Shape;2621;p197"/>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Deploy Private Registry</a:t>
            </a:r>
            <a:endParaRPr/>
          </a:p>
        </p:txBody>
      </p:sp>
      <p:sp>
        <p:nvSpPr>
          <p:cNvPr id="2622" name="Google Shape;2622;p197"/>
          <p:cNvSpPr/>
          <p:nvPr/>
        </p:nvSpPr>
        <p:spPr>
          <a:xfrm>
            <a:off x="925922" y="1406758"/>
            <a:ext cx="6517415" cy="374526"/>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600"/>
              <a:buFont typeface="Consolas"/>
              <a:buNone/>
            </a:pPr>
            <a:r>
              <a:rPr b="0" i="0" lang="en-US" sz="1600" u="none" cap="none" strike="noStrike">
                <a:solidFill>
                  <a:srgbClr val="D8D8D8"/>
                </a:solidFill>
                <a:latin typeface="Consolas"/>
                <a:ea typeface="Consolas"/>
                <a:cs typeface="Consolas"/>
                <a:sym typeface="Consolas"/>
              </a:rPr>
              <a:t>  docker run -d -p 5000:5000 --name registry registry:2</a:t>
            </a:r>
            <a:endParaRPr b="0" i="0" sz="1867" u="none" cap="none" strike="noStrike">
              <a:solidFill>
                <a:srgbClr val="FFFFFF"/>
              </a:solidFill>
              <a:latin typeface="Calibri"/>
              <a:ea typeface="Calibri"/>
              <a:cs typeface="Calibri"/>
              <a:sym typeface="Calibri"/>
            </a:endParaRPr>
          </a:p>
        </p:txBody>
      </p:sp>
      <p:pic>
        <p:nvPicPr>
          <p:cNvPr descr="Play" id="2623" name="Google Shape;2623;p197"/>
          <p:cNvPicPr preferRelativeResize="0"/>
          <p:nvPr/>
        </p:nvPicPr>
        <p:blipFill rotWithShape="1">
          <a:blip r:embed="rId3">
            <a:alphaModFix/>
          </a:blip>
          <a:srcRect b="0" l="0" r="0" t="0"/>
          <a:stretch/>
        </p:blipFill>
        <p:spPr>
          <a:xfrm>
            <a:off x="915150" y="1413050"/>
            <a:ext cx="355133" cy="355133"/>
          </a:xfrm>
          <a:prstGeom prst="roundRect">
            <a:avLst>
              <a:gd fmla="val 16667" name="adj"/>
            </a:avLst>
          </a:prstGeom>
          <a:noFill/>
          <a:ln>
            <a:noFill/>
          </a:ln>
        </p:spPr>
      </p:pic>
      <p:sp>
        <p:nvSpPr>
          <p:cNvPr id="2624" name="Google Shape;2624;p197"/>
          <p:cNvSpPr/>
          <p:nvPr/>
        </p:nvSpPr>
        <p:spPr>
          <a:xfrm>
            <a:off x="925922" y="2213822"/>
            <a:ext cx="6517415" cy="374526"/>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600"/>
              <a:buFont typeface="Consolas"/>
              <a:buNone/>
            </a:pPr>
            <a:r>
              <a:rPr b="0" i="0" lang="en-US" sz="1600" u="none" cap="none" strike="noStrike">
                <a:solidFill>
                  <a:srgbClr val="D8D8D8"/>
                </a:solidFill>
                <a:latin typeface="Consolas"/>
                <a:ea typeface="Consolas"/>
                <a:cs typeface="Consolas"/>
                <a:sym typeface="Consolas"/>
              </a:rPr>
              <a:t>  docker image tag my-image localhost:5000/my-image</a:t>
            </a:r>
            <a:endParaRPr b="0" i="0" sz="1867" u="none" cap="none" strike="noStrike">
              <a:solidFill>
                <a:srgbClr val="FFFFFF"/>
              </a:solidFill>
              <a:latin typeface="Calibri"/>
              <a:ea typeface="Calibri"/>
              <a:cs typeface="Calibri"/>
              <a:sym typeface="Calibri"/>
            </a:endParaRPr>
          </a:p>
        </p:txBody>
      </p:sp>
      <p:pic>
        <p:nvPicPr>
          <p:cNvPr descr="Play" id="2625" name="Google Shape;2625;p197"/>
          <p:cNvPicPr preferRelativeResize="0"/>
          <p:nvPr/>
        </p:nvPicPr>
        <p:blipFill rotWithShape="1">
          <a:blip r:embed="rId3">
            <a:alphaModFix/>
          </a:blip>
          <a:srcRect b="0" l="0" r="0" t="0"/>
          <a:stretch/>
        </p:blipFill>
        <p:spPr>
          <a:xfrm>
            <a:off x="915150" y="2220113"/>
            <a:ext cx="355133" cy="355133"/>
          </a:xfrm>
          <a:prstGeom prst="roundRect">
            <a:avLst>
              <a:gd fmla="val 16667" name="adj"/>
            </a:avLst>
          </a:prstGeom>
          <a:noFill/>
          <a:ln>
            <a:noFill/>
          </a:ln>
        </p:spPr>
      </p:pic>
      <p:sp>
        <p:nvSpPr>
          <p:cNvPr id="2626" name="Google Shape;2626;p197"/>
          <p:cNvSpPr/>
          <p:nvPr/>
        </p:nvSpPr>
        <p:spPr>
          <a:xfrm>
            <a:off x="7840100" y="2145900"/>
            <a:ext cx="3710400" cy="338700"/>
          </a:xfrm>
          <a:prstGeom prst="rect">
            <a:avLst/>
          </a:prstGeom>
          <a:solidFill>
            <a:schemeClr val="dk1">
              <a:alpha val="49411"/>
            </a:scheme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i="0" lang="en-US" sz="1600" u="none" cap="none" strike="noStrike">
                <a:solidFill>
                  <a:srgbClr val="FFFFFF"/>
                </a:solidFill>
                <a:latin typeface="Consolas"/>
                <a:ea typeface="Consolas"/>
                <a:cs typeface="Consolas"/>
                <a:sym typeface="Consolas"/>
              </a:rPr>
              <a:t>nginx-pod.yaml</a:t>
            </a:r>
            <a:endParaRPr i="0" sz="1600" u="none" cap="none" strike="noStrike">
              <a:solidFill>
                <a:srgbClr val="FFFFFF"/>
              </a:solidFill>
              <a:latin typeface="Consolas"/>
              <a:ea typeface="Consolas"/>
              <a:cs typeface="Consolas"/>
              <a:sym typeface="Consolas"/>
            </a:endParaRPr>
          </a:p>
        </p:txBody>
      </p:sp>
      <p:sp>
        <p:nvSpPr>
          <p:cNvPr id="2627" name="Google Shape;2627;p197"/>
          <p:cNvSpPr/>
          <p:nvPr/>
        </p:nvSpPr>
        <p:spPr>
          <a:xfrm>
            <a:off x="7840100" y="2544775"/>
            <a:ext cx="3710400" cy="2606400"/>
          </a:xfrm>
          <a:prstGeom prst="rect">
            <a:avLst/>
          </a:prstGeom>
          <a:solidFill>
            <a:srgbClr val="2B2B2B"/>
          </a:solidFill>
          <a:ln>
            <a:noFill/>
          </a:ln>
        </p:spPr>
        <p:txBody>
          <a:bodyPr anchorCtr="0" anchor="ctr" bIns="60950" lIns="121900" spcFirstLastPara="1" rIns="121900" wrap="square" tIns="60950">
            <a:spAutoFit/>
          </a:bodyPr>
          <a:lstStyle/>
          <a:p>
            <a:pPr indent="0" lvl="0" marL="0" marR="0" rtl="0" algn="l">
              <a:lnSpc>
                <a:spcPct val="100000"/>
              </a:lnSpc>
              <a:spcBef>
                <a:spcPts val="0"/>
              </a:spcBef>
              <a:spcAft>
                <a:spcPts val="0"/>
              </a:spcAft>
              <a:buClr>
                <a:srgbClr val="CC7832"/>
              </a:buClr>
              <a:buSzPts val="1467"/>
              <a:buFont typeface="Courier New"/>
              <a:buNone/>
            </a:pPr>
            <a:r>
              <a:rPr b="1" i="0" lang="en-US" sz="1467" u="none" cap="none" strike="noStrike">
                <a:solidFill>
                  <a:srgbClr val="CC7832"/>
                </a:solidFill>
                <a:latin typeface="Consolas"/>
                <a:ea typeface="Consolas"/>
                <a:cs typeface="Consolas"/>
                <a:sym typeface="Consolas"/>
              </a:rPr>
              <a:t>apiVersion: </a:t>
            </a:r>
            <a:r>
              <a:rPr i="0" lang="en-US" sz="1467" u="none" cap="none" strike="noStrike">
                <a:solidFill>
                  <a:srgbClr val="A9B7C6"/>
                </a:solidFill>
                <a:latin typeface="Consolas"/>
                <a:ea typeface="Consolas"/>
                <a:cs typeface="Consolas"/>
                <a:sym typeface="Consolas"/>
              </a:rPr>
              <a:t>v1</a:t>
            </a:r>
            <a:br>
              <a:rPr i="0" lang="en-US" sz="1467" u="none" cap="none" strike="noStrike">
                <a:solidFill>
                  <a:srgbClr val="A9B7C6"/>
                </a:solidFill>
                <a:latin typeface="Consolas"/>
                <a:ea typeface="Consolas"/>
                <a:cs typeface="Consolas"/>
                <a:sym typeface="Consolas"/>
              </a:rPr>
            </a:br>
            <a:r>
              <a:rPr b="1" i="0" lang="en-US" sz="1467" u="none" cap="none" strike="noStrike">
                <a:solidFill>
                  <a:srgbClr val="CC7832"/>
                </a:solidFill>
                <a:latin typeface="Consolas"/>
                <a:ea typeface="Consolas"/>
                <a:cs typeface="Consolas"/>
                <a:sym typeface="Consolas"/>
              </a:rPr>
              <a:t>kind: </a:t>
            </a:r>
            <a:r>
              <a:rPr i="0" lang="en-US" sz="1467" u="none" cap="none" strike="noStrike">
                <a:solidFill>
                  <a:srgbClr val="A9B7C6"/>
                </a:solidFill>
                <a:latin typeface="Consolas"/>
                <a:ea typeface="Consolas"/>
                <a:cs typeface="Consolas"/>
                <a:sym typeface="Consolas"/>
              </a:rPr>
              <a:t>Pod</a:t>
            </a:r>
            <a:br>
              <a:rPr i="0" lang="en-US" sz="1467" u="none" cap="none" strike="noStrike">
                <a:solidFill>
                  <a:srgbClr val="A9B7C6"/>
                </a:solidFill>
                <a:latin typeface="Consolas"/>
                <a:ea typeface="Consolas"/>
                <a:cs typeface="Consolas"/>
                <a:sym typeface="Consolas"/>
              </a:rPr>
            </a:br>
            <a:r>
              <a:rPr b="1" i="0" lang="en-US" sz="1467" u="none" cap="none" strike="noStrike">
                <a:solidFill>
                  <a:srgbClr val="CC7832"/>
                </a:solidFill>
                <a:latin typeface="Consolas"/>
                <a:ea typeface="Consolas"/>
                <a:cs typeface="Consolas"/>
                <a:sym typeface="Consolas"/>
              </a:rPr>
              <a:t>metadata:</a:t>
            </a:r>
            <a:br>
              <a:rPr b="1" i="0" lang="en-US" sz="1467" u="none" cap="none" strike="noStrike">
                <a:solidFill>
                  <a:srgbClr val="CC7832"/>
                </a:solidFill>
                <a:latin typeface="Consolas"/>
                <a:ea typeface="Consolas"/>
                <a:cs typeface="Consolas"/>
                <a:sym typeface="Consolas"/>
              </a:rPr>
            </a:br>
            <a:r>
              <a:rPr b="1" i="0" lang="en-US" sz="1467" u="none" cap="none" strike="noStrike">
                <a:solidFill>
                  <a:srgbClr val="CC7832"/>
                </a:solidFill>
                <a:latin typeface="Consolas"/>
                <a:ea typeface="Consolas"/>
                <a:cs typeface="Consolas"/>
                <a:sym typeface="Consolas"/>
              </a:rPr>
              <a:t>  name: </a:t>
            </a:r>
            <a:r>
              <a:rPr i="0" lang="en-US" sz="1467" u="none" cap="none" strike="noStrike">
                <a:solidFill>
                  <a:srgbClr val="A9B7C6"/>
                </a:solidFill>
                <a:latin typeface="Consolas"/>
                <a:ea typeface="Consolas"/>
                <a:cs typeface="Consolas"/>
                <a:sym typeface="Consolas"/>
              </a:rPr>
              <a:t>nginx-pod</a:t>
            </a:r>
            <a:br>
              <a:rPr i="0" lang="en-US" sz="1467" u="none" cap="none" strike="noStrike">
                <a:solidFill>
                  <a:srgbClr val="A9B7C6"/>
                </a:solidFill>
                <a:latin typeface="Consolas"/>
                <a:ea typeface="Consolas"/>
                <a:cs typeface="Consolas"/>
                <a:sym typeface="Consolas"/>
              </a:rPr>
            </a:br>
            <a:r>
              <a:rPr b="1" i="0" lang="en-US" sz="1467" u="none" cap="none" strike="noStrike">
                <a:solidFill>
                  <a:srgbClr val="CC7832"/>
                </a:solidFill>
                <a:latin typeface="Consolas"/>
                <a:ea typeface="Consolas"/>
                <a:cs typeface="Consolas"/>
                <a:sym typeface="Consolas"/>
              </a:rPr>
              <a:t>spec:</a:t>
            </a:r>
            <a:br>
              <a:rPr b="1" i="0" lang="en-US" sz="1467" u="none" cap="none" strike="noStrike">
                <a:solidFill>
                  <a:srgbClr val="CC7832"/>
                </a:solidFill>
                <a:latin typeface="Consolas"/>
                <a:ea typeface="Consolas"/>
                <a:cs typeface="Consolas"/>
                <a:sym typeface="Consolas"/>
              </a:rPr>
            </a:br>
            <a:r>
              <a:rPr b="1" i="0" lang="en-US" sz="1467" u="none" cap="none" strike="noStrike">
                <a:solidFill>
                  <a:srgbClr val="CC7832"/>
                </a:solidFill>
                <a:latin typeface="Consolas"/>
                <a:ea typeface="Consolas"/>
                <a:cs typeface="Consolas"/>
                <a:sym typeface="Consolas"/>
              </a:rPr>
              <a:t>  containers:</a:t>
            </a:r>
            <a:br>
              <a:rPr b="1" i="0" lang="en-US" sz="1467" u="none" cap="none" strike="noStrike">
                <a:solidFill>
                  <a:srgbClr val="CC7832"/>
                </a:solidFill>
                <a:latin typeface="Consolas"/>
                <a:ea typeface="Consolas"/>
                <a:cs typeface="Consolas"/>
                <a:sym typeface="Consolas"/>
              </a:rPr>
            </a:br>
            <a:r>
              <a:rPr b="1" i="0" lang="en-US" sz="1467" u="none" cap="none" strike="noStrike">
                <a:solidFill>
                  <a:srgbClr val="CC7832"/>
                </a:solidFill>
                <a:latin typeface="Consolas"/>
                <a:ea typeface="Consolas"/>
                <a:cs typeface="Consolas"/>
                <a:sym typeface="Consolas"/>
              </a:rPr>
              <a:t>  </a:t>
            </a:r>
            <a:r>
              <a:rPr i="0" lang="en-US" sz="1467" u="none" cap="none" strike="noStrike">
                <a:solidFill>
                  <a:srgbClr val="A9B7C6"/>
                </a:solidFill>
                <a:latin typeface="Consolas"/>
                <a:ea typeface="Consolas"/>
                <a:cs typeface="Consolas"/>
                <a:sym typeface="Consolas"/>
              </a:rPr>
              <a:t>- </a:t>
            </a:r>
            <a:r>
              <a:rPr b="1" i="0" lang="en-US" sz="1467" u="none" cap="none" strike="noStrike">
                <a:solidFill>
                  <a:srgbClr val="CC7832"/>
                </a:solidFill>
                <a:latin typeface="Consolas"/>
                <a:ea typeface="Consolas"/>
                <a:cs typeface="Consolas"/>
                <a:sym typeface="Consolas"/>
              </a:rPr>
              <a:t>name: </a:t>
            </a:r>
            <a:r>
              <a:rPr i="0" lang="en-US" sz="1467" u="none" cap="none" strike="noStrike">
                <a:solidFill>
                  <a:srgbClr val="A9B7C6"/>
                </a:solidFill>
                <a:latin typeface="Consolas"/>
                <a:ea typeface="Consolas"/>
                <a:cs typeface="Consolas"/>
                <a:sym typeface="Consolas"/>
              </a:rPr>
              <a:t>nginx</a:t>
            </a:r>
            <a:br>
              <a:rPr i="0" lang="en-US" sz="1467" u="none" cap="none" strike="noStrike">
                <a:solidFill>
                  <a:srgbClr val="A9B7C6"/>
                </a:solidFill>
                <a:latin typeface="Consolas"/>
                <a:ea typeface="Consolas"/>
                <a:cs typeface="Consolas"/>
                <a:sym typeface="Consolas"/>
              </a:rPr>
            </a:br>
            <a:r>
              <a:rPr i="0" lang="en-US" sz="1467" u="none" cap="none" strike="noStrike">
                <a:solidFill>
                  <a:srgbClr val="A9B7C6"/>
                </a:solidFill>
                <a:latin typeface="Consolas"/>
                <a:ea typeface="Consolas"/>
                <a:cs typeface="Consolas"/>
                <a:sym typeface="Consolas"/>
              </a:rPr>
              <a:t>    </a:t>
            </a:r>
            <a:r>
              <a:rPr b="1" i="0" lang="en-US" sz="1467" u="none" cap="none" strike="noStrike">
                <a:solidFill>
                  <a:srgbClr val="CC7832"/>
                </a:solidFill>
                <a:latin typeface="Consolas"/>
                <a:ea typeface="Consolas"/>
                <a:cs typeface="Consolas"/>
                <a:sym typeface="Consolas"/>
              </a:rPr>
              <a:t>image:</a:t>
            </a:r>
            <a:endParaRPr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67"/>
              <a:buFont typeface="Ubuntu"/>
              <a:buNone/>
            </a:pPr>
            <a:r>
              <a:t/>
            </a:r>
            <a:endParaRPr b="1" i="0" sz="1467"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67"/>
              <a:buFont typeface="Ubuntu"/>
              <a:buNone/>
            </a:pPr>
            <a:r>
              <a:t/>
            </a:r>
            <a:endParaRPr i="0" sz="1467"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67"/>
              <a:buFont typeface="Ubuntu"/>
              <a:buNone/>
            </a:pPr>
            <a:r>
              <a:t/>
            </a:r>
            <a:endParaRPr i="0" sz="1467" u="none" cap="none" strike="noStrike">
              <a:solidFill>
                <a:srgbClr val="A9B7C6"/>
              </a:solidFill>
              <a:latin typeface="Consolas"/>
              <a:ea typeface="Consolas"/>
              <a:cs typeface="Consolas"/>
              <a:sym typeface="Consolas"/>
            </a:endParaRPr>
          </a:p>
        </p:txBody>
      </p:sp>
      <p:sp>
        <p:nvSpPr>
          <p:cNvPr id="2628" name="Google Shape;2628;p197"/>
          <p:cNvSpPr/>
          <p:nvPr/>
        </p:nvSpPr>
        <p:spPr>
          <a:xfrm>
            <a:off x="925922" y="3098056"/>
            <a:ext cx="6517415" cy="374526"/>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600"/>
              <a:buFont typeface="Consolas"/>
              <a:buNone/>
            </a:pPr>
            <a:r>
              <a:rPr b="0" i="0" lang="en-US" sz="1600" u="none" cap="none" strike="noStrike">
                <a:solidFill>
                  <a:srgbClr val="D8D8D8"/>
                </a:solidFill>
                <a:latin typeface="Consolas"/>
                <a:ea typeface="Consolas"/>
                <a:cs typeface="Consolas"/>
                <a:sym typeface="Consolas"/>
              </a:rPr>
              <a:t>  docker push localhost:5000/my-image</a:t>
            </a:r>
            <a:endParaRPr b="0" i="0" sz="1867" u="none" cap="none" strike="noStrike">
              <a:solidFill>
                <a:srgbClr val="FFFFFF"/>
              </a:solidFill>
              <a:latin typeface="Calibri"/>
              <a:ea typeface="Calibri"/>
              <a:cs typeface="Calibri"/>
              <a:sym typeface="Calibri"/>
            </a:endParaRPr>
          </a:p>
        </p:txBody>
      </p:sp>
      <p:pic>
        <p:nvPicPr>
          <p:cNvPr descr="Play" id="2629" name="Google Shape;2629;p197"/>
          <p:cNvPicPr preferRelativeResize="0"/>
          <p:nvPr/>
        </p:nvPicPr>
        <p:blipFill rotWithShape="1">
          <a:blip r:embed="rId3">
            <a:alphaModFix/>
          </a:blip>
          <a:srcRect b="0" l="0" r="0" t="0"/>
          <a:stretch/>
        </p:blipFill>
        <p:spPr>
          <a:xfrm>
            <a:off x="915150" y="3104347"/>
            <a:ext cx="355133" cy="355133"/>
          </a:xfrm>
          <a:prstGeom prst="roundRect">
            <a:avLst>
              <a:gd fmla="val 16667" name="adj"/>
            </a:avLst>
          </a:prstGeom>
          <a:noFill/>
          <a:ln>
            <a:noFill/>
          </a:ln>
        </p:spPr>
      </p:pic>
      <p:sp>
        <p:nvSpPr>
          <p:cNvPr id="2630" name="Google Shape;2630;p197"/>
          <p:cNvSpPr/>
          <p:nvPr/>
        </p:nvSpPr>
        <p:spPr>
          <a:xfrm>
            <a:off x="930627" y="4006479"/>
            <a:ext cx="6517415" cy="374526"/>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600"/>
              <a:buFont typeface="Consolas"/>
              <a:buNone/>
            </a:pPr>
            <a:r>
              <a:rPr b="0" i="0" lang="en-US" sz="1600" u="none" cap="none" strike="noStrike">
                <a:solidFill>
                  <a:srgbClr val="D8D8D8"/>
                </a:solidFill>
                <a:latin typeface="Consolas"/>
                <a:ea typeface="Consolas"/>
                <a:cs typeface="Consolas"/>
                <a:sym typeface="Consolas"/>
              </a:rPr>
              <a:t>  docker pull localhost:5000/my-image</a:t>
            </a:r>
            <a:endParaRPr b="0" i="0" sz="1867" u="none" cap="none" strike="noStrike">
              <a:solidFill>
                <a:srgbClr val="FFFFFF"/>
              </a:solidFill>
              <a:latin typeface="Calibri"/>
              <a:ea typeface="Calibri"/>
              <a:cs typeface="Calibri"/>
              <a:sym typeface="Calibri"/>
            </a:endParaRPr>
          </a:p>
        </p:txBody>
      </p:sp>
      <p:pic>
        <p:nvPicPr>
          <p:cNvPr descr="Play" id="2631" name="Google Shape;2631;p197"/>
          <p:cNvPicPr preferRelativeResize="0"/>
          <p:nvPr/>
        </p:nvPicPr>
        <p:blipFill rotWithShape="1">
          <a:blip r:embed="rId3">
            <a:alphaModFix/>
          </a:blip>
          <a:srcRect b="0" l="0" r="0" t="0"/>
          <a:stretch/>
        </p:blipFill>
        <p:spPr>
          <a:xfrm>
            <a:off x="919855" y="4012770"/>
            <a:ext cx="355133" cy="355133"/>
          </a:xfrm>
          <a:prstGeom prst="roundRect">
            <a:avLst>
              <a:gd fmla="val 16667" name="adj"/>
            </a:avLst>
          </a:prstGeom>
          <a:noFill/>
          <a:ln>
            <a:noFill/>
          </a:ln>
        </p:spPr>
      </p:pic>
      <p:sp>
        <p:nvSpPr>
          <p:cNvPr id="2632" name="Google Shape;2632;p197"/>
          <p:cNvSpPr/>
          <p:nvPr/>
        </p:nvSpPr>
        <p:spPr>
          <a:xfrm>
            <a:off x="925922" y="4761524"/>
            <a:ext cx="6517415" cy="374526"/>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600"/>
              <a:buFont typeface="Consolas"/>
              <a:buNone/>
            </a:pPr>
            <a:r>
              <a:rPr b="0" i="0" lang="en-US" sz="1600" u="none" cap="none" strike="noStrike">
                <a:solidFill>
                  <a:srgbClr val="D8D8D8"/>
                </a:solidFill>
                <a:latin typeface="Consolas"/>
                <a:ea typeface="Consolas"/>
                <a:cs typeface="Consolas"/>
                <a:sym typeface="Consolas"/>
              </a:rPr>
              <a:t>  docker pull 192.168.56.100:5000/my-image</a:t>
            </a:r>
            <a:endParaRPr b="0" i="0" sz="1867" u="none" cap="none" strike="noStrike">
              <a:solidFill>
                <a:srgbClr val="FFFFFF"/>
              </a:solidFill>
              <a:latin typeface="Calibri"/>
              <a:ea typeface="Calibri"/>
              <a:cs typeface="Calibri"/>
              <a:sym typeface="Calibri"/>
            </a:endParaRPr>
          </a:p>
        </p:txBody>
      </p:sp>
      <p:pic>
        <p:nvPicPr>
          <p:cNvPr descr="Play" id="2633" name="Google Shape;2633;p197"/>
          <p:cNvPicPr preferRelativeResize="0"/>
          <p:nvPr/>
        </p:nvPicPr>
        <p:blipFill rotWithShape="1">
          <a:blip r:embed="rId3">
            <a:alphaModFix/>
          </a:blip>
          <a:srcRect b="0" l="0" r="0" t="0"/>
          <a:stretch/>
        </p:blipFill>
        <p:spPr>
          <a:xfrm>
            <a:off x="915150" y="4767815"/>
            <a:ext cx="355133" cy="355133"/>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23"/>
                                        </p:tgtEl>
                                        <p:attrNameLst>
                                          <p:attrName>style.visibility</p:attrName>
                                        </p:attrNameLst>
                                      </p:cBhvr>
                                      <p:to>
                                        <p:strVal val="visible"/>
                                      </p:to>
                                    </p:set>
                                    <p:animEffect filter="fade" transition="in">
                                      <p:cBhvr>
                                        <p:cTn dur="500"/>
                                        <p:tgtEl>
                                          <p:spTgt spid="2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25"/>
                                        </p:tgtEl>
                                        <p:attrNameLst>
                                          <p:attrName>style.visibility</p:attrName>
                                        </p:attrNameLst>
                                      </p:cBhvr>
                                      <p:to>
                                        <p:strVal val="visible"/>
                                      </p:to>
                                    </p:set>
                                    <p:animEffect filter="fade" transition="in">
                                      <p:cBhvr>
                                        <p:cTn dur="500"/>
                                        <p:tgtEl>
                                          <p:spTgt spid="2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29"/>
                                        </p:tgtEl>
                                        <p:attrNameLst>
                                          <p:attrName>style.visibility</p:attrName>
                                        </p:attrNameLst>
                                      </p:cBhvr>
                                      <p:to>
                                        <p:strVal val="visible"/>
                                      </p:to>
                                    </p:set>
                                    <p:animEffect filter="fade" transition="in">
                                      <p:cBhvr>
                                        <p:cTn dur="500"/>
                                        <p:tgtEl>
                                          <p:spTgt spid="2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31"/>
                                        </p:tgtEl>
                                        <p:attrNameLst>
                                          <p:attrName>style.visibility</p:attrName>
                                        </p:attrNameLst>
                                      </p:cBhvr>
                                      <p:to>
                                        <p:strVal val="visible"/>
                                      </p:to>
                                    </p:set>
                                    <p:animEffect filter="fade" transition="in">
                                      <p:cBhvr>
                                        <p:cTn dur="500"/>
                                        <p:tgtEl>
                                          <p:spTgt spid="2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33"/>
                                        </p:tgtEl>
                                        <p:attrNameLst>
                                          <p:attrName>style.visibility</p:attrName>
                                        </p:attrNameLst>
                                      </p:cBhvr>
                                      <p:to>
                                        <p:strVal val="visible"/>
                                      </p:to>
                                    </p:set>
                                    <p:animEffect filter="fade" transition="in">
                                      <p:cBhvr>
                                        <p:cTn dur="500"/>
                                        <p:tgtEl>
                                          <p:spTgt spid="2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sp>
        <p:nvSpPr>
          <p:cNvPr id="2639" name="Google Shape;2639;p198"/>
          <p:cNvSpPr/>
          <p:nvPr/>
        </p:nvSpPr>
        <p:spPr>
          <a:xfrm>
            <a:off x="2733554" y="1863012"/>
            <a:ext cx="6724891" cy="3298418"/>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2640" name="Google Shape;2640;p198"/>
          <p:cNvSpPr/>
          <p:nvPr/>
        </p:nvSpPr>
        <p:spPr>
          <a:xfrm rot="10800000">
            <a:off x="2449975" y="5106581"/>
            <a:ext cx="7292051" cy="219398"/>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2641" name="Google Shape;2641;p198"/>
          <p:cNvPicPr preferRelativeResize="0"/>
          <p:nvPr/>
        </p:nvPicPr>
        <p:blipFill rotWithShape="1">
          <a:blip r:embed="rId3">
            <a:alphaModFix/>
          </a:blip>
          <a:srcRect b="0" l="0" r="101" t="0"/>
          <a:stretch/>
        </p:blipFill>
        <p:spPr>
          <a:xfrm>
            <a:off x="2955402" y="2053558"/>
            <a:ext cx="6281196" cy="2917329"/>
          </a:xfrm>
          <a:prstGeom prst="roundRect">
            <a:avLst>
              <a:gd fmla="val 3400" name="adj"/>
            </a:avLst>
          </a:prstGeom>
          <a:noFill/>
          <a:ln>
            <a:noFill/>
          </a:ln>
        </p:spPr>
      </p:pic>
      <p:sp>
        <p:nvSpPr>
          <p:cNvPr id="2642" name="Google Shape;2642;p198"/>
          <p:cNvSpPr txBox="1"/>
          <p:nvPr/>
        </p:nvSpPr>
        <p:spPr>
          <a:xfrm>
            <a:off x="2733555" y="742464"/>
            <a:ext cx="6724800" cy="908100"/>
          </a:xfrm>
          <a:prstGeom prst="rect">
            <a:avLst/>
          </a:prstGeom>
          <a:noFill/>
          <a:ln>
            <a:noFill/>
          </a:ln>
        </p:spPr>
        <p:txBody>
          <a:bodyPr anchorCtr="0" anchor="t" bIns="22850" lIns="45700" spcFirstLastPara="1" rIns="45700" wrap="square" tIns="22850">
            <a:spAutoFit/>
          </a:bodyPr>
          <a:lstStyle/>
          <a:p>
            <a:pPr indent="0" lvl="0" marL="0" rtl="0" algn="l">
              <a:spcBef>
                <a:spcPts val="0"/>
              </a:spcBef>
              <a:spcAft>
                <a:spcPts val="0"/>
              </a:spcAft>
              <a:buClr>
                <a:schemeClr val="dk1"/>
              </a:buClr>
              <a:buFont typeface="Arial"/>
              <a:buNone/>
            </a:pPr>
            <a:r>
              <a:rPr lang="en-US" sz="2400">
                <a:solidFill>
                  <a:schemeClr val="dk1"/>
                </a:solidFill>
                <a:latin typeface="Ubuntu"/>
                <a:ea typeface="Ubuntu"/>
                <a:cs typeface="Ubuntu"/>
                <a:sym typeface="Ubuntu"/>
              </a:rPr>
              <a:t>It's time to do a hands-on lab on</a:t>
            </a:r>
            <a:endParaRPr i="0" sz="2400">
              <a:solidFill>
                <a:schemeClr val="dk1"/>
              </a:solidFill>
              <a:latin typeface="Ubuntu"/>
              <a:ea typeface="Ubuntu"/>
              <a:cs typeface="Ubuntu"/>
              <a:sym typeface="Ubuntu"/>
            </a:endParaRPr>
          </a:p>
          <a:p>
            <a:pPr indent="0" lvl="0" marL="0" marR="0" rtl="0" algn="l">
              <a:spcBef>
                <a:spcPts val="0"/>
              </a:spcBef>
              <a:spcAft>
                <a:spcPts val="0"/>
              </a:spcAft>
              <a:buNone/>
            </a:pPr>
            <a:r>
              <a:rPr b="1" lang="en-US" sz="3200">
                <a:solidFill>
                  <a:srgbClr val="3966F1"/>
                </a:solidFill>
                <a:latin typeface="Ubuntu"/>
                <a:ea typeface="Ubuntu"/>
                <a:cs typeface="Ubuntu"/>
                <a:sym typeface="Ubuntu"/>
              </a:rPr>
              <a:t>Docker Registry</a:t>
            </a:r>
            <a:endParaRPr sz="3200">
              <a:solidFill>
                <a:schemeClr val="dk1"/>
              </a:solidFill>
              <a:latin typeface="Ubuntu"/>
              <a:ea typeface="Ubuntu"/>
              <a:cs typeface="Ubuntu"/>
              <a:sym typeface="Ubuntu"/>
            </a:endParaRPr>
          </a:p>
        </p:txBody>
      </p:sp>
      <p:sp>
        <p:nvSpPr>
          <p:cNvPr id="2643" name="Google Shape;2643;p198"/>
          <p:cNvSpPr txBox="1"/>
          <p:nvPr/>
        </p:nvSpPr>
        <p:spPr>
          <a:xfrm>
            <a:off x="2449254" y="5528691"/>
            <a:ext cx="7293608" cy="292388"/>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rgbClr val="3966F1"/>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rgbClr val="3966F1"/>
              </a:solidFill>
              <a:latin typeface="Ubuntu"/>
              <a:ea typeface="Ubuntu"/>
              <a:cs typeface="Ubuntu"/>
              <a:sym typeface="Ubuntu"/>
              <a:hlinkClick r:id="rId5">
                <a:extLst>
                  <a:ext uri="{A12FA001-AC4F-418D-AE19-62706E023703}">
                    <ahyp:hlinkClr val="tx"/>
                  </a:ext>
                </a:extLst>
              </a:hlinkClick>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Containers </a:t>
            </a:r>
            <a:endParaRPr/>
          </a:p>
        </p:txBody>
      </p:sp>
      <p:pic>
        <p:nvPicPr>
          <p:cNvPr id="764" name="Google Shape;764;p9"/>
          <p:cNvPicPr preferRelativeResize="0"/>
          <p:nvPr/>
        </p:nvPicPr>
        <p:blipFill rotWithShape="1">
          <a:blip r:embed="rId3">
            <a:alphaModFix/>
          </a:blip>
          <a:srcRect b="0" l="0" r="0" t="-107"/>
          <a:stretch/>
        </p:blipFill>
        <p:spPr>
          <a:xfrm>
            <a:off x="3176445" y="1828532"/>
            <a:ext cx="977064" cy="925092"/>
          </a:xfrm>
          <a:prstGeom prst="roundRect">
            <a:avLst>
              <a:gd fmla="val 19993" name="adj"/>
            </a:avLst>
          </a:prstGeom>
          <a:noFill/>
          <a:ln>
            <a:noFill/>
          </a:ln>
        </p:spPr>
      </p:pic>
      <p:pic>
        <p:nvPicPr>
          <p:cNvPr id="765" name="Google Shape;765;p9"/>
          <p:cNvPicPr preferRelativeResize="0"/>
          <p:nvPr/>
        </p:nvPicPr>
        <p:blipFill rotWithShape="1">
          <a:blip r:embed="rId3">
            <a:alphaModFix/>
          </a:blip>
          <a:srcRect b="0" l="0" r="0" t="-107"/>
          <a:stretch/>
        </p:blipFill>
        <p:spPr>
          <a:xfrm>
            <a:off x="4763362" y="1828532"/>
            <a:ext cx="977064" cy="925092"/>
          </a:xfrm>
          <a:prstGeom prst="roundRect">
            <a:avLst>
              <a:gd fmla="val 19043" name="adj"/>
            </a:avLst>
          </a:prstGeom>
          <a:noFill/>
          <a:ln>
            <a:noFill/>
          </a:ln>
        </p:spPr>
      </p:pic>
      <p:pic>
        <p:nvPicPr>
          <p:cNvPr id="766" name="Google Shape;766;p9"/>
          <p:cNvPicPr preferRelativeResize="0"/>
          <p:nvPr/>
        </p:nvPicPr>
        <p:blipFill rotWithShape="1">
          <a:blip r:embed="rId3">
            <a:alphaModFix/>
          </a:blip>
          <a:srcRect b="0" l="0" r="0" t="-107"/>
          <a:stretch/>
        </p:blipFill>
        <p:spPr>
          <a:xfrm>
            <a:off x="6350279" y="1816959"/>
            <a:ext cx="977064" cy="925092"/>
          </a:xfrm>
          <a:prstGeom prst="roundRect">
            <a:avLst>
              <a:gd fmla="val 20944" name="adj"/>
            </a:avLst>
          </a:prstGeom>
          <a:noFill/>
          <a:ln>
            <a:noFill/>
          </a:ln>
        </p:spPr>
      </p:pic>
      <p:pic>
        <p:nvPicPr>
          <p:cNvPr id="767" name="Google Shape;767;p9"/>
          <p:cNvPicPr preferRelativeResize="0"/>
          <p:nvPr/>
        </p:nvPicPr>
        <p:blipFill rotWithShape="1">
          <a:blip r:embed="rId3">
            <a:alphaModFix/>
          </a:blip>
          <a:srcRect b="0" l="0" r="0" t="-107"/>
          <a:stretch/>
        </p:blipFill>
        <p:spPr>
          <a:xfrm>
            <a:off x="7954320" y="1816959"/>
            <a:ext cx="977064" cy="925092"/>
          </a:xfrm>
          <a:prstGeom prst="roundRect">
            <a:avLst>
              <a:gd fmla="val 19043" name="adj"/>
            </a:avLst>
          </a:prstGeom>
          <a:noFill/>
          <a:ln>
            <a:noFill/>
          </a:ln>
        </p:spPr>
      </p:pic>
      <p:sp>
        <p:nvSpPr>
          <p:cNvPr id="768" name="Google Shape;768;p9"/>
          <p:cNvSpPr txBox="1"/>
          <p:nvPr/>
        </p:nvSpPr>
        <p:spPr>
          <a:xfrm>
            <a:off x="3115852" y="2937770"/>
            <a:ext cx="1401578"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Processes</a:t>
            </a:r>
            <a:endParaRPr b="0" i="0" sz="1800" u="none" cap="none" strike="noStrike">
              <a:solidFill>
                <a:srgbClr val="7F7F7F"/>
              </a:solidFill>
              <a:latin typeface="Ubuntu"/>
              <a:ea typeface="Ubuntu"/>
              <a:cs typeface="Ubuntu"/>
              <a:sym typeface="Ubuntu"/>
            </a:endParaRPr>
          </a:p>
        </p:txBody>
      </p:sp>
      <p:sp>
        <p:nvSpPr>
          <p:cNvPr id="769" name="Google Shape;769;p9"/>
          <p:cNvSpPr txBox="1"/>
          <p:nvPr/>
        </p:nvSpPr>
        <p:spPr>
          <a:xfrm>
            <a:off x="3152818" y="3306582"/>
            <a:ext cx="1267200"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Network</a:t>
            </a:r>
            <a:endParaRPr b="0" i="0" sz="1800" u="none" cap="none" strike="noStrike">
              <a:solidFill>
                <a:srgbClr val="7F7F7F"/>
              </a:solidFill>
              <a:latin typeface="Ubuntu"/>
              <a:ea typeface="Ubuntu"/>
              <a:cs typeface="Ubuntu"/>
              <a:sym typeface="Ubuntu"/>
            </a:endParaRPr>
          </a:p>
        </p:txBody>
      </p:sp>
      <p:sp>
        <p:nvSpPr>
          <p:cNvPr id="770" name="Google Shape;770;p9"/>
          <p:cNvSpPr txBox="1"/>
          <p:nvPr/>
        </p:nvSpPr>
        <p:spPr>
          <a:xfrm>
            <a:off x="3224953" y="3709646"/>
            <a:ext cx="1122930"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Mounts</a:t>
            </a:r>
            <a:endParaRPr b="0" i="0" sz="1800" u="none" cap="none" strike="noStrike">
              <a:solidFill>
                <a:srgbClr val="7F7F7F"/>
              </a:solidFill>
              <a:latin typeface="Ubuntu"/>
              <a:ea typeface="Ubuntu"/>
              <a:cs typeface="Ubuntu"/>
              <a:sym typeface="Ubuntu"/>
            </a:endParaRPr>
          </a:p>
        </p:txBody>
      </p:sp>
      <p:sp>
        <p:nvSpPr>
          <p:cNvPr id="771" name="Google Shape;771;p9"/>
          <p:cNvSpPr/>
          <p:nvPr/>
        </p:nvSpPr>
        <p:spPr>
          <a:xfrm>
            <a:off x="2681759" y="4320995"/>
            <a:ext cx="6874054" cy="365760"/>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Docker</a:t>
            </a:r>
            <a:endParaRPr b="0" i="0" sz="1800" u="none" cap="none" strike="noStrike">
              <a:solidFill>
                <a:schemeClr val="lt1"/>
              </a:solidFill>
              <a:latin typeface="Ubuntu"/>
              <a:ea typeface="Ubuntu"/>
              <a:cs typeface="Ubuntu"/>
              <a:sym typeface="Ubuntu"/>
            </a:endParaRPr>
          </a:p>
        </p:txBody>
      </p:sp>
      <p:sp>
        <p:nvSpPr>
          <p:cNvPr id="772" name="Google Shape;772;p9"/>
          <p:cNvSpPr/>
          <p:nvPr/>
        </p:nvSpPr>
        <p:spPr>
          <a:xfrm>
            <a:off x="2681759" y="4771628"/>
            <a:ext cx="6874054" cy="429036"/>
          </a:xfrm>
          <a:prstGeom prst="round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OS Kernel</a:t>
            </a:r>
            <a:endParaRPr b="0" i="0" sz="1800" u="none" cap="none" strike="noStrike">
              <a:solidFill>
                <a:schemeClr val="lt1"/>
              </a:solidFill>
              <a:latin typeface="Ubuntu"/>
              <a:ea typeface="Ubuntu"/>
              <a:cs typeface="Ubuntu"/>
              <a:sym typeface="Ubuntu"/>
            </a:endParaRPr>
          </a:p>
        </p:txBody>
      </p:sp>
      <p:sp>
        <p:nvSpPr>
          <p:cNvPr id="773" name="Google Shape;773;p9"/>
          <p:cNvSpPr txBox="1"/>
          <p:nvPr/>
        </p:nvSpPr>
        <p:spPr>
          <a:xfrm>
            <a:off x="4703532" y="2971856"/>
            <a:ext cx="1401578"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Processes</a:t>
            </a:r>
            <a:endParaRPr b="0" i="0" sz="1800" u="none" cap="none" strike="noStrike">
              <a:solidFill>
                <a:srgbClr val="7F7F7F"/>
              </a:solidFill>
              <a:latin typeface="Ubuntu"/>
              <a:ea typeface="Ubuntu"/>
              <a:cs typeface="Ubuntu"/>
              <a:sym typeface="Ubuntu"/>
            </a:endParaRPr>
          </a:p>
        </p:txBody>
      </p:sp>
      <p:sp>
        <p:nvSpPr>
          <p:cNvPr id="774" name="Google Shape;774;p9"/>
          <p:cNvSpPr txBox="1"/>
          <p:nvPr/>
        </p:nvSpPr>
        <p:spPr>
          <a:xfrm>
            <a:off x="4740498" y="3340668"/>
            <a:ext cx="1267200"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Network</a:t>
            </a:r>
            <a:endParaRPr b="0" i="0" sz="1800" u="none" cap="none" strike="noStrike">
              <a:solidFill>
                <a:srgbClr val="7F7F7F"/>
              </a:solidFill>
              <a:latin typeface="Ubuntu"/>
              <a:ea typeface="Ubuntu"/>
              <a:cs typeface="Ubuntu"/>
              <a:sym typeface="Ubuntu"/>
            </a:endParaRPr>
          </a:p>
        </p:txBody>
      </p:sp>
      <p:sp>
        <p:nvSpPr>
          <p:cNvPr id="775" name="Google Shape;775;p9"/>
          <p:cNvSpPr txBox="1"/>
          <p:nvPr/>
        </p:nvSpPr>
        <p:spPr>
          <a:xfrm>
            <a:off x="4812632" y="3743732"/>
            <a:ext cx="1195065"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Mounts</a:t>
            </a:r>
            <a:endParaRPr b="0" i="0" sz="1800" u="none" cap="none" strike="noStrike">
              <a:solidFill>
                <a:srgbClr val="7F7F7F"/>
              </a:solidFill>
              <a:latin typeface="Ubuntu"/>
              <a:ea typeface="Ubuntu"/>
              <a:cs typeface="Ubuntu"/>
              <a:sym typeface="Ubuntu"/>
            </a:endParaRPr>
          </a:p>
        </p:txBody>
      </p:sp>
      <p:sp>
        <p:nvSpPr>
          <p:cNvPr id="776" name="Google Shape;776;p9"/>
          <p:cNvSpPr txBox="1"/>
          <p:nvPr/>
        </p:nvSpPr>
        <p:spPr>
          <a:xfrm>
            <a:off x="6291212" y="2971082"/>
            <a:ext cx="1401578"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Processes</a:t>
            </a:r>
            <a:endParaRPr b="0" i="0" sz="1800" u="none" cap="none" strike="noStrike">
              <a:solidFill>
                <a:srgbClr val="7F7F7F"/>
              </a:solidFill>
              <a:latin typeface="Ubuntu"/>
              <a:ea typeface="Ubuntu"/>
              <a:cs typeface="Ubuntu"/>
              <a:sym typeface="Ubuntu"/>
            </a:endParaRPr>
          </a:p>
        </p:txBody>
      </p:sp>
      <p:sp>
        <p:nvSpPr>
          <p:cNvPr id="777" name="Google Shape;777;p9"/>
          <p:cNvSpPr txBox="1"/>
          <p:nvPr/>
        </p:nvSpPr>
        <p:spPr>
          <a:xfrm>
            <a:off x="6328178" y="3339894"/>
            <a:ext cx="1267200"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Network</a:t>
            </a:r>
            <a:endParaRPr b="0" i="0" sz="1800" u="none" cap="none" strike="noStrike">
              <a:solidFill>
                <a:srgbClr val="7F7F7F"/>
              </a:solidFill>
              <a:latin typeface="Ubuntu"/>
              <a:ea typeface="Ubuntu"/>
              <a:cs typeface="Ubuntu"/>
              <a:sym typeface="Ubuntu"/>
            </a:endParaRPr>
          </a:p>
        </p:txBody>
      </p:sp>
      <p:sp>
        <p:nvSpPr>
          <p:cNvPr id="778" name="Google Shape;778;p9"/>
          <p:cNvSpPr txBox="1"/>
          <p:nvPr/>
        </p:nvSpPr>
        <p:spPr>
          <a:xfrm>
            <a:off x="6400312" y="3742958"/>
            <a:ext cx="1195065"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Mounts</a:t>
            </a:r>
            <a:endParaRPr b="0" i="0" sz="1800" u="none" cap="none" strike="noStrike">
              <a:solidFill>
                <a:srgbClr val="7F7F7F"/>
              </a:solidFill>
              <a:latin typeface="Ubuntu"/>
              <a:ea typeface="Ubuntu"/>
              <a:cs typeface="Ubuntu"/>
              <a:sym typeface="Ubuntu"/>
            </a:endParaRPr>
          </a:p>
        </p:txBody>
      </p:sp>
      <p:sp>
        <p:nvSpPr>
          <p:cNvPr id="779" name="Google Shape;779;p9"/>
          <p:cNvSpPr txBox="1"/>
          <p:nvPr/>
        </p:nvSpPr>
        <p:spPr>
          <a:xfrm>
            <a:off x="7893728" y="2937770"/>
            <a:ext cx="1401578"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Processes</a:t>
            </a:r>
            <a:endParaRPr b="0" i="0" sz="1800" u="none" cap="none" strike="noStrike">
              <a:solidFill>
                <a:srgbClr val="7F7F7F"/>
              </a:solidFill>
              <a:latin typeface="Ubuntu"/>
              <a:ea typeface="Ubuntu"/>
              <a:cs typeface="Ubuntu"/>
              <a:sym typeface="Ubuntu"/>
            </a:endParaRPr>
          </a:p>
        </p:txBody>
      </p:sp>
      <p:sp>
        <p:nvSpPr>
          <p:cNvPr id="780" name="Google Shape;780;p9"/>
          <p:cNvSpPr txBox="1"/>
          <p:nvPr/>
        </p:nvSpPr>
        <p:spPr>
          <a:xfrm>
            <a:off x="7930694" y="3306582"/>
            <a:ext cx="1267200"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Network</a:t>
            </a:r>
            <a:endParaRPr b="0" i="0" sz="1800" u="none" cap="none" strike="noStrike">
              <a:solidFill>
                <a:srgbClr val="7F7F7F"/>
              </a:solidFill>
              <a:latin typeface="Ubuntu"/>
              <a:ea typeface="Ubuntu"/>
              <a:cs typeface="Ubuntu"/>
              <a:sym typeface="Ubuntu"/>
            </a:endParaRPr>
          </a:p>
        </p:txBody>
      </p:sp>
      <p:sp>
        <p:nvSpPr>
          <p:cNvPr id="781" name="Google Shape;781;p9"/>
          <p:cNvSpPr txBox="1"/>
          <p:nvPr/>
        </p:nvSpPr>
        <p:spPr>
          <a:xfrm>
            <a:off x="8002828" y="3709646"/>
            <a:ext cx="1195065"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Mounts</a:t>
            </a:r>
            <a:endParaRPr b="0" i="0" sz="1800" u="none" cap="none" strike="noStrike">
              <a:solidFill>
                <a:srgbClr val="7F7F7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5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5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5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5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2" name="Shape 2652"/>
        <p:cNvGrpSpPr/>
        <p:nvPr/>
      </p:nvGrpSpPr>
      <p:grpSpPr>
        <a:xfrm>
          <a:off x="0" y="0"/>
          <a:ext cx="0" cy="0"/>
          <a:chOff x="0" y="0"/>
          <a:chExt cx="0" cy="0"/>
        </a:xfrm>
      </p:grpSpPr>
      <p:sp>
        <p:nvSpPr>
          <p:cNvPr id="2653" name="Google Shape;2653;p200"/>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Font typeface="Ubuntu"/>
              <a:buNone/>
            </a:pPr>
            <a:r>
              <a:rPr lang="en-US"/>
              <a:t>Docker</a:t>
            </a:r>
            <a:endParaRPr/>
          </a:p>
        </p:txBody>
      </p:sp>
      <p:sp>
        <p:nvSpPr>
          <p:cNvPr id="2654" name="Google Shape;2654;p200"/>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Engine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sp>
        <p:nvSpPr>
          <p:cNvPr id="2660" name="Google Shape;2660;p201"/>
          <p:cNvSpPr/>
          <p:nvPr/>
        </p:nvSpPr>
        <p:spPr>
          <a:xfrm>
            <a:off x="5149533" y="1714500"/>
            <a:ext cx="3377247" cy="2438400"/>
          </a:xfrm>
          <a:prstGeom prst="roundRect">
            <a:avLst>
              <a:gd fmla="val 16667" name="adj"/>
            </a:avLst>
          </a:prstGeom>
          <a:gradFill>
            <a:gsLst>
              <a:gs pos="0">
                <a:srgbClr val="1F986D">
                  <a:alpha val="40000"/>
                </a:srgbClr>
              </a:gs>
              <a:gs pos="100000">
                <a:srgbClr val="8EF5B5">
                  <a:alpha val="40000"/>
                </a:srgbClr>
              </a:gs>
            </a:gsLst>
            <a:lin ang="2698631"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chemeClr val="lt1"/>
                </a:solidFill>
                <a:latin typeface="Ubuntu"/>
                <a:ea typeface="Ubuntu"/>
                <a:cs typeface="Ubuntu"/>
                <a:sym typeface="Ubuntu"/>
              </a:rPr>
              <a:t>Laptop</a:t>
            </a:r>
            <a:endParaRPr b="0" i="0" sz="1800" u="none" cap="none" strike="noStrike">
              <a:solidFill>
                <a:schemeClr val="lt1"/>
              </a:solidFill>
              <a:latin typeface="Ubuntu"/>
              <a:ea typeface="Ubuntu"/>
              <a:cs typeface="Ubuntu"/>
              <a:sym typeface="Ubuntu"/>
            </a:endParaRPr>
          </a:p>
        </p:txBody>
      </p:sp>
      <p:sp>
        <p:nvSpPr>
          <p:cNvPr id="2661" name="Google Shape;2661;p201"/>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Docker Engine</a:t>
            </a:r>
            <a:endParaRPr/>
          </a:p>
        </p:txBody>
      </p:sp>
      <p:sp>
        <p:nvSpPr>
          <p:cNvPr id="2662" name="Google Shape;2662;p201"/>
          <p:cNvSpPr/>
          <p:nvPr/>
        </p:nvSpPr>
        <p:spPr>
          <a:xfrm>
            <a:off x="1240473" y="1714500"/>
            <a:ext cx="3377100" cy="2438400"/>
          </a:xfrm>
          <a:prstGeom prst="roundRect">
            <a:avLst>
              <a:gd fmla="val 16667" name="adj"/>
            </a:avLst>
          </a:prstGeom>
          <a:gradFill>
            <a:gsLst>
              <a:gs pos="0">
                <a:srgbClr val="E6514B">
                  <a:alpha val="40000"/>
                </a:srgbClr>
              </a:gs>
              <a:gs pos="100000">
                <a:srgbClr val="E69A3D">
                  <a:alpha val="40000"/>
                </a:srgbClr>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chemeClr val="lt1"/>
                </a:solidFill>
                <a:latin typeface="Ubuntu"/>
                <a:ea typeface="Ubuntu"/>
                <a:cs typeface="Ubuntu"/>
                <a:sym typeface="Ubuntu"/>
              </a:rPr>
              <a:t>Docker Engine</a:t>
            </a:r>
            <a:endParaRPr b="0" i="0" sz="1800" u="none" cap="none" strike="noStrike">
              <a:solidFill>
                <a:schemeClr val="lt1"/>
              </a:solidFill>
              <a:latin typeface="Ubuntu"/>
              <a:ea typeface="Ubuntu"/>
              <a:cs typeface="Ubuntu"/>
              <a:sym typeface="Ubuntu"/>
            </a:endParaRPr>
          </a:p>
        </p:txBody>
      </p:sp>
      <p:sp>
        <p:nvSpPr>
          <p:cNvPr id="2663" name="Google Shape;2663;p201"/>
          <p:cNvSpPr/>
          <p:nvPr/>
        </p:nvSpPr>
        <p:spPr>
          <a:xfrm>
            <a:off x="1634488" y="3523165"/>
            <a:ext cx="2526032" cy="445224"/>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7FBFF"/>
              </a:buClr>
              <a:buSzPts val="1600"/>
              <a:buFont typeface="Ubuntu"/>
              <a:buNone/>
            </a:pPr>
            <a:r>
              <a:rPr b="0" i="0" lang="en-US" sz="1600" u="none" cap="none" strike="noStrike">
                <a:solidFill>
                  <a:srgbClr val="F7FBFF"/>
                </a:solidFill>
                <a:latin typeface="Ubuntu"/>
                <a:ea typeface="Ubuntu"/>
                <a:cs typeface="Ubuntu"/>
                <a:sym typeface="Ubuntu"/>
              </a:rPr>
              <a:t>Docker Deamon</a:t>
            </a:r>
            <a:endParaRPr b="0" i="0" sz="1600" u="none" cap="none" strike="noStrike">
              <a:solidFill>
                <a:srgbClr val="F7FBFF"/>
              </a:solidFill>
              <a:latin typeface="Ubuntu"/>
              <a:ea typeface="Ubuntu"/>
              <a:cs typeface="Ubuntu"/>
              <a:sym typeface="Ubuntu"/>
            </a:endParaRPr>
          </a:p>
        </p:txBody>
      </p:sp>
      <p:sp>
        <p:nvSpPr>
          <p:cNvPr id="2664" name="Google Shape;2664;p201"/>
          <p:cNvSpPr/>
          <p:nvPr/>
        </p:nvSpPr>
        <p:spPr>
          <a:xfrm>
            <a:off x="1634488" y="2863216"/>
            <a:ext cx="2526032" cy="445224"/>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7FBFF"/>
              </a:buClr>
              <a:buSzPts val="1600"/>
              <a:buFont typeface="Ubuntu"/>
              <a:buNone/>
            </a:pPr>
            <a:r>
              <a:rPr b="0" i="0" lang="en-US" sz="1600" u="none" cap="none" strike="noStrike">
                <a:solidFill>
                  <a:srgbClr val="F7FBFF"/>
                </a:solidFill>
                <a:latin typeface="Ubuntu"/>
                <a:ea typeface="Ubuntu"/>
                <a:cs typeface="Ubuntu"/>
                <a:sym typeface="Ubuntu"/>
              </a:rPr>
              <a:t>REST API</a:t>
            </a:r>
            <a:endParaRPr b="0" i="0" sz="1800" u="none" cap="none" strike="noStrike">
              <a:solidFill>
                <a:srgbClr val="F7FBFF"/>
              </a:solidFill>
              <a:latin typeface="Ubuntu"/>
              <a:ea typeface="Ubuntu"/>
              <a:cs typeface="Ubuntu"/>
              <a:sym typeface="Ubuntu"/>
            </a:endParaRPr>
          </a:p>
        </p:txBody>
      </p:sp>
      <p:sp>
        <p:nvSpPr>
          <p:cNvPr id="2665" name="Google Shape;2665;p201"/>
          <p:cNvSpPr/>
          <p:nvPr/>
        </p:nvSpPr>
        <p:spPr>
          <a:xfrm>
            <a:off x="1634488" y="2203268"/>
            <a:ext cx="2526032" cy="445224"/>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7FBFF"/>
              </a:buClr>
              <a:buSzPts val="1600"/>
              <a:buFont typeface="Ubuntu"/>
              <a:buNone/>
            </a:pPr>
            <a:r>
              <a:rPr b="0" i="0" lang="en-US" sz="1600" u="none" cap="none" strike="noStrike">
                <a:solidFill>
                  <a:srgbClr val="F7FBFF"/>
                </a:solidFill>
                <a:latin typeface="Ubuntu"/>
                <a:ea typeface="Ubuntu"/>
                <a:cs typeface="Ubuntu"/>
                <a:sym typeface="Ubuntu"/>
              </a:rPr>
              <a:t>Docker CLI</a:t>
            </a:r>
            <a:endParaRPr b="0" i="0" sz="1800" u="none" cap="none" strike="noStrike">
              <a:solidFill>
                <a:srgbClr val="F7FBFF"/>
              </a:solidFill>
              <a:latin typeface="Ubuntu"/>
              <a:ea typeface="Ubuntu"/>
              <a:cs typeface="Ubuntu"/>
              <a:sym typeface="Ubuntu"/>
            </a:endParaRPr>
          </a:p>
        </p:txBody>
      </p:sp>
      <p:sp>
        <p:nvSpPr>
          <p:cNvPr id="2666" name="Google Shape;2666;p201"/>
          <p:cNvSpPr/>
          <p:nvPr/>
        </p:nvSpPr>
        <p:spPr>
          <a:xfrm>
            <a:off x="2825114" y="3260406"/>
            <a:ext cx="144780" cy="280580"/>
          </a:xfrm>
          <a:prstGeom prst="upDownArrow">
            <a:avLst>
              <a:gd fmla="val 50000" name="adj1"/>
              <a:gd fmla="val 50000" name="adj2"/>
            </a:avLst>
          </a:prstGeom>
          <a:solidFill>
            <a:srgbClr val="E666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sp>
        <p:nvSpPr>
          <p:cNvPr id="2667" name="Google Shape;2667;p201"/>
          <p:cNvSpPr/>
          <p:nvPr/>
        </p:nvSpPr>
        <p:spPr>
          <a:xfrm>
            <a:off x="2825114" y="2596853"/>
            <a:ext cx="144780" cy="280580"/>
          </a:xfrm>
          <a:prstGeom prst="upDownArrow">
            <a:avLst>
              <a:gd fmla="val 50000" name="adj1"/>
              <a:gd fmla="val 50000" name="adj2"/>
            </a:avLst>
          </a:prstGeom>
          <a:solidFill>
            <a:srgbClr val="E666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sp>
        <p:nvSpPr>
          <p:cNvPr id="2668" name="Google Shape;2668;p201"/>
          <p:cNvSpPr/>
          <p:nvPr/>
        </p:nvSpPr>
        <p:spPr>
          <a:xfrm rot="5400000">
            <a:off x="4806350" y="2372500"/>
            <a:ext cx="191100" cy="1449300"/>
          </a:xfrm>
          <a:prstGeom prst="upDownArrow">
            <a:avLst>
              <a:gd fmla="val 50000" name="adj1"/>
              <a:gd fmla="val 50000" name="adj2"/>
            </a:avLst>
          </a:prstGeom>
          <a:gradFill>
            <a:gsLst>
              <a:gs pos="0">
                <a:srgbClr val="1F986D"/>
              </a:gs>
              <a:gs pos="100000">
                <a:srgbClr val="8EF5B5"/>
              </a:gs>
            </a:gsLst>
            <a:lin ang="269863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sp>
        <p:nvSpPr>
          <p:cNvPr id="2669" name="Google Shape;2669;p201"/>
          <p:cNvSpPr/>
          <p:nvPr/>
        </p:nvSpPr>
        <p:spPr>
          <a:xfrm>
            <a:off x="5219200" y="4267050"/>
            <a:ext cx="3846300" cy="340500"/>
          </a:xfrm>
          <a:prstGeom prst="roundRect">
            <a:avLst>
              <a:gd fmla="val 27410"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a:t>
            </a:r>
            <a:r>
              <a:rPr lang="en-US">
                <a:solidFill>
                  <a:srgbClr val="00FF00"/>
                </a:solidFill>
                <a:latin typeface="Consolas"/>
                <a:ea typeface="Consolas"/>
                <a:cs typeface="Consolas"/>
                <a:sym typeface="Consolas"/>
              </a:rPr>
              <a:t>-</a:t>
            </a:r>
            <a:r>
              <a:rPr b="0" i="0" lang="en-US" sz="1400" u="none" cap="none" strike="noStrike">
                <a:solidFill>
                  <a:srgbClr val="00FF00"/>
                </a:solidFill>
                <a:latin typeface="Consolas"/>
                <a:ea typeface="Consolas"/>
                <a:cs typeface="Consolas"/>
                <a:sym typeface="Consolas"/>
              </a:rPr>
              <a:t>H=remote-docker-engine:2375</a:t>
            </a:r>
            <a:endParaRPr b="0" i="0" sz="1800" u="none" cap="none" strike="noStrike">
              <a:solidFill>
                <a:srgbClr val="00FF00"/>
              </a:solidFill>
              <a:latin typeface="Ubuntu"/>
              <a:ea typeface="Ubuntu"/>
              <a:cs typeface="Ubuntu"/>
              <a:sym typeface="Ubuntu"/>
            </a:endParaRPr>
          </a:p>
        </p:txBody>
      </p:sp>
      <p:sp>
        <p:nvSpPr>
          <p:cNvPr id="2670" name="Google Shape;2670;p201"/>
          <p:cNvSpPr/>
          <p:nvPr/>
        </p:nvSpPr>
        <p:spPr>
          <a:xfrm>
            <a:off x="5219197" y="4661967"/>
            <a:ext cx="3846300" cy="340500"/>
          </a:xfrm>
          <a:prstGeom prst="roundRect">
            <a:avLst>
              <a:gd fmla="val 25619"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a:t>
            </a:r>
            <a:r>
              <a:rPr b="0" i="0" lang="en-US" sz="1400" u="none" cap="none" strike="noStrike">
                <a:solidFill>
                  <a:srgbClr val="00FF00"/>
                </a:solidFill>
                <a:latin typeface="Consolas"/>
                <a:ea typeface="Consolas"/>
                <a:cs typeface="Consolas"/>
                <a:sym typeface="Consolas"/>
              </a:rPr>
              <a:t> </a:t>
            </a:r>
            <a:r>
              <a:rPr lang="en-US">
                <a:solidFill>
                  <a:srgbClr val="00FF00"/>
                </a:solidFill>
                <a:latin typeface="Consolas"/>
                <a:ea typeface="Consolas"/>
                <a:cs typeface="Consolas"/>
                <a:sym typeface="Consolas"/>
              </a:rPr>
              <a:t>-</a:t>
            </a:r>
            <a:r>
              <a:rPr b="0" i="0" lang="en-US" sz="1400" u="none" cap="none" strike="noStrike">
                <a:solidFill>
                  <a:srgbClr val="00FF00"/>
                </a:solidFill>
                <a:latin typeface="Consolas"/>
                <a:ea typeface="Consolas"/>
                <a:cs typeface="Consolas"/>
                <a:sym typeface="Consolas"/>
                <a:extLst>
                  <a:ext uri="http://customooxmlschemas.google.com/">
                    <go:slidesCustomData xmlns:go="http://customooxmlschemas.google.com/" textRoundtripDataId="10"/>
                  </a:ext>
                </a:extLst>
              </a:rPr>
              <a:t>H</a:t>
            </a:r>
            <a:r>
              <a:rPr b="0" i="0" lang="en-US" sz="1400" u="none" cap="none" strike="noStrike">
                <a:solidFill>
                  <a:srgbClr val="00FF00"/>
                </a:solidFill>
                <a:latin typeface="Consolas"/>
                <a:ea typeface="Consolas"/>
                <a:cs typeface="Consolas"/>
                <a:sym typeface="Consolas"/>
              </a:rPr>
              <a:t>=10.123.2.1:2375 run nginx</a:t>
            </a:r>
            <a:endParaRPr b="0" i="0" sz="1400" u="none" cap="none" strike="noStrike">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63"/>
                                        </p:tgtEl>
                                        <p:attrNameLst>
                                          <p:attrName>style.visibility</p:attrName>
                                        </p:attrNameLst>
                                      </p:cBhvr>
                                      <p:to>
                                        <p:strVal val="visible"/>
                                      </p:to>
                                    </p:set>
                                    <p:animEffect filter="fade" transition="in">
                                      <p:cBhvr>
                                        <p:cTn dur="800"/>
                                        <p:tgtEl>
                                          <p:spTgt spid="266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664"/>
                                        </p:tgtEl>
                                        <p:attrNameLst>
                                          <p:attrName>style.visibility</p:attrName>
                                        </p:attrNameLst>
                                      </p:cBhvr>
                                      <p:to>
                                        <p:strVal val="visible"/>
                                      </p:to>
                                    </p:set>
                                    <p:animEffect filter="fade" transition="in">
                                      <p:cBhvr>
                                        <p:cTn dur="800"/>
                                        <p:tgtEl>
                                          <p:spTgt spid="2664"/>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665"/>
                                        </p:tgtEl>
                                        <p:attrNameLst>
                                          <p:attrName>style.visibility</p:attrName>
                                        </p:attrNameLst>
                                      </p:cBhvr>
                                      <p:to>
                                        <p:strVal val="visible"/>
                                      </p:to>
                                    </p:set>
                                    <p:animEffect filter="fade" transition="in">
                                      <p:cBhvr>
                                        <p:cTn dur="800"/>
                                        <p:tgtEl>
                                          <p:spTgt spid="2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gtEl>
                                        <p:attrNameLst>
                                          <p:attrName>style.visibility</p:attrName>
                                        </p:attrNameLst>
                                      </p:cBhvr>
                                      <p:to>
                                        <p:strVal val="visible"/>
                                      </p:to>
                                    </p:set>
                                    <p:animEffect filter="fade" transition="in">
                                      <p:cBhvr>
                                        <p:cTn dur="500"/>
                                        <p:tgtEl>
                                          <p:spTgt spid="266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66"/>
                                        </p:tgtEl>
                                        <p:attrNameLst>
                                          <p:attrName>style.visibility</p:attrName>
                                        </p:attrNameLst>
                                      </p:cBhvr>
                                      <p:to>
                                        <p:strVal val="visible"/>
                                      </p:to>
                                    </p:set>
                                    <p:animEffect filter="fade" transition="in">
                                      <p:cBhvr>
                                        <p:cTn dur="500"/>
                                        <p:tgtEl>
                                          <p:spTgt spid="2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67"/>
                                        </p:tgtEl>
                                      </p:cBhvr>
                                    </p:animEffect>
                                    <p:set>
                                      <p:cBhvr>
                                        <p:cTn dur="1" fill="hold">
                                          <p:stCondLst>
                                            <p:cond delay="500"/>
                                          </p:stCondLst>
                                        </p:cTn>
                                        <p:tgtEl>
                                          <p:spTgt spid="266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60"/>
                                        </p:tgtEl>
                                        <p:attrNameLst>
                                          <p:attrName>style.visibility</p:attrName>
                                        </p:attrNameLst>
                                      </p:cBhvr>
                                      <p:to>
                                        <p:strVal val="visible"/>
                                      </p:to>
                                    </p:set>
                                    <p:animEffect filter="fade" transition="in">
                                      <p:cBhvr>
                                        <p:cTn dur="500"/>
                                        <p:tgtEl>
                                          <p:spTgt spid="26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68"/>
                                        </p:tgtEl>
                                        <p:attrNameLst>
                                          <p:attrName>style.visibility</p:attrName>
                                        </p:attrNameLst>
                                      </p:cBhvr>
                                      <p:to>
                                        <p:strVal val="visible"/>
                                      </p:to>
                                    </p:set>
                                    <p:animEffect filter="fade" transition="in">
                                      <p:cBhvr>
                                        <p:cTn dur="500"/>
                                        <p:tgtEl>
                                          <p:spTgt spid="2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cxnSp>
        <p:nvCxnSpPr>
          <p:cNvPr id="2676" name="Google Shape;2676;p202"/>
          <p:cNvCxnSpPr>
            <a:stCxn id="2677" idx="2"/>
            <a:endCxn id="2678" idx="3"/>
          </p:cNvCxnSpPr>
          <p:nvPr/>
        </p:nvCxnSpPr>
        <p:spPr>
          <a:xfrm rot="10800000">
            <a:off x="3503964" y="3478359"/>
            <a:ext cx="1122900" cy="0"/>
          </a:xfrm>
          <a:prstGeom prst="straightConnector1">
            <a:avLst/>
          </a:prstGeom>
          <a:noFill/>
          <a:ln cap="flat" cmpd="sng" w="19050">
            <a:solidFill>
              <a:srgbClr val="3F3F3F"/>
            </a:solidFill>
            <a:prstDash val="dot"/>
            <a:miter lim="800000"/>
            <a:headEnd len="sm" w="sm" type="none"/>
            <a:tailEnd len="sm" w="sm" type="none"/>
          </a:ln>
        </p:spPr>
      </p:cxnSp>
      <p:cxnSp>
        <p:nvCxnSpPr>
          <p:cNvPr id="2679" name="Google Shape;2679;p202"/>
          <p:cNvCxnSpPr>
            <a:stCxn id="2677" idx="4"/>
            <a:endCxn id="2680" idx="0"/>
          </p:cNvCxnSpPr>
          <p:nvPr/>
        </p:nvCxnSpPr>
        <p:spPr>
          <a:xfrm>
            <a:off x="5638800" y="4490295"/>
            <a:ext cx="9300" cy="721200"/>
          </a:xfrm>
          <a:prstGeom prst="straightConnector1">
            <a:avLst/>
          </a:prstGeom>
          <a:noFill/>
          <a:ln cap="flat" cmpd="sng" w="19050">
            <a:solidFill>
              <a:srgbClr val="3F3F3F"/>
            </a:solidFill>
            <a:prstDash val="dot"/>
            <a:miter lim="800000"/>
            <a:headEnd len="sm" w="sm" type="none"/>
            <a:tailEnd len="sm" w="sm" type="none"/>
          </a:ln>
        </p:spPr>
      </p:cxnSp>
      <p:cxnSp>
        <p:nvCxnSpPr>
          <p:cNvPr id="2681" name="Google Shape;2681;p202"/>
          <p:cNvCxnSpPr>
            <a:stCxn id="2682" idx="1"/>
            <a:endCxn id="2677" idx="6"/>
          </p:cNvCxnSpPr>
          <p:nvPr/>
        </p:nvCxnSpPr>
        <p:spPr>
          <a:xfrm rot="10800000">
            <a:off x="6650658" y="3478359"/>
            <a:ext cx="1302000" cy="0"/>
          </a:xfrm>
          <a:prstGeom prst="straightConnector1">
            <a:avLst/>
          </a:prstGeom>
          <a:noFill/>
          <a:ln cap="flat" cmpd="sng" w="19050">
            <a:solidFill>
              <a:srgbClr val="3F3F3F"/>
            </a:solidFill>
            <a:prstDash val="dot"/>
            <a:miter lim="800000"/>
            <a:headEnd len="sm" w="sm" type="none"/>
            <a:tailEnd len="sm" w="sm" type="none"/>
          </a:ln>
        </p:spPr>
      </p:cxnSp>
      <p:cxnSp>
        <p:nvCxnSpPr>
          <p:cNvPr id="2683" name="Google Shape;2683;p202"/>
          <p:cNvCxnSpPr>
            <a:stCxn id="2684" idx="2"/>
            <a:endCxn id="2677" idx="7"/>
          </p:cNvCxnSpPr>
          <p:nvPr/>
        </p:nvCxnSpPr>
        <p:spPr>
          <a:xfrm flipH="1">
            <a:off x="6354227" y="2036684"/>
            <a:ext cx="1082100" cy="726000"/>
          </a:xfrm>
          <a:prstGeom prst="straightConnector1">
            <a:avLst/>
          </a:prstGeom>
          <a:noFill/>
          <a:ln cap="flat" cmpd="sng" w="19050">
            <a:solidFill>
              <a:srgbClr val="3F3F3F"/>
            </a:solidFill>
            <a:prstDash val="dot"/>
            <a:miter lim="800000"/>
            <a:headEnd len="sm" w="sm" type="none"/>
            <a:tailEnd len="sm" w="sm" type="none"/>
          </a:ln>
        </p:spPr>
      </p:cxnSp>
      <p:cxnSp>
        <p:nvCxnSpPr>
          <p:cNvPr id="2685" name="Google Shape;2685;p202"/>
          <p:cNvCxnSpPr>
            <a:stCxn id="2677" idx="1"/>
            <a:endCxn id="2686" idx="2"/>
          </p:cNvCxnSpPr>
          <p:nvPr/>
        </p:nvCxnSpPr>
        <p:spPr>
          <a:xfrm rot="10800000">
            <a:off x="3666253" y="2029612"/>
            <a:ext cx="1257000" cy="733200"/>
          </a:xfrm>
          <a:prstGeom prst="straightConnector1">
            <a:avLst/>
          </a:prstGeom>
          <a:noFill/>
          <a:ln cap="flat" cmpd="sng" w="19050">
            <a:solidFill>
              <a:srgbClr val="3F3F3F"/>
            </a:solidFill>
            <a:prstDash val="dot"/>
            <a:miter lim="800000"/>
            <a:headEnd len="sm" w="sm" type="none"/>
            <a:tailEnd len="sm" w="sm" type="none"/>
          </a:ln>
        </p:spPr>
      </p:cxnSp>
      <p:sp>
        <p:nvSpPr>
          <p:cNvPr id="2687" name="Google Shape;2687;p202"/>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Containerization</a:t>
            </a:r>
            <a:endParaRPr/>
          </a:p>
        </p:txBody>
      </p:sp>
      <p:sp>
        <p:nvSpPr>
          <p:cNvPr id="2686" name="Google Shape;2686;p202"/>
          <p:cNvSpPr/>
          <p:nvPr/>
        </p:nvSpPr>
        <p:spPr>
          <a:xfrm>
            <a:off x="2762840" y="1427049"/>
            <a:ext cx="1806893" cy="602569"/>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Process ID</a:t>
            </a:r>
            <a:endParaRPr b="0" i="0" sz="1800" u="none" cap="none" strike="noStrike">
              <a:solidFill>
                <a:srgbClr val="000000"/>
              </a:solidFill>
              <a:latin typeface="Ubuntu"/>
              <a:ea typeface="Ubuntu"/>
              <a:cs typeface="Ubuntu"/>
              <a:sym typeface="Ubuntu"/>
            </a:endParaRPr>
          </a:p>
        </p:txBody>
      </p:sp>
      <p:sp>
        <p:nvSpPr>
          <p:cNvPr id="2678" name="Google Shape;2678;p202"/>
          <p:cNvSpPr/>
          <p:nvPr/>
        </p:nvSpPr>
        <p:spPr>
          <a:xfrm>
            <a:off x="1697162" y="3177073"/>
            <a:ext cx="1806893" cy="602569"/>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Network</a:t>
            </a:r>
            <a:endParaRPr b="0" i="0" sz="1800" u="none" cap="none" strike="noStrike">
              <a:solidFill>
                <a:srgbClr val="000000"/>
              </a:solidFill>
              <a:latin typeface="Ubuntu"/>
              <a:ea typeface="Ubuntu"/>
              <a:cs typeface="Ubuntu"/>
              <a:sym typeface="Ubuntu"/>
            </a:endParaRPr>
          </a:p>
        </p:txBody>
      </p:sp>
      <p:sp>
        <p:nvSpPr>
          <p:cNvPr id="2684" name="Google Shape;2684;p202"/>
          <p:cNvSpPr/>
          <p:nvPr/>
        </p:nvSpPr>
        <p:spPr>
          <a:xfrm>
            <a:off x="6532880" y="1434115"/>
            <a:ext cx="1806893" cy="602569"/>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Unix Timesharing</a:t>
            </a:r>
            <a:endParaRPr b="0" i="0" sz="1800" u="none" cap="none" strike="noStrike">
              <a:solidFill>
                <a:srgbClr val="000000"/>
              </a:solidFill>
              <a:latin typeface="Ubuntu"/>
              <a:ea typeface="Ubuntu"/>
              <a:cs typeface="Ubuntu"/>
              <a:sym typeface="Ubuntu"/>
            </a:endParaRPr>
          </a:p>
        </p:txBody>
      </p:sp>
      <p:sp>
        <p:nvSpPr>
          <p:cNvPr id="2677" name="Google Shape;2677;p202"/>
          <p:cNvSpPr/>
          <p:nvPr/>
        </p:nvSpPr>
        <p:spPr>
          <a:xfrm>
            <a:off x="4626864" y="2466423"/>
            <a:ext cx="2023872" cy="2023872"/>
          </a:xfrm>
          <a:prstGeom prst="ellipse">
            <a:avLst/>
          </a:prstGeom>
          <a:gradFill>
            <a:gsLst>
              <a:gs pos="0">
                <a:srgbClr val="3566F1"/>
              </a:gs>
              <a:gs pos="100000">
                <a:schemeClr val="accent6"/>
              </a:gs>
            </a:gsLst>
            <a:lin ang="27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Namespace</a:t>
            </a:r>
            <a:endParaRPr b="0" i="0" sz="1800" u="none" cap="none" strike="noStrike">
              <a:solidFill>
                <a:srgbClr val="000000"/>
              </a:solidFill>
              <a:latin typeface="Ubuntu"/>
              <a:ea typeface="Ubuntu"/>
              <a:cs typeface="Ubuntu"/>
              <a:sym typeface="Ubuntu"/>
            </a:endParaRPr>
          </a:p>
        </p:txBody>
      </p:sp>
      <p:sp>
        <p:nvSpPr>
          <p:cNvPr id="2680" name="Google Shape;2680;p202"/>
          <p:cNvSpPr/>
          <p:nvPr/>
        </p:nvSpPr>
        <p:spPr>
          <a:xfrm>
            <a:off x="4744720" y="5211545"/>
            <a:ext cx="1806893" cy="602569"/>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InterProcess</a:t>
            </a:r>
            <a:endParaRPr b="0" i="0" sz="1800" u="none" cap="none" strike="noStrike">
              <a:solidFill>
                <a:srgbClr val="FFFFFF"/>
              </a:solidFill>
              <a:latin typeface="Ubuntu"/>
              <a:ea typeface="Ubuntu"/>
              <a:cs typeface="Ubuntu"/>
              <a:sym typeface="Ubuntu"/>
            </a:endParaRPr>
          </a:p>
        </p:txBody>
      </p:sp>
      <p:sp>
        <p:nvSpPr>
          <p:cNvPr id="2682" name="Google Shape;2682;p202"/>
          <p:cNvSpPr/>
          <p:nvPr/>
        </p:nvSpPr>
        <p:spPr>
          <a:xfrm>
            <a:off x="7952658" y="3178661"/>
            <a:ext cx="1806893" cy="599395"/>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Mount</a:t>
            </a:r>
            <a:endParaRPr b="0" i="0" sz="18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7"/>
                                        </p:tgtEl>
                                        <p:attrNameLst>
                                          <p:attrName>style.visibility</p:attrName>
                                        </p:attrNameLst>
                                      </p:cBhvr>
                                      <p:to>
                                        <p:strVal val="visible"/>
                                      </p:to>
                                    </p:set>
                                    <p:animEffect filter="fade" transition="in">
                                      <p:cBhvr>
                                        <p:cTn dur="500"/>
                                        <p:tgtEl>
                                          <p:spTgt spid="26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86"/>
                                        </p:tgtEl>
                                        <p:attrNameLst>
                                          <p:attrName>style.visibility</p:attrName>
                                        </p:attrNameLst>
                                      </p:cBhvr>
                                      <p:to>
                                        <p:strVal val="visible"/>
                                      </p:to>
                                    </p:set>
                                    <p:animEffect filter="fade" transition="in">
                                      <p:cBhvr>
                                        <p:cTn dur="500"/>
                                        <p:tgtEl>
                                          <p:spTgt spid="26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78"/>
                                        </p:tgtEl>
                                        <p:attrNameLst>
                                          <p:attrName>style.visibility</p:attrName>
                                        </p:attrNameLst>
                                      </p:cBhvr>
                                      <p:to>
                                        <p:strVal val="visible"/>
                                      </p:to>
                                    </p:set>
                                    <p:animEffect filter="fade" transition="in">
                                      <p:cBhvr>
                                        <p:cTn dur="500"/>
                                        <p:tgtEl>
                                          <p:spTgt spid="267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80"/>
                                        </p:tgtEl>
                                        <p:attrNameLst>
                                          <p:attrName>style.visibility</p:attrName>
                                        </p:attrNameLst>
                                      </p:cBhvr>
                                      <p:to>
                                        <p:strVal val="visible"/>
                                      </p:to>
                                    </p:set>
                                    <p:animEffect filter="fade" transition="in">
                                      <p:cBhvr>
                                        <p:cTn dur="500"/>
                                        <p:tgtEl>
                                          <p:spTgt spid="268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82"/>
                                        </p:tgtEl>
                                        <p:attrNameLst>
                                          <p:attrName>style.visibility</p:attrName>
                                        </p:attrNameLst>
                                      </p:cBhvr>
                                      <p:to>
                                        <p:strVal val="visible"/>
                                      </p:to>
                                    </p:set>
                                    <p:animEffect filter="fade" transition="in">
                                      <p:cBhvr>
                                        <p:cTn dur="500"/>
                                        <p:tgtEl>
                                          <p:spTgt spid="268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84"/>
                                        </p:tgtEl>
                                        <p:attrNameLst>
                                          <p:attrName>style.visibility</p:attrName>
                                        </p:attrNameLst>
                                      </p:cBhvr>
                                      <p:to>
                                        <p:strVal val="visible"/>
                                      </p:to>
                                    </p:set>
                                    <p:animEffect filter="fade" transition="in">
                                      <p:cBhvr>
                                        <p:cTn dur="500"/>
                                        <p:tgtEl>
                                          <p:spTgt spid="2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gtEl>
                                        <p:attrNameLst>
                                          <p:attrName>style.visibility</p:attrName>
                                        </p:attrNameLst>
                                      </p:cBhvr>
                                      <p:to>
                                        <p:strVal val="visible"/>
                                      </p:to>
                                    </p:set>
                                    <p:animEffect filter="fade" transition="in">
                                      <p:cBhvr>
                                        <p:cTn dur="500"/>
                                        <p:tgtEl>
                                          <p:spTgt spid="2685"/>
                                        </p:tgtEl>
                                      </p:cBhvr>
                                    </p:animEffect>
                                  </p:childTnLst>
                                </p:cTn>
                              </p:par>
                              <p:par>
                                <p:cTn fill="hold" nodeType="withEffect" presetClass="entr" presetID="10" presetSubtype="0">
                                  <p:stCondLst>
                                    <p:cond delay="0"/>
                                  </p:stCondLst>
                                  <p:childTnLst>
                                    <p:set>
                                      <p:cBhvr>
                                        <p:cTn dur="1" fill="hold">
                                          <p:stCondLst>
                                            <p:cond delay="0"/>
                                          </p:stCondLst>
                                        </p:cTn>
                                        <p:tgtEl>
                                          <p:spTgt spid="2676"/>
                                        </p:tgtEl>
                                        <p:attrNameLst>
                                          <p:attrName>style.visibility</p:attrName>
                                        </p:attrNameLst>
                                      </p:cBhvr>
                                      <p:to>
                                        <p:strVal val="visible"/>
                                      </p:to>
                                    </p:set>
                                    <p:animEffect filter="fade" transition="in">
                                      <p:cBhvr>
                                        <p:cTn dur="500"/>
                                        <p:tgtEl>
                                          <p:spTgt spid="2676"/>
                                        </p:tgtEl>
                                      </p:cBhvr>
                                    </p:animEffect>
                                  </p:childTnLst>
                                </p:cTn>
                              </p:par>
                              <p:par>
                                <p:cTn fill="hold" nodeType="withEffect" presetClass="entr" presetID="10" presetSubtype="0">
                                  <p:stCondLst>
                                    <p:cond delay="0"/>
                                  </p:stCondLst>
                                  <p:childTnLst>
                                    <p:set>
                                      <p:cBhvr>
                                        <p:cTn dur="1" fill="hold">
                                          <p:stCondLst>
                                            <p:cond delay="0"/>
                                          </p:stCondLst>
                                        </p:cTn>
                                        <p:tgtEl>
                                          <p:spTgt spid="2679"/>
                                        </p:tgtEl>
                                        <p:attrNameLst>
                                          <p:attrName>style.visibility</p:attrName>
                                        </p:attrNameLst>
                                      </p:cBhvr>
                                      <p:to>
                                        <p:strVal val="visible"/>
                                      </p:to>
                                    </p:set>
                                    <p:animEffect filter="fade" transition="in">
                                      <p:cBhvr>
                                        <p:cTn dur="500"/>
                                        <p:tgtEl>
                                          <p:spTgt spid="2679"/>
                                        </p:tgtEl>
                                      </p:cBhvr>
                                    </p:animEffect>
                                  </p:childTnLst>
                                </p:cTn>
                              </p:par>
                              <p:par>
                                <p:cTn fill="hold" nodeType="withEffect" presetClass="entr" presetID="10" presetSubtype="0">
                                  <p:stCondLst>
                                    <p:cond delay="0"/>
                                  </p:stCondLst>
                                  <p:childTnLst>
                                    <p:set>
                                      <p:cBhvr>
                                        <p:cTn dur="1" fill="hold">
                                          <p:stCondLst>
                                            <p:cond delay="0"/>
                                          </p:stCondLst>
                                        </p:cTn>
                                        <p:tgtEl>
                                          <p:spTgt spid="2681"/>
                                        </p:tgtEl>
                                        <p:attrNameLst>
                                          <p:attrName>style.visibility</p:attrName>
                                        </p:attrNameLst>
                                      </p:cBhvr>
                                      <p:to>
                                        <p:strVal val="visible"/>
                                      </p:to>
                                    </p:set>
                                    <p:animEffect filter="fade" transition="in">
                                      <p:cBhvr>
                                        <p:cTn dur="500"/>
                                        <p:tgtEl>
                                          <p:spTgt spid="2681"/>
                                        </p:tgtEl>
                                      </p:cBhvr>
                                    </p:animEffect>
                                  </p:childTnLst>
                                </p:cTn>
                              </p:par>
                              <p:par>
                                <p:cTn fill="hold" nodeType="withEffect" presetClass="entr" presetID="10" presetSubtype="0">
                                  <p:stCondLst>
                                    <p:cond delay="0"/>
                                  </p:stCondLst>
                                  <p:childTnLst>
                                    <p:set>
                                      <p:cBhvr>
                                        <p:cTn dur="1" fill="hold">
                                          <p:stCondLst>
                                            <p:cond delay="0"/>
                                          </p:stCondLst>
                                        </p:cTn>
                                        <p:tgtEl>
                                          <p:spTgt spid="2683"/>
                                        </p:tgtEl>
                                        <p:attrNameLst>
                                          <p:attrName>style.visibility</p:attrName>
                                        </p:attrNameLst>
                                      </p:cBhvr>
                                      <p:to>
                                        <p:strVal val="visible"/>
                                      </p:to>
                                    </p:set>
                                    <p:animEffect filter="fade" transition="in">
                                      <p:cBhvr>
                                        <p:cTn dur="500"/>
                                        <p:tgtEl>
                                          <p:spTgt spid="2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203"/>
          <p:cNvSpPr/>
          <p:nvPr/>
        </p:nvSpPr>
        <p:spPr>
          <a:xfrm>
            <a:off x="3430778" y="3979927"/>
            <a:ext cx="1717802" cy="32004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694" name="Google Shape;2694;p203"/>
          <p:cNvSpPr/>
          <p:nvPr/>
        </p:nvSpPr>
        <p:spPr>
          <a:xfrm>
            <a:off x="3396234" y="3492500"/>
            <a:ext cx="997966" cy="32004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695" name="Google Shape;2695;p203"/>
          <p:cNvSpPr/>
          <p:nvPr/>
        </p:nvSpPr>
        <p:spPr>
          <a:xfrm>
            <a:off x="1187133" y="1219200"/>
            <a:ext cx="7057707" cy="4897120"/>
          </a:xfrm>
          <a:prstGeom prst="roundRect">
            <a:avLst>
              <a:gd fmla="val 4555" name="adj"/>
            </a:avLst>
          </a:prstGeom>
          <a:gradFill>
            <a:gsLst>
              <a:gs pos="0">
                <a:srgbClr val="1F986D"/>
              </a:gs>
              <a:gs pos="100000">
                <a:srgbClr val="8EF5B5"/>
              </a:gs>
            </a:gsLst>
            <a:lin ang="2698631"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800"/>
              <a:buFont typeface="Ubuntu"/>
              <a:buNone/>
            </a:pPr>
            <a:r>
              <a:rPr b="0" i="0" lang="en-US" sz="1800" u="none" cap="none" strike="noStrike">
                <a:solidFill>
                  <a:schemeClr val="lt1"/>
                </a:solidFill>
                <a:latin typeface="Ubuntu"/>
                <a:ea typeface="Ubuntu"/>
                <a:cs typeface="Ubuntu"/>
                <a:sym typeface="Ubuntu"/>
              </a:rPr>
              <a:t>Linux System</a:t>
            </a:r>
            <a:endParaRPr b="0" i="0" sz="1800" u="none" cap="none" strike="noStrike">
              <a:solidFill>
                <a:schemeClr val="lt1"/>
              </a:solidFill>
              <a:latin typeface="Ubuntu"/>
              <a:ea typeface="Ubuntu"/>
              <a:cs typeface="Ubuntu"/>
              <a:sym typeface="Ubuntu"/>
            </a:endParaRPr>
          </a:p>
        </p:txBody>
      </p:sp>
      <p:sp>
        <p:nvSpPr>
          <p:cNvPr id="2696" name="Google Shape;2696;p203"/>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Ubuntu"/>
              <a:buNone/>
            </a:pPr>
            <a:r>
              <a:rPr lang="en-US">
                <a:latin typeface="Ubuntu"/>
                <a:ea typeface="Ubuntu"/>
                <a:cs typeface="Ubuntu"/>
                <a:sym typeface="Ubuntu"/>
              </a:rPr>
              <a:t>Namespace – PID</a:t>
            </a:r>
            <a:endParaRPr>
              <a:latin typeface="Ubuntu"/>
              <a:ea typeface="Ubuntu"/>
              <a:cs typeface="Ubuntu"/>
              <a:sym typeface="Ubuntu"/>
            </a:endParaRPr>
          </a:p>
        </p:txBody>
      </p:sp>
      <p:sp>
        <p:nvSpPr>
          <p:cNvPr id="2697" name="Google Shape;2697;p203"/>
          <p:cNvSpPr/>
          <p:nvPr/>
        </p:nvSpPr>
        <p:spPr>
          <a:xfrm>
            <a:off x="1295400" y="1412240"/>
            <a:ext cx="1376680" cy="36068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PID : 1</a:t>
            </a:r>
            <a:endParaRPr b="0" i="0" sz="1800" u="none" cap="none" strike="noStrike">
              <a:solidFill>
                <a:srgbClr val="000000"/>
              </a:solidFill>
              <a:latin typeface="Ubuntu"/>
              <a:ea typeface="Ubuntu"/>
              <a:cs typeface="Ubuntu"/>
              <a:sym typeface="Ubuntu"/>
            </a:endParaRPr>
          </a:p>
        </p:txBody>
      </p:sp>
      <p:cxnSp>
        <p:nvCxnSpPr>
          <p:cNvPr id="2698" name="Google Shape;2698;p203"/>
          <p:cNvCxnSpPr>
            <a:stCxn id="2697" idx="2"/>
          </p:cNvCxnSpPr>
          <p:nvPr/>
        </p:nvCxnSpPr>
        <p:spPr>
          <a:xfrm>
            <a:off x="1983740" y="1772920"/>
            <a:ext cx="0" cy="1370100"/>
          </a:xfrm>
          <a:prstGeom prst="straightConnector1">
            <a:avLst/>
          </a:prstGeom>
          <a:noFill/>
          <a:ln cap="flat" cmpd="sng" w="19050">
            <a:solidFill>
              <a:srgbClr val="3F3F3F"/>
            </a:solidFill>
            <a:prstDash val="dot"/>
            <a:miter lim="800000"/>
            <a:headEnd len="sm" w="sm" type="none"/>
            <a:tailEnd len="sm" w="sm" type="none"/>
          </a:ln>
        </p:spPr>
      </p:cxnSp>
      <p:sp>
        <p:nvSpPr>
          <p:cNvPr id="2699" name="Google Shape;2699;p203"/>
          <p:cNvSpPr/>
          <p:nvPr/>
        </p:nvSpPr>
        <p:spPr>
          <a:xfrm>
            <a:off x="2204720" y="1976120"/>
            <a:ext cx="1376680" cy="36068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PID : 2</a:t>
            </a:r>
            <a:endParaRPr b="0" i="0" sz="1800" u="none" cap="none" strike="noStrike">
              <a:solidFill>
                <a:srgbClr val="000000"/>
              </a:solidFill>
              <a:latin typeface="Ubuntu"/>
              <a:ea typeface="Ubuntu"/>
              <a:cs typeface="Ubuntu"/>
              <a:sym typeface="Ubuntu"/>
            </a:endParaRPr>
          </a:p>
        </p:txBody>
      </p:sp>
      <p:sp>
        <p:nvSpPr>
          <p:cNvPr id="2700" name="Google Shape;2700;p203"/>
          <p:cNvSpPr/>
          <p:nvPr/>
        </p:nvSpPr>
        <p:spPr>
          <a:xfrm>
            <a:off x="2204720" y="2468880"/>
            <a:ext cx="1376680" cy="36068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PID : 3</a:t>
            </a:r>
            <a:endParaRPr b="0" i="0" sz="1800" u="none" cap="none" strike="noStrike">
              <a:solidFill>
                <a:srgbClr val="000000"/>
              </a:solidFill>
              <a:latin typeface="Ubuntu"/>
              <a:ea typeface="Ubuntu"/>
              <a:cs typeface="Ubuntu"/>
              <a:sym typeface="Ubuntu"/>
            </a:endParaRPr>
          </a:p>
        </p:txBody>
      </p:sp>
      <p:cxnSp>
        <p:nvCxnSpPr>
          <p:cNvPr id="2701" name="Google Shape;2701;p203"/>
          <p:cNvCxnSpPr>
            <a:endCxn id="2699" idx="1"/>
          </p:cNvCxnSpPr>
          <p:nvPr/>
        </p:nvCxnSpPr>
        <p:spPr>
          <a:xfrm>
            <a:off x="1983620" y="2156460"/>
            <a:ext cx="221100" cy="0"/>
          </a:xfrm>
          <a:prstGeom prst="straightConnector1">
            <a:avLst/>
          </a:prstGeom>
          <a:noFill/>
          <a:ln cap="flat" cmpd="sng" w="19050">
            <a:solidFill>
              <a:srgbClr val="3F3F3F"/>
            </a:solidFill>
            <a:prstDash val="dot"/>
            <a:miter lim="800000"/>
            <a:headEnd len="sm" w="sm" type="none"/>
            <a:tailEnd len="sm" w="sm" type="none"/>
          </a:ln>
        </p:spPr>
      </p:cxnSp>
      <p:cxnSp>
        <p:nvCxnSpPr>
          <p:cNvPr id="2702" name="Google Shape;2702;p203"/>
          <p:cNvCxnSpPr/>
          <p:nvPr/>
        </p:nvCxnSpPr>
        <p:spPr>
          <a:xfrm>
            <a:off x="1986788" y="2653284"/>
            <a:ext cx="220980" cy="0"/>
          </a:xfrm>
          <a:prstGeom prst="straightConnector1">
            <a:avLst/>
          </a:prstGeom>
          <a:noFill/>
          <a:ln cap="flat" cmpd="sng" w="19050">
            <a:solidFill>
              <a:srgbClr val="3F3F3F"/>
            </a:solidFill>
            <a:prstDash val="dot"/>
            <a:miter lim="800000"/>
            <a:headEnd len="sm" w="sm" type="none"/>
            <a:tailEnd len="sm" w="sm" type="none"/>
          </a:ln>
        </p:spPr>
      </p:cxnSp>
      <p:sp>
        <p:nvSpPr>
          <p:cNvPr id="2703" name="Google Shape;2703;p203"/>
          <p:cNvSpPr/>
          <p:nvPr/>
        </p:nvSpPr>
        <p:spPr>
          <a:xfrm>
            <a:off x="2204720" y="2958591"/>
            <a:ext cx="1376680" cy="36068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PID : 4</a:t>
            </a:r>
            <a:endParaRPr b="0" i="0" sz="1800" u="none" cap="none" strike="noStrike">
              <a:solidFill>
                <a:srgbClr val="000000"/>
              </a:solidFill>
              <a:latin typeface="Ubuntu"/>
              <a:ea typeface="Ubuntu"/>
              <a:cs typeface="Ubuntu"/>
              <a:sym typeface="Ubuntu"/>
            </a:endParaRPr>
          </a:p>
        </p:txBody>
      </p:sp>
      <p:cxnSp>
        <p:nvCxnSpPr>
          <p:cNvPr id="2704" name="Google Shape;2704;p203"/>
          <p:cNvCxnSpPr/>
          <p:nvPr/>
        </p:nvCxnSpPr>
        <p:spPr>
          <a:xfrm>
            <a:off x="1986788" y="3142995"/>
            <a:ext cx="220980" cy="0"/>
          </a:xfrm>
          <a:prstGeom prst="straightConnector1">
            <a:avLst/>
          </a:prstGeom>
          <a:noFill/>
          <a:ln cap="flat" cmpd="sng" w="19050">
            <a:solidFill>
              <a:srgbClr val="3F3F3F"/>
            </a:solidFill>
            <a:prstDash val="dot"/>
            <a:miter lim="800000"/>
            <a:headEnd len="sm" w="sm" type="none"/>
            <a:tailEnd len="sm" w="sm" type="none"/>
          </a:ln>
        </p:spPr>
      </p:cxnSp>
      <p:sp>
        <p:nvSpPr>
          <p:cNvPr id="2705" name="Google Shape;2705;p203"/>
          <p:cNvSpPr/>
          <p:nvPr/>
        </p:nvSpPr>
        <p:spPr>
          <a:xfrm>
            <a:off x="3972560" y="2697770"/>
            <a:ext cx="4058920" cy="3250910"/>
          </a:xfrm>
          <a:prstGeom prst="roundRect">
            <a:avLst>
              <a:gd fmla="val 8305" name="adj"/>
            </a:avLst>
          </a:prstGeom>
          <a:gradFill>
            <a:gsLst>
              <a:gs pos="0">
                <a:srgbClr val="E6514B"/>
              </a:gs>
              <a:gs pos="100000">
                <a:srgbClr val="E69A3D"/>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800"/>
              <a:buFont typeface="Ubuntu"/>
              <a:buNone/>
            </a:pPr>
            <a:r>
              <a:rPr b="0" i="0" lang="en-US" sz="1800" u="none" cap="none" strike="noStrike">
                <a:solidFill>
                  <a:schemeClr val="lt1"/>
                </a:solidFill>
                <a:latin typeface="Ubuntu"/>
                <a:ea typeface="Ubuntu"/>
                <a:cs typeface="Ubuntu"/>
                <a:sym typeface="Ubuntu"/>
              </a:rPr>
              <a:t>Child System (Container)</a:t>
            </a:r>
            <a:endParaRPr b="0" i="0" sz="1800" u="none" cap="none" strike="noStrike">
              <a:solidFill>
                <a:schemeClr val="lt1"/>
              </a:solidFill>
              <a:latin typeface="Ubuntu"/>
              <a:ea typeface="Ubuntu"/>
              <a:cs typeface="Ubuntu"/>
              <a:sym typeface="Ubuntu"/>
            </a:endParaRPr>
          </a:p>
        </p:txBody>
      </p:sp>
      <p:sp>
        <p:nvSpPr>
          <p:cNvPr id="2706" name="Google Shape;2706;p203"/>
          <p:cNvSpPr/>
          <p:nvPr/>
        </p:nvSpPr>
        <p:spPr>
          <a:xfrm>
            <a:off x="4196587" y="3469896"/>
            <a:ext cx="1376680" cy="360680"/>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PID : 1</a:t>
            </a:r>
            <a:endParaRPr b="0" i="0" sz="1800" u="none" cap="none" strike="noStrike">
              <a:solidFill>
                <a:srgbClr val="000000"/>
              </a:solidFill>
              <a:latin typeface="Ubuntu"/>
              <a:ea typeface="Ubuntu"/>
              <a:cs typeface="Ubuntu"/>
              <a:sym typeface="Ubuntu"/>
            </a:endParaRPr>
          </a:p>
        </p:txBody>
      </p:sp>
      <p:cxnSp>
        <p:nvCxnSpPr>
          <p:cNvPr id="2707" name="Google Shape;2707;p203"/>
          <p:cNvCxnSpPr>
            <a:stCxn id="2706" idx="2"/>
          </p:cNvCxnSpPr>
          <p:nvPr/>
        </p:nvCxnSpPr>
        <p:spPr>
          <a:xfrm flipH="1">
            <a:off x="4881927" y="3830576"/>
            <a:ext cx="3000" cy="313500"/>
          </a:xfrm>
          <a:prstGeom prst="straightConnector1">
            <a:avLst/>
          </a:prstGeom>
          <a:noFill/>
          <a:ln cap="flat" cmpd="sng" w="19050">
            <a:solidFill>
              <a:srgbClr val="3F3F3F"/>
            </a:solidFill>
            <a:prstDash val="dot"/>
            <a:miter lim="800000"/>
            <a:headEnd len="sm" w="sm" type="none"/>
            <a:tailEnd len="sm" w="sm" type="none"/>
          </a:ln>
        </p:spPr>
      </p:cxnSp>
      <p:sp>
        <p:nvSpPr>
          <p:cNvPr id="2708" name="Google Shape;2708;p203"/>
          <p:cNvSpPr/>
          <p:nvPr/>
        </p:nvSpPr>
        <p:spPr>
          <a:xfrm>
            <a:off x="5070347" y="3963671"/>
            <a:ext cx="1376680" cy="360680"/>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PID : 2</a:t>
            </a:r>
            <a:endParaRPr b="0" i="0" sz="1800" u="none" cap="none" strike="noStrike">
              <a:solidFill>
                <a:srgbClr val="000000"/>
              </a:solidFill>
              <a:latin typeface="Ubuntu"/>
              <a:ea typeface="Ubuntu"/>
              <a:cs typeface="Ubuntu"/>
              <a:sym typeface="Ubuntu"/>
            </a:endParaRPr>
          </a:p>
        </p:txBody>
      </p:sp>
      <p:cxnSp>
        <p:nvCxnSpPr>
          <p:cNvPr id="2709" name="Google Shape;2709;p203"/>
          <p:cNvCxnSpPr>
            <a:endCxn id="2708" idx="1"/>
          </p:cNvCxnSpPr>
          <p:nvPr/>
        </p:nvCxnSpPr>
        <p:spPr>
          <a:xfrm>
            <a:off x="4881947" y="4144011"/>
            <a:ext cx="188400" cy="0"/>
          </a:xfrm>
          <a:prstGeom prst="straightConnector1">
            <a:avLst/>
          </a:prstGeom>
          <a:noFill/>
          <a:ln cap="flat" cmpd="sng" w="19050">
            <a:solidFill>
              <a:srgbClr val="3F3F3F"/>
            </a:solidFill>
            <a:prstDash val="dot"/>
            <a:miter lim="800000"/>
            <a:headEnd len="sm" w="sm" type="none"/>
            <a:tailEnd len="sm" w="sm" type="none"/>
          </a:ln>
        </p:spPr>
      </p:cxnSp>
      <p:sp>
        <p:nvSpPr>
          <p:cNvPr id="2710" name="Google Shape;2710;p203"/>
          <p:cNvSpPr/>
          <p:nvPr/>
        </p:nvSpPr>
        <p:spPr>
          <a:xfrm>
            <a:off x="2204720" y="3469896"/>
            <a:ext cx="1376680" cy="36068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PID : 5</a:t>
            </a:r>
            <a:endParaRPr b="0" i="0" sz="1800" u="none" cap="none" strike="noStrike">
              <a:solidFill>
                <a:srgbClr val="000000"/>
              </a:solidFill>
              <a:latin typeface="Ubuntu"/>
              <a:ea typeface="Ubuntu"/>
              <a:cs typeface="Ubuntu"/>
              <a:sym typeface="Ubuntu"/>
            </a:endParaRPr>
          </a:p>
        </p:txBody>
      </p:sp>
      <p:cxnSp>
        <p:nvCxnSpPr>
          <p:cNvPr id="2711" name="Google Shape;2711;p203"/>
          <p:cNvCxnSpPr/>
          <p:nvPr/>
        </p:nvCxnSpPr>
        <p:spPr>
          <a:xfrm>
            <a:off x="1986788" y="3654300"/>
            <a:ext cx="220980" cy="0"/>
          </a:xfrm>
          <a:prstGeom prst="straightConnector1">
            <a:avLst/>
          </a:prstGeom>
          <a:noFill/>
          <a:ln cap="flat" cmpd="sng" w="19050">
            <a:solidFill>
              <a:srgbClr val="3F3F3F"/>
            </a:solidFill>
            <a:prstDash val="dot"/>
            <a:miter lim="800000"/>
            <a:headEnd len="sm" w="sm" type="none"/>
            <a:tailEnd len="sm" w="sm" type="none"/>
          </a:ln>
        </p:spPr>
      </p:cxnSp>
      <p:sp>
        <p:nvSpPr>
          <p:cNvPr id="2712" name="Google Shape;2712;p203"/>
          <p:cNvSpPr/>
          <p:nvPr/>
        </p:nvSpPr>
        <p:spPr>
          <a:xfrm>
            <a:off x="2204720" y="3959607"/>
            <a:ext cx="1376680" cy="36068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PID : 6</a:t>
            </a:r>
            <a:endParaRPr b="0" i="0" sz="1800" u="none" cap="none" strike="noStrike">
              <a:solidFill>
                <a:srgbClr val="000000"/>
              </a:solidFill>
              <a:latin typeface="Ubuntu"/>
              <a:ea typeface="Ubuntu"/>
              <a:cs typeface="Ubuntu"/>
              <a:sym typeface="Ubuntu"/>
            </a:endParaRPr>
          </a:p>
        </p:txBody>
      </p:sp>
      <p:cxnSp>
        <p:nvCxnSpPr>
          <p:cNvPr id="2713" name="Google Shape;2713;p203"/>
          <p:cNvCxnSpPr/>
          <p:nvPr/>
        </p:nvCxnSpPr>
        <p:spPr>
          <a:xfrm>
            <a:off x="1986788" y="4139949"/>
            <a:ext cx="221100" cy="0"/>
          </a:xfrm>
          <a:prstGeom prst="straightConnector1">
            <a:avLst/>
          </a:prstGeom>
          <a:noFill/>
          <a:ln cap="flat" cmpd="sng" w="19050">
            <a:solidFill>
              <a:srgbClr val="3F3F3F"/>
            </a:solidFill>
            <a:prstDash val="dot"/>
            <a:miter lim="800000"/>
            <a:headEnd len="sm" w="sm" type="none"/>
            <a:tailEnd len="sm" w="sm" type="none"/>
          </a:ln>
        </p:spPr>
      </p:cxnSp>
      <p:cxnSp>
        <p:nvCxnSpPr>
          <p:cNvPr id="2714" name="Google Shape;2714;p203"/>
          <p:cNvCxnSpPr/>
          <p:nvPr/>
        </p:nvCxnSpPr>
        <p:spPr>
          <a:xfrm>
            <a:off x="1983740" y="3049270"/>
            <a:ext cx="0" cy="1094741"/>
          </a:xfrm>
          <a:prstGeom prst="straightConnector1">
            <a:avLst/>
          </a:prstGeom>
          <a:noFill/>
          <a:ln cap="flat" cmpd="sng" w="19050">
            <a:solidFill>
              <a:srgbClr val="3F3F3F"/>
            </a:solidFill>
            <a:prstDash val="dot"/>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5"/>
                                        </p:tgtEl>
                                        <p:attrNameLst>
                                          <p:attrName>style.visibility</p:attrName>
                                        </p:attrNameLst>
                                      </p:cBhvr>
                                      <p:to>
                                        <p:strVal val="visible"/>
                                      </p:to>
                                    </p:set>
                                    <p:animEffect filter="fade" transition="in">
                                      <p:cBhvr>
                                        <p:cTn dur="500"/>
                                        <p:tgtEl>
                                          <p:spTgt spid="26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97"/>
                                        </p:tgtEl>
                                        <p:attrNameLst>
                                          <p:attrName>style.visibility</p:attrName>
                                        </p:attrNameLst>
                                      </p:cBhvr>
                                      <p:to>
                                        <p:strVal val="visible"/>
                                      </p:to>
                                    </p:set>
                                    <p:animEffect filter="fade" transition="in">
                                      <p:cBhvr>
                                        <p:cTn dur="800"/>
                                        <p:tgtEl>
                                          <p:spTgt spid="2697"/>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698"/>
                                        </p:tgtEl>
                                        <p:attrNameLst>
                                          <p:attrName>style.visibility</p:attrName>
                                        </p:attrNameLst>
                                      </p:cBhvr>
                                      <p:to>
                                        <p:strVal val="visible"/>
                                      </p:to>
                                    </p:set>
                                    <p:animEffect filter="fade" transition="in">
                                      <p:cBhvr>
                                        <p:cTn dur="500"/>
                                        <p:tgtEl>
                                          <p:spTgt spid="2698"/>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701"/>
                                        </p:tgtEl>
                                        <p:attrNameLst>
                                          <p:attrName>style.visibility</p:attrName>
                                        </p:attrNameLst>
                                      </p:cBhvr>
                                      <p:to>
                                        <p:strVal val="visible"/>
                                      </p:to>
                                    </p:set>
                                    <p:animEffect filter="fade" transition="in">
                                      <p:cBhvr>
                                        <p:cTn dur="500"/>
                                        <p:tgtEl>
                                          <p:spTgt spid="2701"/>
                                        </p:tgtEl>
                                      </p:cBhvr>
                                    </p:animEffect>
                                  </p:childTnLst>
                                </p:cTn>
                              </p:par>
                              <p:par>
                                <p:cTn fill="hold" nodeType="withEffect" presetClass="entr" presetID="10" presetSubtype="0">
                                  <p:stCondLst>
                                    <p:cond delay="0"/>
                                  </p:stCondLst>
                                  <p:childTnLst>
                                    <p:set>
                                      <p:cBhvr>
                                        <p:cTn dur="1" fill="hold">
                                          <p:stCondLst>
                                            <p:cond delay="0"/>
                                          </p:stCondLst>
                                        </p:cTn>
                                        <p:tgtEl>
                                          <p:spTgt spid="2702"/>
                                        </p:tgtEl>
                                        <p:attrNameLst>
                                          <p:attrName>style.visibility</p:attrName>
                                        </p:attrNameLst>
                                      </p:cBhvr>
                                      <p:to>
                                        <p:strVal val="visible"/>
                                      </p:to>
                                    </p:set>
                                    <p:animEffect filter="fade" transition="in">
                                      <p:cBhvr>
                                        <p:cTn dur="500"/>
                                        <p:tgtEl>
                                          <p:spTgt spid="2702"/>
                                        </p:tgtEl>
                                      </p:cBhvr>
                                    </p:animEffect>
                                  </p:childTnLst>
                                </p:cTn>
                              </p:par>
                              <p:par>
                                <p:cTn fill="hold" nodeType="withEffect" presetClass="entr" presetID="10" presetSubtype="0">
                                  <p:stCondLst>
                                    <p:cond delay="0"/>
                                  </p:stCondLst>
                                  <p:childTnLst>
                                    <p:set>
                                      <p:cBhvr>
                                        <p:cTn dur="1" fill="hold">
                                          <p:stCondLst>
                                            <p:cond delay="0"/>
                                          </p:stCondLst>
                                        </p:cTn>
                                        <p:tgtEl>
                                          <p:spTgt spid="2704"/>
                                        </p:tgtEl>
                                        <p:attrNameLst>
                                          <p:attrName>style.visibility</p:attrName>
                                        </p:attrNameLst>
                                      </p:cBhvr>
                                      <p:to>
                                        <p:strVal val="visible"/>
                                      </p:to>
                                    </p:set>
                                    <p:animEffect filter="fade" transition="in">
                                      <p:cBhvr>
                                        <p:cTn dur="500"/>
                                        <p:tgtEl>
                                          <p:spTgt spid="2704"/>
                                        </p:tgtEl>
                                      </p:cBhvr>
                                    </p:animEffec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2699"/>
                                        </p:tgtEl>
                                        <p:attrNameLst>
                                          <p:attrName>style.visibility</p:attrName>
                                        </p:attrNameLst>
                                      </p:cBhvr>
                                      <p:to>
                                        <p:strVal val="visible"/>
                                      </p:to>
                                    </p:set>
                                    <p:animEffect filter="fade" transition="in">
                                      <p:cBhvr>
                                        <p:cTn dur="800"/>
                                        <p:tgtEl>
                                          <p:spTgt spid="2699"/>
                                        </p:tgtEl>
                                      </p:cBhvr>
                                    </p:animEffec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2700"/>
                                        </p:tgtEl>
                                        <p:attrNameLst>
                                          <p:attrName>style.visibility</p:attrName>
                                        </p:attrNameLst>
                                      </p:cBhvr>
                                      <p:to>
                                        <p:strVal val="visible"/>
                                      </p:to>
                                    </p:set>
                                    <p:animEffect filter="fade" transition="in">
                                      <p:cBhvr>
                                        <p:cTn dur="800"/>
                                        <p:tgtEl>
                                          <p:spTgt spid="2700"/>
                                        </p:tgtEl>
                                      </p:cBhvr>
                                    </p:animEffect>
                                  </p:childTnLst>
                                </p:cTn>
                              </p:par>
                            </p:childTnLst>
                          </p:cTn>
                        </p:par>
                        <p:par>
                          <p:cTn fill="hold">
                            <p:stCondLst>
                              <p:cond delay="3900"/>
                            </p:stCondLst>
                            <p:childTnLst>
                              <p:par>
                                <p:cTn fill="hold" nodeType="after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800"/>
                                        <p:tgtEl>
                                          <p:spTgt spid="2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5"/>
                                        </p:tgtEl>
                                        <p:attrNameLst>
                                          <p:attrName>style.visibility</p:attrName>
                                        </p:attrNameLst>
                                      </p:cBhvr>
                                      <p:to>
                                        <p:strVal val="visible"/>
                                      </p:to>
                                    </p:set>
                                    <p:animEffect filter="fade" transition="in">
                                      <p:cBhvr>
                                        <p:cTn dur="500"/>
                                        <p:tgtEl>
                                          <p:spTgt spid="27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06"/>
                                        </p:tgtEl>
                                        <p:attrNameLst>
                                          <p:attrName>style.visibility</p:attrName>
                                        </p:attrNameLst>
                                      </p:cBhvr>
                                      <p:to>
                                        <p:strVal val="visible"/>
                                      </p:to>
                                    </p:set>
                                    <p:animEffect filter="fade" transition="in">
                                      <p:cBhvr>
                                        <p:cTn dur="800"/>
                                        <p:tgtEl>
                                          <p:spTgt spid="2706"/>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708"/>
                                        </p:tgtEl>
                                        <p:attrNameLst>
                                          <p:attrName>style.visibility</p:attrName>
                                        </p:attrNameLst>
                                      </p:cBhvr>
                                      <p:to>
                                        <p:strVal val="visible"/>
                                      </p:to>
                                    </p:set>
                                    <p:animEffect filter="fade" transition="in">
                                      <p:cBhvr>
                                        <p:cTn dur="800"/>
                                        <p:tgtEl>
                                          <p:spTgt spid="2708"/>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707"/>
                                        </p:tgtEl>
                                        <p:attrNameLst>
                                          <p:attrName>style.visibility</p:attrName>
                                        </p:attrNameLst>
                                      </p:cBhvr>
                                      <p:to>
                                        <p:strVal val="visible"/>
                                      </p:to>
                                    </p:set>
                                    <p:animEffect filter="fade" transition="in">
                                      <p:cBhvr>
                                        <p:cTn dur="500"/>
                                        <p:tgtEl>
                                          <p:spTgt spid="2707"/>
                                        </p:tgtEl>
                                      </p:cBhvr>
                                    </p:animEffect>
                                  </p:childTnLst>
                                </p:cTn>
                              </p:par>
                              <p:par>
                                <p:cTn fill="hold" nodeType="withEffect" presetClass="entr" presetID="10" presetSubtype="0">
                                  <p:stCondLst>
                                    <p:cond delay="0"/>
                                  </p:stCondLst>
                                  <p:childTnLst>
                                    <p:set>
                                      <p:cBhvr>
                                        <p:cTn dur="1" fill="hold">
                                          <p:stCondLst>
                                            <p:cond delay="0"/>
                                          </p:stCondLst>
                                        </p:cTn>
                                        <p:tgtEl>
                                          <p:spTgt spid="2709"/>
                                        </p:tgtEl>
                                        <p:attrNameLst>
                                          <p:attrName>style.visibility</p:attrName>
                                        </p:attrNameLst>
                                      </p:cBhvr>
                                      <p:to>
                                        <p:strVal val="visible"/>
                                      </p:to>
                                    </p:set>
                                    <p:animEffect filter="fade" transition="in">
                                      <p:cBhvr>
                                        <p:cTn dur="500"/>
                                        <p:tgtEl>
                                          <p:spTgt spid="2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0"/>
                                        </p:tgtEl>
                                        <p:attrNameLst>
                                          <p:attrName>style.visibility</p:attrName>
                                        </p:attrNameLst>
                                      </p:cBhvr>
                                      <p:to>
                                        <p:strVal val="visible"/>
                                      </p:to>
                                    </p:set>
                                    <p:animEffect filter="fade" transition="in">
                                      <p:cBhvr>
                                        <p:cTn dur="800"/>
                                        <p:tgtEl>
                                          <p:spTgt spid="2710"/>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712"/>
                                        </p:tgtEl>
                                        <p:attrNameLst>
                                          <p:attrName>style.visibility</p:attrName>
                                        </p:attrNameLst>
                                      </p:cBhvr>
                                      <p:to>
                                        <p:strVal val="visible"/>
                                      </p:to>
                                    </p:set>
                                    <p:animEffect filter="fade" transition="in">
                                      <p:cBhvr>
                                        <p:cTn dur="800"/>
                                        <p:tgtEl>
                                          <p:spTgt spid="2712"/>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714"/>
                                        </p:tgtEl>
                                        <p:attrNameLst>
                                          <p:attrName>style.visibility</p:attrName>
                                        </p:attrNameLst>
                                      </p:cBhvr>
                                      <p:to>
                                        <p:strVal val="visible"/>
                                      </p:to>
                                    </p:set>
                                    <p:animEffect filter="fade" transition="in">
                                      <p:cBhvr>
                                        <p:cTn dur="500"/>
                                        <p:tgtEl>
                                          <p:spTgt spid="2714"/>
                                        </p:tgtEl>
                                      </p:cBhvr>
                                    </p:animEffect>
                                  </p:childTnLst>
                                </p:cTn>
                              </p:par>
                              <p:par>
                                <p:cTn fill="hold" nodeType="withEffect" presetClass="entr" presetID="10" presetSubtype="0">
                                  <p:stCondLst>
                                    <p:cond delay="0"/>
                                  </p:stCondLst>
                                  <p:childTnLst>
                                    <p:set>
                                      <p:cBhvr>
                                        <p:cTn dur="1" fill="hold">
                                          <p:stCondLst>
                                            <p:cond delay="0"/>
                                          </p:stCondLst>
                                        </p:cTn>
                                        <p:tgtEl>
                                          <p:spTgt spid="2711"/>
                                        </p:tgtEl>
                                        <p:attrNameLst>
                                          <p:attrName>style.visibility</p:attrName>
                                        </p:attrNameLst>
                                      </p:cBhvr>
                                      <p:to>
                                        <p:strVal val="visible"/>
                                      </p:to>
                                    </p:set>
                                    <p:animEffect filter="fade" transition="in">
                                      <p:cBhvr>
                                        <p:cTn dur="500"/>
                                        <p:tgtEl>
                                          <p:spTgt spid="2711"/>
                                        </p:tgtEl>
                                      </p:cBhvr>
                                    </p:animEffect>
                                  </p:childTnLst>
                                </p:cTn>
                              </p:par>
                              <p:par>
                                <p:cTn fill="hold" nodeType="withEffect" presetClass="entr" presetID="10" presetSubtype="0">
                                  <p:stCondLst>
                                    <p:cond delay="0"/>
                                  </p:stCondLst>
                                  <p:childTnLst>
                                    <p:set>
                                      <p:cBhvr>
                                        <p:cTn dur="1" fill="hold">
                                          <p:stCondLst>
                                            <p:cond delay="0"/>
                                          </p:stCondLst>
                                        </p:cTn>
                                        <p:tgtEl>
                                          <p:spTgt spid="2713"/>
                                        </p:tgtEl>
                                        <p:attrNameLst>
                                          <p:attrName>style.visibility</p:attrName>
                                        </p:attrNameLst>
                                      </p:cBhvr>
                                      <p:to>
                                        <p:strVal val="visible"/>
                                      </p:to>
                                    </p:set>
                                    <p:animEffect filter="fade" transition="in">
                                      <p:cBhvr>
                                        <p:cTn dur="500"/>
                                        <p:tgtEl>
                                          <p:spTgt spid="2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4"/>
                                        </p:tgtEl>
                                        <p:attrNameLst>
                                          <p:attrName>style.visibility</p:attrName>
                                        </p:attrNameLst>
                                      </p:cBhvr>
                                      <p:to>
                                        <p:strVal val="visible"/>
                                      </p:to>
                                    </p:set>
                                    <p:animEffect filter="fade" transition="in">
                                      <p:cBhvr>
                                        <p:cTn dur="500"/>
                                        <p:tgtEl>
                                          <p:spTgt spid="2694"/>
                                        </p:tgtEl>
                                      </p:cBhvr>
                                    </p:animEffect>
                                  </p:childTnLst>
                                </p:cTn>
                              </p:par>
                              <p:par>
                                <p:cTn fill="hold" nodeType="with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500"/>
                                        <p:tgtEl>
                                          <p:spTgt spid="2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204"/>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cgroups</a:t>
            </a:r>
            <a:endParaRPr/>
          </a:p>
        </p:txBody>
      </p:sp>
      <p:sp>
        <p:nvSpPr>
          <p:cNvPr id="2721" name="Google Shape;2721;p204"/>
          <p:cNvSpPr/>
          <p:nvPr/>
        </p:nvSpPr>
        <p:spPr>
          <a:xfrm>
            <a:off x="1666240" y="4114800"/>
            <a:ext cx="2113280" cy="685800"/>
          </a:xfrm>
          <a:prstGeom prst="roundRect">
            <a:avLst>
              <a:gd fmla="val 16667" name="adj"/>
            </a:avLst>
          </a:prstGeom>
          <a:solidFill>
            <a:srgbClr val="0F6FC6">
              <a:alpha val="60000"/>
            </a:srgbClr>
          </a:solidFill>
          <a:ln cap="flat" cmpd="sng" w="12700">
            <a:solidFill>
              <a:srgbClr val="6F25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CPU</a:t>
            </a:r>
            <a:endParaRPr b="0" i="0" sz="1800" u="none" cap="none" strike="noStrike">
              <a:solidFill>
                <a:srgbClr val="000000"/>
              </a:solidFill>
              <a:latin typeface="Ubuntu"/>
              <a:ea typeface="Ubuntu"/>
              <a:cs typeface="Ubuntu"/>
              <a:sym typeface="Ubuntu"/>
            </a:endParaRPr>
          </a:p>
        </p:txBody>
      </p:sp>
      <p:sp>
        <p:nvSpPr>
          <p:cNvPr id="2722" name="Google Shape;2722;p204"/>
          <p:cNvSpPr/>
          <p:nvPr/>
        </p:nvSpPr>
        <p:spPr>
          <a:xfrm>
            <a:off x="4023360" y="4114800"/>
            <a:ext cx="2011680" cy="685800"/>
          </a:xfrm>
          <a:prstGeom prst="roundRect">
            <a:avLst>
              <a:gd fmla="val 16667" name="adj"/>
            </a:avLst>
          </a:prstGeom>
          <a:solidFill>
            <a:srgbClr val="0BD0D9">
              <a:alpha val="60000"/>
            </a:srgbClr>
          </a:solidFill>
          <a:ln cap="flat" cmpd="sng" w="12700">
            <a:solidFill>
              <a:srgbClr val="BA2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Memory</a:t>
            </a:r>
            <a:endParaRPr b="0" i="0" sz="1800" u="none" cap="none" strike="noStrike">
              <a:solidFill>
                <a:srgbClr val="000000"/>
              </a:solidFill>
              <a:latin typeface="Ubuntu"/>
              <a:ea typeface="Ubuntu"/>
              <a:cs typeface="Ubuntu"/>
              <a:sym typeface="Ubuntu"/>
            </a:endParaRPr>
          </a:p>
        </p:txBody>
      </p:sp>
      <p:sp>
        <p:nvSpPr>
          <p:cNvPr id="2723" name="Google Shape;2723;p204"/>
          <p:cNvSpPr/>
          <p:nvPr/>
        </p:nvSpPr>
        <p:spPr>
          <a:xfrm>
            <a:off x="1187133" y="1219200"/>
            <a:ext cx="5487987" cy="3820160"/>
          </a:xfrm>
          <a:prstGeom prst="roundRect">
            <a:avLst>
              <a:gd fmla="val 4850" name="adj"/>
            </a:avLst>
          </a:prstGeom>
          <a:gradFill>
            <a:gsLst>
              <a:gs pos="0">
                <a:srgbClr val="1F986D"/>
              </a:gs>
              <a:gs pos="100000">
                <a:srgbClr val="8EF5B5"/>
              </a:gs>
            </a:gsLst>
            <a:lin ang="2698631"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800"/>
              <a:buFont typeface="Ubuntu"/>
              <a:buNone/>
            </a:pPr>
            <a:r>
              <a:rPr b="0" i="0" lang="en-US" sz="1800" u="none" cap="none" strike="noStrike">
                <a:solidFill>
                  <a:schemeClr val="lt1"/>
                </a:solidFill>
                <a:latin typeface="Ubuntu"/>
                <a:ea typeface="Ubuntu"/>
                <a:cs typeface="Ubuntu"/>
                <a:sym typeface="Ubuntu"/>
              </a:rPr>
              <a:t>Linux System</a:t>
            </a:r>
            <a:endParaRPr b="0" i="0" sz="1800" u="none" cap="none" strike="noStrike">
              <a:solidFill>
                <a:schemeClr val="lt1"/>
              </a:solidFill>
              <a:latin typeface="Ubuntu"/>
              <a:ea typeface="Ubuntu"/>
              <a:cs typeface="Ubuntu"/>
              <a:sym typeface="Ubuntu"/>
            </a:endParaRPr>
          </a:p>
        </p:txBody>
      </p:sp>
      <p:sp>
        <p:nvSpPr>
          <p:cNvPr id="2724" name="Google Shape;2724;p204"/>
          <p:cNvSpPr/>
          <p:nvPr/>
        </p:nvSpPr>
        <p:spPr>
          <a:xfrm>
            <a:off x="1722120" y="2132035"/>
            <a:ext cx="1229360" cy="1670574"/>
          </a:xfrm>
          <a:prstGeom prst="roundRect">
            <a:avLst>
              <a:gd fmla="val 16667" name="adj"/>
            </a:avLst>
          </a:prstGeom>
          <a:gradFill>
            <a:gsLst>
              <a:gs pos="0">
                <a:srgbClr val="E1B2D2"/>
              </a:gs>
              <a:gs pos="100000">
                <a:srgbClr val="E3B098"/>
              </a:gs>
            </a:gsLst>
            <a:lin ang="269863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Docker Container</a:t>
            </a:r>
            <a:endParaRPr b="0" i="0" sz="1800" u="none" cap="none" strike="noStrike">
              <a:solidFill>
                <a:srgbClr val="000000"/>
              </a:solidFill>
              <a:latin typeface="Ubuntu"/>
              <a:ea typeface="Ubuntu"/>
              <a:cs typeface="Ubuntu"/>
              <a:sym typeface="Ubuntu"/>
            </a:endParaRPr>
          </a:p>
        </p:txBody>
      </p:sp>
      <p:sp>
        <p:nvSpPr>
          <p:cNvPr id="2725" name="Google Shape;2725;p204"/>
          <p:cNvSpPr/>
          <p:nvPr/>
        </p:nvSpPr>
        <p:spPr>
          <a:xfrm>
            <a:off x="3251200" y="2132035"/>
            <a:ext cx="1229360" cy="1670574"/>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Docker Container</a:t>
            </a:r>
            <a:endParaRPr b="0" i="0" sz="1800" u="none" cap="none" strike="noStrike">
              <a:solidFill>
                <a:srgbClr val="000000"/>
              </a:solidFill>
              <a:latin typeface="Ubuntu"/>
              <a:ea typeface="Ubuntu"/>
              <a:cs typeface="Ubuntu"/>
              <a:sym typeface="Ubuntu"/>
            </a:endParaRPr>
          </a:p>
        </p:txBody>
      </p:sp>
      <p:sp>
        <p:nvSpPr>
          <p:cNvPr id="2726" name="Google Shape;2726;p204"/>
          <p:cNvSpPr/>
          <p:nvPr/>
        </p:nvSpPr>
        <p:spPr>
          <a:xfrm>
            <a:off x="4754880" y="2132035"/>
            <a:ext cx="1229360" cy="1670574"/>
          </a:xfrm>
          <a:prstGeom prst="roundRect">
            <a:avLst>
              <a:gd fmla="val 16667" name="adj"/>
            </a:avLst>
          </a:prstGeom>
          <a:gradFill>
            <a:gsLst>
              <a:gs pos="0">
                <a:srgbClr val="3566F1"/>
              </a:gs>
              <a:gs pos="100000">
                <a:schemeClr val="accent6"/>
              </a:gs>
            </a:gsLst>
            <a:lin ang="269863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Docker Container</a:t>
            </a:r>
            <a:endParaRPr b="0" i="0" sz="1800" u="none" cap="none" strike="noStrike">
              <a:solidFill>
                <a:srgbClr val="000000"/>
              </a:solidFill>
              <a:latin typeface="Ubuntu"/>
              <a:ea typeface="Ubuntu"/>
              <a:cs typeface="Ubuntu"/>
              <a:sym typeface="Ubuntu"/>
            </a:endParaRPr>
          </a:p>
        </p:txBody>
      </p:sp>
      <p:sp>
        <p:nvSpPr>
          <p:cNvPr id="2727" name="Google Shape;2727;p204"/>
          <p:cNvSpPr/>
          <p:nvPr/>
        </p:nvSpPr>
        <p:spPr>
          <a:xfrm>
            <a:off x="1186645" y="5281300"/>
            <a:ext cx="5487900" cy="357600"/>
          </a:xfrm>
          <a:prstGeom prst="roundRect">
            <a:avLst>
              <a:gd fmla="val 16667" name="adj"/>
            </a:avLst>
          </a:prstGeom>
          <a:solidFill>
            <a:srgbClr val="3F3F3F"/>
          </a:solidFill>
          <a:ln>
            <a:noFill/>
          </a:ln>
          <a:effectLst>
            <a:outerShdw sx="1000" rotWithShape="0" algn="ctr" dist="25400"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500"/>
              <a:buFont typeface="Consolas"/>
              <a:buNone/>
            </a:pPr>
            <a:r>
              <a:rPr b="0" i="0" lang="en-US" sz="1500" u="none" cap="none" strike="noStrike">
                <a:solidFill>
                  <a:srgbClr val="00FF00"/>
                </a:solidFill>
                <a:latin typeface="Consolas"/>
                <a:ea typeface="Consolas"/>
                <a:cs typeface="Consolas"/>
                <a:sym typeface="Consolas"/>
              </a:rPr>
              <a:t>docker run --cpus=.5 ubuntu</a:t>
            </a:r>
            <a:endParaRPr b="0" i="0" sz="1500" u="none" cap="none" strike="noStrike">
              <a:solidFill>
                <a:srgbClr val="00FF00"/>
              </a:solidFill>
              <a:latin typeface="Consolas"/>
              <a:ea typeface="Consolas"/>
              <a:cs typeface="Consolas"/>
              <a:sym typeface="Consolas"/>
            </a:endParaRPr>
          </a:p>
        </p:txBody>
      </p:sp>
      <p:sp>
        <p:nvSpPr>
          <p:cNvPr id="2728" name="Google Shape;2728;p204"/>
          <p:cNvSpPr/>
          <p:nvPr/>
        </p:nvSpPr>
        <p:spPr>
          <a:xfrm>
            <a:off x="1187177" y="5638900"/>
            <a:ext cx="5487900" cy="357600"/>
          </a:xfrm>
          <a:prstGeom prst="roundRect">
            <a:avLst>
              <a:gd fmla="val 16667" name="adj"/>
            </a:avLst>
          </a:prstGeom>
          <a:solidFill>
            <a:srgbClr val="3F3F3F"/>
          </a:solidFill>
          <a:ln>
            <a:noFill/>
          </a:ln>
          <a:effectLst>
            <a:outerShdw sx="1000" rotWithShape="0" algn="ctr" dist="25400"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500"/>
              <a:buFont typeface="Consolas"/>
              <a:buNone/>
            </a:pPr>
            <a:r>
              <a:rPr b="0" i="0" lang="en-US" sz="1500" u="none" cap="none" strike="noStrike">
                <a:solidFill>
                  <a:srgbClr val="00FF00"/>
                </a:solidFill>
                <a:latin typeface="Consolas"/>
                <a:ea typeface="Consolas"/>
                <a:cs typeface="Consolas"/>
                <a:sym typeface="Consolas"/>
              </a:rPr>
              <a:t>docker run --memory=100m ubuntu</a:t>
            </a:r>
            <a:endParaRPr b="0" i="0" sz="1500" u="none" cap="none" strike="noStrike">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206"/>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Font typeface="Ubuntu"/>
              <a:buNone/>
            </a:pPr>
            <a:r>
              <a:rPr lang="en-US"/>
              <a:t>Docker</a:t>
            </a:r>
            <a:endParaRPr/>
          </a:p>
        </p:txBody>
      </p:sp>
      <p:sp>
        <p:nvSpPr>
          <p:cNvPr id="2739" name="Google Shape;2739;p206"/>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On Windows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4" name="Shape 2744"/>
        <p:cNvGrpSpPr/>
        <p:nvPr/>
      </p:nvGrpSpPr>
      <p:grpSpPr>
        <a:xfrm>
          <a:off x="0" y="0"/>
          <a:ext cx="0" cy="0"/>
          <a:chOff x="0" y="0"/>
          <a:chExt cx="0" cy="0"/>
        </a:xfrm>
      </p:grpSpPr>
      <p:sp>
        <p:nvSpPr>
          <p:cNvPr id="2745" name="Google Shape;2745;p207"/>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Docker on Windows</a:t>
            </a:r>
            <a:endParaRPr/>
          </a:p>
        </p:txBody>
      </p:sp>
      <p:grpSp>
        <p:nvGrpSpPr>
          <p:cNvPr id="2746" name="Google Shape;2746;p207"/>
          <p:cNvGrpSpPr/>
          <p:nvPr/>
        </p:nvGrpSpPr>
        <p:grpSpPr>
          <a:xfrm>
            <a:off x="3994530" y="2921331"/>
            <a:ext cx="4202892" cy="628041"/>
            <a:chOff x="1850533" y="1503915"/>
            <a:chExt cx="4202892" cy="628041"/>
          </a:xfrm>
        </p:grpSpPr>
        <p:grpSp>
          <p:nvGrpSpPr>
            <p:cNvPr id="2747" name="Google Shape;2747;p207"/>
            <p:cNvGrpSpPr/>
            <p:nvPr/>
          </p:nvGrpSpPr>
          <p:grpSpPr>
            <a:xfrm>
              <a:off x="1851043" y="1503915"/>
              <a:ext cx="573973" cy="628041"/>
              <a:chOff x="4033115" y="389199"/>
              <a:chExt cx="1069103" cy="1169811"/>
            </a:xfrm>
          </p:grpSpPr>
          <p:sp>
            <p:nvSpPr>
              <p:cNvPr id="2748" name="Google Shape;2748;p207"/>
              <p:cNvSpPr/>
              <p:nvPr/>
            </p:nvSpPr>
            <p:spPr>
              <a:xfrm>
                <a:off x="4092305" y="558838"/>
                <a:ext cx="713027" cy="713029"/>
              </a:xfrm>
              <a:prstGeom prst="ellipse">
                <a:avLst/>
              </a:prstGeom>
              <a:gradFill>
                <a:gsLst>
                  <a:gs pos="0">
                    <a:srgbClr val="1F986D"/>
                  </a:gs>
                  <a:gs pos="100000">
                    <a:srgbClr val="8EF5B5"/>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Ubuntu"/>
                  <a:ea typeface="Ubuntu"/>
                  <a:cs typeface="Ubuntu"/>
                  <a:sym typeface="Ubuntu"/>
                </a:endParaRPr>
              </a:p>
            </p:txBody>
          </p:sp>
          <p:sp>
            <p:nvSpPr>
              <p:cNvPr id="2749" name="Google Shape;2749;p207"/>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F986D"/>
                  </a:gs>
                  <a:gs pos="100000">
                    <a:srgbClr val="8EF5B5"/>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Ubuntu"/>
                  <a:ea typeface="Ubuntu"/>
                  <a:cs typeface="Ubuntu"/>
                  <a:sym typeface="Ubuntu"/>
                </a:endParaRPr>
              </a:p>
            </p:txBody>
          </p:sp>
        </p:grpSp>
        <p:sp>
          <p:nvSpPr>
            <p:cNvPr id="2750" name="Google Shape;2750;p207"/>
            <p:cNvSpPr txBox="1"/>
            <p:nvPr/>
          </p:nvSpPr>
          <p:spPr>
            <a:xfrm>
              <a:off x="1850533" y="1601764"/>
              <a:ext cx="447600" cy="3693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Ubuntu"/>
                  <a:ea typeface="Ubuntu"/>
                  <a:cs typeface="Ubuntu"/>
                  <a:sym typeface="Ubuntu"/>
                </a:rPr>
                <a:t>01</a:t>
              </a:r>
              <a:endParaRPr/>
            </a:p>
          </p:txBody>
        </p:sp>
        <p:sp>
          <p:nvSpPr>
            <p:cNvPr id="2751" name="Google Shape;2751;p207"/>
            <p:cNvSpPr txBox="1"/>
            <p:nvPr/>
          </p:nvSpPr>
          <p:spPr>
            <a:xfrm>
              <a:off x="2407824" y="1591995"/>
              <a:ext cx="3645600" cy="44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00"/>
                <a:buFont typeface="Arial"/>
                <a:buNone/>
              </a:pPr>
              <a:r>
                <a:rPr lang="en-US" sz="1400">
                  <a:solidFill>
                    <a:srgbClr val="595959"/>
                  </a:solidFill>
                  <a:latin typeface="Ubuntu"/>
                  <a:ea typeface="Ubuntu"/>
                  <a:cs typeface="Ubuntu"/>
                  <a:sym typeface="Ubuntu"/>
                </a:rPr>
                <a:t>Docker on Windows using Docker Toolbox</a:t>
              </a:r>
              <a:endParaRPr sz="1400">
                <a:solidFill>
                  <a:srgbClr val="595959"/>
                </a:solidFill>
                <a:latin typeface="Ubuntu"/>
                <a:ea typeface="Ubuntu"/>
                <a:cs typeface="Ubuntu"/>
                <a:sym typeface="Ubuntu"/>
              </a:endParaRPr>
            </a:p>
          </p:txBody>
        </p:sp>
      </p:grpSp>
      <p:grpSp>
        <p:nvGrpSpPr>
          <p:cNvPr id="2752" name="Google Shape;2752;p207"/>
          <p:cNvGrpSpPr/>
          <p:nvPr/>
        </p:nvGrpSpPr>
        <p:grpSpPr>
          <a:xfrm>
            <a:off x="4011748" y="3721670"/>
            <a:ext cx="4185702" cy="628041"/>
            <a:chOff x="1867751" y="2304254"/>
            <a:chExt cx="4185702" cy="628041"/>
          </a:xfrm>
        </p:grpSpPr>
        <p:grpSp>
          <p:nvGrpSpPr>
            <p:cNvPr id="2753" name="Google Shape;2753;p207"/>
            <p:cNvGrpSpPr/>
            <p:nvPr/>
          </p:nvGrpSpPr>
          <p:grpSpPr>
            <a:xfrm>
              <a:off x="1868235" y="2304254"/>
              <a:ext cx="573973" cy="628041"/>
              <a:chOff x="4033115" y="389199"/>
              <a:chExt cx="1069103" cy="1169811"/>
            </a:xfrm>
          </p:grpSpPr>
          <p:sp>
            <p:nvSpPr>
              <p:cNvPr id="2754" name="Google Shape;2754;p207"/>
              <p:cNvSpPr/>
              <p:nvPr/>
            </p:nvSpPr>
            <p:spPr>
              <a:xfrm>
                <a:off x="4092305" y="558838"/>
                <a:ext cx="713027" cy="713029"/>
              </a:xfrm>
              <a:prstGeom prst="ellipse">
                <a:avLst/>
              </a:prstGeom>
              <a:gradFill>
                <a:gsLst>
                  <a:gs pos="0">
                    <a:srgbClr val="3566F1"/>
                  </a:gs>
                  <a:gs pos="100000">
                    <a:schemeClr val="accent6"/>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Ubuntu"/>
                  <a:ea typeface="Ubuntu"/>
                  <a:cs typeface="Ubuntu"/>
                  <a:sym typeface="Ubuntu"/>
                </a:endParaRPr>
              </a:p>
            </p:txBody>
          </p:sp>
          <p:sp>
            <p:nvSpPr>
              <p:cNvPr id="2755" name="Google Shape;2755;p207"/>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3566F1"/>
                  </a:gs>
                  <a:gs pos="100000">
                    <a:schemeClr val="accent6"/>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Ubuntu"/>
                  <a:ea typeface="Ubuntu"/>
                  <a:cs typeface="Ubuntu"/>
                  <a:sym typeface="Ubuntu"/>
                </a:endParaRPr>
              </a:p>
            </p:txBody>
          </p:sp>
        </p:grpSp>
        <p:sp>
          <p:nvSpPr>
            <p:cNvPr id="2756" name="Google Shape;2756;p207"/>
            <p:cNvSpPr txBox="1"/>
            <p:nvPr/>
          </p:nvSpPr>
          <p:spPr>
            <a:xfrm>
              <a:off x="1867751" y="2402090"/>
              <a:ext cx="447600" cy="3693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Ubuntu"/>
                  <a:ea typeface="Ubuntu"/>
                  <a:cs typeface="Ubuntu"/>
                  <a:sym typeface="Ubuntu"/>
                </a:rPr>
                <a:t>02</a:t>
              </a:r>
              <a:endParaRPr/>
            </a:p>
          </p:txBody>
        </p:sp>
        <p:sp>
          <p:nvSpPr>
            <p:cNvPr id="2757" name="Google Shape;2757;p207"/>
            <p:cNvSpPr txBox="1"/>
            <p:nvPr/>
          </p:nvSpPr>
          <p:spPr>
            <a:xfrm>
              <a:off x="2442352" y="2392334"/>
              <a:ext cx="3611100" cy="44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00"/>
                <a:buFont typeface="Arial"/>
                <a:buNone/>
              </a:pPr>
              <a:r>
                <a:rPr lang="en-US" sz="1400">
                  <a:solidFill>
                    <a:srgbClr val="595959"/>
                  </a:solidFill>
                  <a:latin typeface="Ubuntu"/>
                  <a:ea typeface="Ubuntu"/>
                  <a:cs typeface="Ubuntu"/>
                  <a:sym typeface="Ubuntu"/>
                </a:rPr>
                <a:t>Docker Desktop for Windows </a:t>
              </a:r>
              <a:endParaRPr sz="1400">
                <a:solidFill>
                  <a:srgbClr val="595959"/>
                </a:solidFill>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46"/>
                                        </p:tgtEl>
                                        <p:attrNameLst>
                                          <p:attrName>style.visibility</p:attrName>
                                        </p:attrNameLst>
                                      </p:cBhvr>
                                      <p:to>
                                        <p:strVal val="visible"/>
                                      </p:to>
                                    </p:set>
                                    <p:animEffect filter="fade" transition="in">
                                      <p:cBhvr>
                                        <p:cTn dur="250"/>
                                        <p:tgtEl>
                                          <p:spTgt spid="2746"/>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250"/>
                                        <p:tgtEl>
                                          <p:spTgt spid="2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208"/>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1. Docker Toolbox</a:t>
            </a:r>
            <a:endParaRPr/>
          </a:p>
        </p:txBody>
      </p:sp>
      <p:pic>
        <p:nvPicPr>
          <p:cNvPr descr="What’s in the Toolbox" id="2764" name="Google Shape;2764;p208"/>
          <p:cNvPicPr preferRelativeResize="0"/>
          <p:nvPr/>
        </p:nvPicPr>
        <p:blipFill rotWithShape="1">
          <a:blip r:embed="rId4">
            <a:alphaModFix/>
          </a:blip>
          <a:srcRect b="0" l="0" r="0" t="0"/>
          <a:stretch/>
        </p:blipFill>
        <p:spPr>
          <a:xfrm>
            <a:off x="2256682" y="4335043"/>
            <a:ext cx="2199710" cy="1836872"/>
          </a:xfrm>
          <a:prstGeom prst="rect">
            <a:avLst/>
          </a:prstGeom>
          <a:noFill/>
          <a:ln>
            <a:noFill/>
          </a:ln>
        </p:spPr>
      </p:pic>
      <p:sp>
        <p:nvSpPr>
          <p:cNvPr id="2765" name="Google Shape;2765;p208"/>
          <p:cNvSpPr txBox="1"/>
          <p:nvPr/>
        </p:nvSpPr>
        <p:spPr>
          <a:xfrm>
            <a:off x="4989500" y="4598925"/>
            <a:ext cx="39885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1800"/>
              <a:buFont typeface="Ubuntu"/>
              <a:buChar char="•"/>
            </a:pPr>
            <a:r>
              <a:rPr i="0" lang="en-US" sz="1800" u="none" cap="none" strike="noStrike">
                <a:solidFill>
                  <a:srgbClr val="595959"/>
                </a:solidFill>
                <a:highlight>
                  <a:schemeClr val="lt1"/>
                </a:highlight>
                <a:latin typeface="Ubuntu"/>
                <a:ea typeface="Ubuntu"/>
                <a:cs typeface="Ubuntu"/>
                <a:sym typeface="Ubuntu"/>
                <a:extLst>
                  <a:ext uri="http://customooxmlschemas.google.com/">
                    <go:slidesCustomData xmlns:go="http://customooxmlschemas.google.com/" textRoundtripDataId="13"/>
                  </a:ext>
                </a:extLst>
              </a:rPr>
              <a:t>Oracle Virtualbox</a:t>
            </a:r>
            <a:endParaRPr i="0" sz="1800" u="none" cap="none" strike="noStrike">
              <a:solidFill>
                <a:srgbClr val="595959"/>
              </a:solidFill>
              <a:highlight>
                <a:schemeClr val="lt1"/>
              </a:highlight>
              <a:latin typeface="Ubuntu"/>
              <a:ea typeface="Ubuntu"/>
              <a:cs typeface="Ubuntu"/>
              <a:sym typeface="Ubuntu"/>
              <a:extLst>
                <a:ext uri="http://customooxmlschemas.google.com/">
                  <go:slidesCustomData xmlns:go="http://customooxmlschemas.google.com/" textRoundtripDataId="14"/>
                </a:ext>
              </a:extLst>
            </a:endParaRPr>
          </a:p>
          <a:p>
            <a:pPr indent="-285750" lvl="0" marL="285750" marR="0" rtl="0" algn="l">
              <a:lnSpc>
                <a:spcPct val="100000"/>
              </a:lnSpc>
              <a:spcBef>
                <a:spcPts val="0"/>
              </a:spcBef>
              <a:spcAft>
                <a:spcPts val="0"/>
              </a:spcAft>
              <a:buClr>
                <a:srgbClr val="595959"/>
              </a:buClr>
              <a:buSzPts val="1800"/>
              <a:buFont typeface="Ubuntu"/>
              <a:buChar char="•"/>
            </a:pPr>
            <a:r>
              <a:rPr i="0" lang="en-US" sz="1800" u="none" cap="none" strike="noStrike">
                <a:solidFill>
                  <a:srgbClr val="595959"/>
                </a:solidFill>
                <a:highlight>
                  <a:schemeClr val="lt1"/>
                </a:highlight>
                <a:latin typeface="Ubuntu"/>
                <a:ea typeface="Ubuntu"/>
                <a:cs typeface="Ubuntu"/>
                <a:sym typeface="Ubuntu"/>
                <a:extLst>
                  <a:ext uri="http://customooxmlschemas.google.com/">
                    <go:slidesCustomData xmlns:go="http://customooxmlschemas.google.com/" textRoundtripDataId="15"/>
                  </a:ext>
                </a:extLst>
              </a:rPr>
              <a:t>Docker Engine</a:t>
            </a:r>
            <a:endParaRPr i="0" sz="1800" u="none" cap="none" strike="noStrike">
              <a:solidFill>
                <a:srgbClr val="595959"/>
              </a:solidFill>
              <a:highlight>
                <a:schemeClr val="lt1"/>
              </a:highlight>
              <a:latin typeface="Ubuntu"/>
              <a:ea typeface="Ubuntu"/>
              <a:cs typeface="Ubuntu"/>
              <a:sym typeface="Ubuntu"/>
              <a:extLst>
                <a:ext uri="http://customooxmlschemas.google.com/">
                  <go:slidesCustomData xmlns:go="http://customooxmlschemas.google.com/" textRoundtripDataId="16"/>
                </a:ext>
              </a:extLst>
            </a:endParaRPr>
          </a:p>
          <a:p>
            <a:pPr indent="-285750" lvl="0" marL="285750" marR="0" rtl="0" algn="l">
              <a:lnSpc>
                <a:spcPct val="100000"/>
              </a:lnSpc>
              <a:spcBef>
                <a:spcPts val="0"/>
              </a:spcBef>
              <a:spcAft>
                <a:spcPts val="0"/>
              </a:spcAft>
              <a:buClr>
                <a:srgbClr val="595959"/>
              </a:buClr>
              <a:buSzPts val="1800"/>
              <a:buFont typeface="Ubuntu"/>
              <a:buChar char="•"/>
            </a:pPr>
            <a:r>
              <a:rPr i="0" lang="en-US" sz="1800" u="none" cap="none" strike="noStrike">
                <a:solidFill>
                  <a:srgbClr val="595959"/>
                </a:solidFill>
                <a:highlight>
                  <a:schemeClr val="lt1"/>
                </a:highlight>
                <a:latin typeface="Ubuntu"/>
                <a:ea typeface="Ubuntu"/>
                <a:cs typeface="Ubuntu"/>
                <a:sym typeface="Ubuntu"/>
                <a:extLst>
                  <a:ext uri="http://customooxmlschemas.google.com/">
                    <go:slidesCustomData xmlns:go="http://customooxmlschemas.google.com/" textRoundtripDataId="17"/>
                  </a:ext>
                </a:extLst>
              </a:rPr>
              <a:t>Docker Machine</a:t>
            </a:r>
            <a:endParaRPr i="0" sz="1800" u="none" cap="none" strike="noStrike">
              <a:solidFill>
                <a:srgbClr val="595959"/>
              </a:solidFill>
              <a:highlight>
                <a:schemeClr val="lt1"/>
              </a:highlight>
              <a:latin typeface="Ubuntu"/>
              <a:ea typeface="Ubuntu"/>
              <a:cs typeface="Ubuntu"/>
              <a:sym typeface="Ubuntu"/>
              <a:extLst>
                <a:ext uri="http://customooxmlschemas.google.com/">
                  <go:slidesCustomData xmlns:go="http://customooxmlschemas.google.com/" textRoundtripDataId="18"/>
                </a:ext>
              </a:extLst>
            </a:endParaRPr>
          </a:p>
          <a:p>
            <a:pPr indent="-285750" lvl="0" marL="285750" marR="0" rtl="0" algn="l">
              <a:lnSpc>
                <a:spcPct val="100000"/>
              </a:lnSpc>
              <a:spcBef>
                <a:spcPts val="0"/>
              </a:spcBef>
              <a:spcAft>
                <a:spcPts val="0"/>
              </a:spcAft>
              <a:buClr>
                <a:srgbClr val="595959"/>
              </a:buClr>
              <a:buSzPts val="1800"/>
              <a:buFont typeface="Ubuntu"/>
              <a:buChar char="•"/>
            </a:pPr>
            <a:r>
              <a:rPr i="0" lang="en-US" sz="1800" u="none" cap="none" strike="noStrike">
                <a:solidFill>
                  <a:srgbClr val="595959"/>
                </a:solidFill>
                <a:highlight>
                  <a:schemeClr val="lt1"/>
                </a:highlight>
                <a:latin typeface="Ubuntu"/>
                <a:ea typeface="Ubuntu"/>
                <a:cs typeface="Ubuntu"/>
                <a:sym typeface="Ubuntu"/>
                <a:extLst>
                  <a:ext uri="http://customooxmlschemas.google.com/">
                    <go:slidesCustomData xmlns:go="http://customooxmlschemas.google.com/" textRoundtripDataId="19"/>
                  </a:ext>
                </a:extLst>
              </a:rPr>
              <a:t>Docker Compose</a:t>
            </a:r>
            <a:endParaRPr i="0" sz="1800" u="none" cap="none" strike="noStrike">
              <a:solidFill>
                <a:srgbClr val="595959"/>
              </a:solidFill>
              <a:highlight>
                <a:schemeClr val="lt1"/>
              </a:highlight>
              <a:latin typeface="Ubuntu"/>
              <a:ea typeface="Ubuntu"/>
              <a:cs typeface="Ubuntu"/>
              <a:sym typeface="Ubuntu"/>
              <a:extLst>
                <a:ext uri="http://customooxmlschemas.google.com/">
                  <go:slidesCustomData xmlns:go="http://customooxmlschemas.google.com/" textRoundtripDataId="20"/>
                </a:ext>
              </a:extLst>
            </a:endParaRPr>
          </a:p>
          <a:p>
            <a:pPr indent="-285750" lvl="0" marL="285750" marR="0" rtl="0" algn="l">
              <a:lnSpc>
                <a:spcPct val="100000"/>
              </a:lnSpc>
              <a:spcBef>
                <a:spcPts val="0"/>
              </a:spcBef>
              <a:spcAft>
                <a:spcPts val="0"/>
              </a:spcAft>
              <a:buClr>
                <a:srgbClr val="595959"/>
              </a:buClr>
              <a:buSzPts val="1800"/>
              <a:buFont typeface="Ubuntu"/>
              <a:buChar char="•"/>
            </a:pPr>
            <a:r>
              <a:rPr i="0" lang="en-US" sz="1800" u="none" cap="none" strike="noStrike">
                <a:solidFill>
                  <a:srgbClr val="595959"/>
                </a:solidFill>
                <a:highlight>
                  <a:schemeClr val="lt1"/>
                </a:highlight>
                <a:latin typeface="Ubuntu"/>
                <a:ea typeface="Ubuntu"/>
                <a:cs typeface="Ubuntu"/>
                <a:sym typeface="Ubuntu"/>
                <a:extLst>
                  <a:ext uri="http://customooxmlschemas.google.com/">
                    <go:slidesCustomData xmlns:go="http://customooxmlschemas.google.com/" textRoundtripDataId="21"/>
                  </a:ext>
                </a:extLst>
              </a:rPr>
              <a:t>Kitematic GUI</a:t>
            </a:r>
            <a:endParaRPr i="0" sz="1800" u="none" cap="none" strike="noStrike">
              <a:solidFill>
                <a:srgbClr val="595959"/>
              </a:solidFill>
              <a:highlight>
                <a:schemeClr val="lt1"/>
              </a:highlight>
              <a:latin typeface="Ubuntu"/>
              <a:ea typeface="Ubuntu"/>
              <a:cs typeface="Ubuntu"/>
              <a:sym typeface="Ubuntu"/>
            </a:endParaRPr>
          </a:p>
          <a:p>
            <a:pPr indent="-285750" lvl="0" marL="285750" marR="0" rtl="0" algn="l">
              <a:lnSpc>
                <a:spcPct val="100000"/>
              </a:lnSpc>
              <a:spcBef>
                <a:spcPts val="0"/>
              </a:spcBef>
              <a:spcAft>
                <a:spcPts val="0"/>
              </a:spcAft>
              <a:buClr>
                <a:srgbClr val="595959"/>
              </a:buClr>
              <a:buSzPts val="1800"/>
              <a:buFont typeface="Ubuntu"/>
              <a:buChar char="•"/>
            </a:pPr>
            <a:r>
              <a:rPr lang="en-US" sz="1800">
                <a:solidFill>
                  <a:srgbClr val="595959"/>
                </a:solidFill>
                <a:highlight>
                  <a:schemeClr val="lt1"/>
                </a:highlight>
                <a:latin typeface="Ubuntu"/>
                <a:ea typeface="Ubuntu"/>
                <a:cs typeface="Ubuntu"/>
                <a:sym typeface="Ubuntu"/>
              </a:rPr>
              <a:t>Docker Quickstart Terminal App</a:t>
            </a:r>
            <a:endParaRPr sz="1800">
              <a:solidFill>
                <a:srgbClr val="595959"/>
              </a:solidFill>
              <a:highlight>
                <a:schemeClr val="lt1"/>
              </a:highlight>
              <a:latin typeface="Ubuntu"/>
              <a:ea typeface="Ubuntu"/>
              <a:cs typeface="Ubuntu"/>
              <a:sym typeface="Ubuntu"/>
            </a:endParaRPr>
          </a:p>
          <a:p>
            <a:pPr indent="0" lvl="0" marL="457200" marR="0" rtl="0" algn="l">
              <a:lnSpc>
                <a:spcPct val="100000"/>
              </a:lnSpc>
              <a:spcBef>
                <a:spcPts val="0"/>
              </a:spcBef>
              <a:spcAft>
                <a:spcPts val="0"/>
              </a:spcAft>
              <a:buNone/>
            </a:pPr>
            <a:r>
              <a:t/>
            </a:r>
            <a:endParaRPr sz="1800">
              <a:solidFill>
                <a:srgbClr val="595959"/>
              </a:solidFill>
              <a:highlight>
                <a:schemeClr val="lt1"/>
              </a:highlight>
              <a:latin typeface="Ubuntu"/>
              <a:ea typeface="Ubuntu"/>
              <a:cs typeface="Ubuntu"/>
              <a:sym typeface="Ubuntu"/>
            </a:endParaRPr>
          </a:p>
        </p:txBody>
      </p:sp>
      <p:grpSp>
        <p:nvGrpSpPr>
          <p:cNvPr id="2766" name="Google Shape;2766;p208"/>
          <p:cNvGrpSpPr/>
          <p:nvPr/>
        </p:nvGrpSpPr>
        <p:grpSpPr>
          <a:xfrm>
            <a:off x="1798322" y="838043"/>
            <a:ext cx="3191190" cy="3191190"/>
            <a:chOff x="1653540" y="2959418"/>
            <a:chExt cx="3520440" cy="3520440"/>
          </a:xfrm>
        </p:grpSpPr>
        <p:pic>
          <p:nvPicPr>
            <p:cNvPr descr="http://icons.iconarchive.com/icons/mat-u/camill/256/Devices-display-wide-icon.png" id="2767" name="Google Shape;2767;p208"/>
            <p:cNvPicPr preferRelativeResize="0"/>
            <p:nvPr/>
          </p:nvPicPr>
          <p:blipFill rotWithShape="1">
            <a:blip r:embed="rId5">
              <a:alphaModFix/>
            </a:blip>
            <a:srcRect b="0" l="0" r="0" t="0"/>
            <a:stretch/>
          </p:blipFill>
          <p:spPr>
            <a:xfrm>
              <a:off x="1653540" y="2959418"/>
              <a:ext cx="3520440" cy="3520440"/>
            </a:xfrm>
            <a:prstGeom prst="rect">
              <a:avLst/>
            </a:prstGeom>
            <a:noFill/>
            <a:ln>
              <a:noFill/>
            </a:ln>
          </p:spPr>
        </p:pic>
        <p:pic>
          <p:nvPicPr>
            <p:cNvPr descr="Image result for windows" id="2768" name="Google Shape;2768;p208"/>
            <p:cNvPicPr preferRelativeResize="0"/>
            <p:nvPr/>
          </p:nvPicPr>
          <p:blipFill rotWithShape="1">
            <a:blip r:embed="rId6">
              <a:alphaModFix/>
            </a:blip>
            <a:srcRect b="0" l="0" r="0" t="0"/>
            <a:stretch/>
          </p:blipFill>
          <p:spPr>
            <a:xfrm>
              <a:off x="2019299" y="3657601"/>
              <a:ext cx="2788921" cy="1630680"/>
            </a:xfrm>
            <a:prstGeom prst="rect">
              <a:avLst/>
            </a:prstGeom>
            <a:noFill/>
            <a:ln>
              <a:noFill/>
            </a:ln>
          </p:spPr>
        </p:pic>
      </p:grpSp>
      <p:pic>
        <p:nvPicPr>
          <p:cNvPr descr="Image result for oracle virtualbox" id="2769" name="Google Shape;2769;p208"/>
          <p:cNvPicPr preferRelativeResize="0"/>
          <p:nvPr/>
        </p:nvPicPr>
        <p:blipFill rotWithShape="1">
          <a:blip r:embed="rId7">
            <a:alphaModFix/>
          </a:blip>
          <a:srcRect b="0" l="0" r="0" t="0"/>
          <a:stretch/>
        </p:blipFill>
        <p:spPr>
          <a:xfrm>
            <a:off x="2230841" y="1473182"/>
            <a:ext cx="2326149" cy="1416592"/>
          </a:xfrm>
          <a:prstGeom prst="rect">
            <a:avLst/>
          </a:prstGeom>
          <a:noFill/>
          <a:ln>
            <a:noFill/>
          </a:ln>
        </p:spPr>
      </p:pic>
      <p:pic>
        <p:nvPicPr>
          <p:cNvPr descr="Image result for debian linux" id="2770" name="Google Shape;2770;p208"/>
          <p:cNvPicPr preferRelativeResize="0"/>
          <p:nvPr/>
        </p:nvPicPr>
        <p:blipFill rotWithShape="1">
          <a:blip r:embed="rId8">
            <a:alphaModFix/>
          </a:blip>
          <a:srcRect b="0" l="0" r="0" t="0"/>
          <a:stretch/>
        </p:blipFill>
        <p:spPr>
          <a:xfrm>
            <a:off x="2275321" y="1553622"/>
            <a:ext cx="2237188" cy="1255712"/>
          </a:xfrm>
          <a:prstGeom prst="rect">
            <a:avLst/>
          </a:prstGeom>
          <a:noFill/>
          <a:ln>
            <a:noFill/>
          </a:ln>
        </p:spPr>
      </p:pic>
      <p:pic>
        <p:nvPicPr>
          <p:cNvPr descr="Image result for docker" id="2771" name="Google Shape;2771;p208"/>
          <p:cNvPicPr preferRelativeResize="0"/>
          <p:nvPr/>
        </p:nvPicPr>
        <p:blipFill rotWithShape="1">
          <a:blip r:embed="rId9">
            <a:alphaModFix/>
          </a:blip>
          <a:srcRect b="0" l="0" r="0" t="0"/>
          <a:stretch/>
        </p:blipFill>
        <p:spPr>
          <a:xfrm>
            <a:off x="2331436" y="1604521"/>
            <a:ext cx="2124957" cy="1062479"/>
          </a:xfrm>
          <a:prstGeom prst="rect">
            <a:avLst/>
          </a:prstGeom>
          <a:noFill/>
          <a:ln>
            <a:noFill/>
          </a:ln>
        </p:spPr>
      </p:pic>
      <p:sp>
        <p:nvSpPr>
          <p:cNvPr id="2772" name="Google Shape;2772;p208"/>
          <p:cNvSpPr/>
          <p:nvPr/>
        </p:nvSpPr>
        <p:spPr>
          <a:xfrm>
            <a:off x="5254292" y="1766525"/>
            <a:ext cx="3257700" cy="923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1800"/>
              <a:buFont typeface="Ubuntu"/>
              <a:buChar char="•"/>
            </a:pPr>
            <a:r>
              <a:rPr i="0" lang="en-US" sz="1800" u="none" cap="none" strike="noStrike">
                <a:solidFill>
                  <a:srgbClr val="595959"/>
                </a:solidFill>
                <a:highlight>
                  <a:schemeClr val="lt1"/>
                </a:highlight>
                <a:latin typeface="Ubuntu"/>
                <a:ea typeface="Ubuntu"/>
                <a:cs typeface="Ubuntu"/>
                <a:sym typeface="Ubuntu"/>
              </a:rPr>
              <a:t>64-bit operating </a:t>
            </a:r>
            <a:endParaRPr i="0" sz="1800" u="none" cap="none" strike="noStrike">
              <a:solidFill>
                <a:srgbClr val="595959"/>
              </a:solidFill>
              <a:highlight>
                <a:schemeClr val="lt1"/>
              </a:highlight>
              <a:latin typeface="Ubuntu"/>
              <a:ea typeface="Ubuntu"/>
              <a:cs typeface="Ubuntu"/>
              <a:sym typeface="Ubuntu"/>
            </a:endParaRPr>
          </a:p>
          <a:p>
            <a:pPr indent="-285750" lvl="0" marL="285750" marR="0" rtl="0" algn="l">
              <a:lnSpc>
                <a:spcPct val="100000"/>
              </a:lnSpc>
              <a:spcBef>
                <a:spcPts val="0"/>
              </a:spcBef>
              <a:spcAft>
                <a:spcPts val="0"/>
              </a:spcAft>
              <a:buClr>
                <a:srgbClr val="595959"/>
              </a:buClr>
              <a:buSzPts val="1800"/>
              <a:buFont typeface="Ubuntu"/>
              <a:buChar char="•"/>
            </a:pPr>
            <a:r>
              <a:rPr i="0" lang="en-US" sz="1800" u="none" cap="none" strike="noStrike">
                <a:solidFill>
                  <a:srgbClr val="595959"/>
                </a:solidFill>
                <a:highlight>
                  <a:schemeClr val="lt1"/>
                </a:highlight>
                <a:latin typeface="Ubuntu"/>
                <a:ea typeface="Ubuntu"/>
                <a:cs typeface="Ubuntu"/>
                <a:sym typeface="Ubuntu"/>
              </a:rPr>
              <a:t>Windows 7 or higher. </a:t>
            </a:r>
            <a:endParaRPr i="0" sz="1800" u="none" cap="none" strike="noStrike">
              <a:solidFill>
                <a:srgbClr val="595959"/>
              </a:solidFill>
              <a:highlight>
                <a:schemeClr val="lt1"/>
              </a:highlight>
              <a:latin typeface="Ubuntu"/>
              <a:ea typeface="Ubuntu"/>
              <a:cs typeface="Ubuntu"/>
              <a:sym typeface="Ubuntu"/>
            </a:endParaRPr>
          </a:p>
          <a:p>
            <a:pPr indent="-285750" lvl="0" marL="285750" marR="0" rtl="0" algn="l">
              <a:lnSpc>
                <a:spcPct val="100000"/>
              </a:lnSpc>
              <a:spcBef>
                <a:spcPts val="0"/>
              </a:spcBef>
              <a:spcAft>
                <a:spcPts val="0"/>
              </a:spcAft>
              <a:buClr>
                <a:srgbClr val="595959"/>
              </a:buClr>
              <a:buSzPts val="1800"/>
              <a:buFont typeface="Ubuntu"/>
              <a:buChar char="•"/>
            </a:pPr>
            <a:r>
              <a:rPr i="0" lang="en-US" sz="1800" u="none" cap="none" strike="noStrike">
                <a:solidFill>
                  <a:srgbClr val="595959"/>
                </a:solidFill>
                <a:highlight>
                  <a:schemeClr val="lt1"/>
                </a:highlight>
                <a:latin typeface="Ubuntu"/>
                <a:ea typeface="Ubuntu"/>
                <a:cs typeface="Ubuntu"/>
                <a:sym typeface="Ubuntu"/>
              </a:rPr>
              <a:t>Virtualization is enabled</a:t>
            </a:r>
            <a:endParaRPr i="0" sz="1800" u="none" cap="none" strike="noStrike">
              <a:solidFill>
                <a:srgbClr val="595959"/>
              </a:solidFill>
              <a:highlight>
                <a:schemeClr val="lt1"/>
              </a:highlight>
              <a:latin typeface="Ubuntu"/>
              <a:ea typeface="Ubuntu"/>
              <a:cs typeface="Ubuntu"/>
              <a:sym typeface="Ubuntu"/>
            </a:endParaRPr>
          </a:p>
        </p:txBody>
      </p:sp>
      <p:sp>
        <p:nvSpPr>
          <p:cNvPr id="2773" name="Google Shape;2773;p208"/>
          <p:cNvSpPr txBox="1"/>
          <p:nvPr/>
        </p:nvSpPr>
        <p:spPr>
          <a:xfrm>
            <a:off x="9633525" y="3503750"/>
            <a:ext cx="258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rgbClr val="7F7F7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6"/>
                                        </p:tgtEl>
                                        <p:attrNameLst>
                                          <p:attrName>style.visibility</p:attrName>
                                        </p:attrNameLst>
                                      </p:cBhvr>
                                      <p:to>
                                        <p:strVal val="visible"/>
                                      </p:to>
                                    </p:set>
                                    <p:animEffect filter="fade" transition="in">
                                      <p:cBhvr>
                                        <p:cTn dur="500"/>
                                        <p:tgtEl>
                                          <p:spTgt spid="2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69"/>
                                        </p:tgtEl>
                                        <p:attrNameLst>
                                          <p:attrName>style.visibility</p:attrName>
                                        </p:attrNameLst>
                                      </p:cBhvr>
                                      <p:to>
                                        <p:strVal val="visible"/>
                                      </p:to>
                                    </p:set>
                                    <p:anim calcmode="lin" valueType="num">
                                      <p:cBhvr additive="base">
                                        <p:cTn dur="500"/>
                                        <p:tgtEl>
                                          <p:spTgt spid="2769"/>
                                        </p:tgtEl>
                                        <p:attrNameLst>
                                          <p:attrName>ppt_w</p:attrName>
                                        </p:attrNameLst>
                                      </p:cBhvr>
                                      <p:tavLst>
                                        <p:tav fmla="" tm="0">
                                          <p:val>
                                            <p:strVal val="0"/>
                                          </p:val>
                                        </p:tav>
                                        <p:tav fmla="" tm="100000">
                                          <p:val>
                                            <p:strVal val="#ppt_w"/>
                                          </p:val>
                                        </p:tav>
                                      </p:tavLst>
                                    </p:anim>
                                    <p:anim calcmode="lin" valueType="num">
                                      <p:cBhvr additive="base">
                                        <p:cTn dur="500"/>
                                        <p:tgtEl>
                                          <p:spTgt spid="276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70"/>
                                        </p:tgtEl>
                                        <p:attrNameLst>
                                          <p:attrName>style.visibility</p:attrName>
                                        </p:attrNameLst>
                                      </p:cBhvr>
                                      <p:to>
                                        <p:strVal val="visible"/>
                                      </p:to>
                                    </p:set>
                                    <p:anim calcmode="lin" valueType="num">
                                      <p:cBhvr additive="base">
                                        <p:cTn dur="500"/>
                                        <p:tgtEl>
                                          <p:spTgt spid="2770"/>
                                        </p:tgtEl>
                                        <p:attrNameLst>
                                          <p:attrName>ppt_w</p:attrName>
                                        </p:attrNameLst>
                                      </p:cBhvr>
                                      <p:tavLst>
                                        <p:tav fmla="" tm="0">
                                          <p:val>
                                            <p:strVal val="0"/>
                                          </p:val>
                                        </p:tav>
                                        <p:tav fmla="" tm="100000">
                                          <p:val>
                                            <p:strVal val="#ppt_w"/>
                                          </p:val>
                                        </p:tav>
                                      </p:tavLst>
                                    </p:anim>
                                    <p:anim calcmode="lin" valueType="num">
                                      <p:cBhvr additive="base">
                                        <p:cTn dur="500"/>
                                        <p:tgtEl>
                                          <p:spTgt spid="277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71"/>
                                        </p:tgtEl>
                                        <p:attrNameLst>
                                          <p:attrName>style.visibility</p:attrName>
                                        </p:attrNameLst>
                                      </p:cBhvr>
                                      <p:to>
                                        <p:strVal val="visible"/>
                                      </p:to>
                                    </p:set>
                                    <p:anim calcmode="lin" valueType="num">
                                      <p:cBhvr additive="base">
                                        <p:cTn dur="500"/>
                                        <p:tgtEl>
                                          <p:spTgt spid="2771"/>
                                        </p:tgtEl>
                                        <p:attrNameLst>
                                          <p:attrName>ppt_w</p:attrName>
                                        </p:attrNameLst>
                                      </p:cBhvr>
                                      <p:tavLst>
                                        <p:tav fmla="" tm="0">
                                          <p:val>
                                            <p:strVal val="0"/>
                                          </p:val>
                                        </p:tav>
                                        <p:tav fmla="" tm="100000">
                                          <p:val>
                                            <p:strVal val="#ppt_w"/>
                                          </p:val>
                                        </p:tav>
                                      </p:tavLst>
                                    </p:anim>
                                    <p:anim calcmode="lin" valueType="num">
                                      <p:cBhvr additive="base">
                                        <p:cTn dur="500"/>
                                        <p:tgtEl>
                                          <p:spTgt spid="277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4"/>
                                        </p:tgtEl>
                                        <p:attrNameLst>
                                          <p:attrName>style.visibility</p:attrName>
                                        </p:attrNameLst>
                                      </p:cBhvr>
                                      <p:to>
                                        <p:strVal val="visible"/>
                                      </p:to>
                                    </p:set>
                                    <p:animEffect filter="fade" transition="in">
                                      <p:cBhvr>
                                        <p:cTn dur="500"/>
                                        <p:tgtEl>
                                          <p:spTgt spid="276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65"/>
                                        </p:tgtEl>
                                        <p:attrNameLst>
                                          <p:attrName>style.visibility</p:attrName>
                                        </p:attrNameLst>
                                      </p:cBhvr>
                                      <p:to>
                                        <p:strVal val="visible"/>
                                      </p:to>
                                    </p:set>
                                    <p:animEffect filter="fade" transition="in">
                                      <p:cBhvr>
                                        <p:cTn dur="500"/>
                                        <p:tgtEl>
                                          <p:spTgt spid="2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gtEl>
                                        <p:attrNameLst>
                                          <p:attrName>style.visibility</p:attrName>
                                        </p:attrNameLst>
                                      </p:cBhvr>
                                      <p:to>
                                        <p:strVal val="visible"/>
                                      </p:to>
                                    </p:set>
                                    <p:animEffect filter="fade" transition="in">
                                      <p:cBhvr>
                                        <p:cTn dur="500"/>
                                        <p:tgtEl>
                                          <p:spTgt spid="27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209"/>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2. Docker Desktop for Windows</a:t>
            </a:r>
            <a:endParaRPr/>
          </a:p>
        </p:txBody>
      </p:sp>
      <p:grpSp>
        <p:nvGrpSpPr>
          <p:cNvPr id="2780" name="Google Shape;2780;p209"/>
          <p:cNvGrpSpPr/>
          <p:nvPr/>
        </p:nvGrpSpPr>
        <p:grpSpPr>
          <a:xfrm>
            <a:off x="1123157" y="642938"/>
            <a:ext cx="3520440" cy="3520440"/>
            <a:chOff x="1653540" y="2959418"/>
            <a:chExt cx="3520440" cy="3520440"/>
          </a:xfrm>
        </p:grpSpPr>
        <p:pic>
          <p:nvPicPr>
            <p:cNvPr descr="http://icons.iconarchive.com/icons/mat-u/camill/256/Devices-display-wide-icon.png" id="2781" name="Google Shape;2781;p209"/>
            <p:cNvPicPr preferRelativeResize="0"/>
            <p:nvPr/>
          </p:nvPicPr>
          <p:blipFill rotWithShape="1">
            <a:blip r:embed="rId3">
              <a:alphaModFix/>
            </a:blip>
            <a:srcRect b="0" l="0" r="0" t="0"/>
            <a:stretch/>
          </p:blipFill>
          <p:spPr>
            <a:xfrm>
              <a:off x="1653540" y="2959418"/>
              <a:ext cx="3520440" cy="3520440"/>
            </a:xfrm>
            <a:prstGeom prst="rect">
              <a:avLst/>
            </a:prstGeom>
            <a:noFill/>
            <a:ln>
              <a:noFill/>
            </a:ln>
          </p:spPr>
        </p:pic>
        <p:pic>
          <p:nvPicPr>
            <p:cNvPr descr="Image result for windows" id="2782" name="Google Shape;2782;p209"/>
            <p:cNvPicPr preferRelativeResize="0"/>
            <p:nvPr/>
          </p:nvPicPr>
          <p:blipFill rotWithShape="1">
            <a:blip r:embed="rId4">
              <a:alphaModFix/>
            </a:blip>
            <a:srcRect b="0" l="0" r="0" t="0"/>
            <a:stretch/>
          </p:blipFill>
          <p:spPr>
            <a:xfrm>
              <a:off x="2019299" y="3657601"/>
              <a:ext cx="2788921" cy="1630680"/>
            </a:xfrm>
            <a:prstGeom prst="rect">
              <a:avLst/>
            </a:prstGeom>
            <a:noFill/>
            <a:ln>
              <a:noFill/>
            </a:ln>
          </p:spPr>
        </p:pic>
      </p:grpSp>
      <p:pic>
        <p:nvPicPr>
          <p:cNvPr descr="Image result for oracle virtualbox" id="2783" name="Google Shape;2783;p209"/>
          <p:cNvPicPr preferRelativeResize="0"/>
          <p:nvPr/>
        </p:nvPicPr>
        <p:blipFill rotWithShape="1">
          <a:blip r:embed="rId5">
            <a:alphaModFix/>
          </a:blip>
          <a:srcRect b="0" l="0" r="0" t="0"/>
          <a:stretch/>
        </p:blipFill>
        <p:spPr>
          <a:xfrm>
            <a:off x="1720301" y="1442702"/>
            <a:ext cx="2326149" cy="1416592"/>
          </a:xfrm>
          <a:prstGeom prst="rect">
            <a:avLst/>
          </a:prstGeom>
          <a:noFill/>
          <a:ln>
            <a:noFill/>
          </a:ln>
        </p:spPr>
      </p:pic>
      <p:pic>
        <p:nvPicPr>
          <p:cNvPr descr="Image result for debian linux" id="2784" name="Google Shape;2784;p209"/>
          <p:cNvPicPr preferRelativeResize="0"/>
          <p:nvPr/>
        </p:nvPicPr>
        <p:blipFill rotWithShape="1">
          <a:blip r:embed="rId6">
            <a:alphaModFix/>
          </a:blip>
          <a:srcRect b="0" l="0" r="0" t="0"/>
          <a:stretch/>
        </p:blipFill>
        <p:spPr>
          <a:xfrm>
            <a:off x="1758401" y="1548655"/>
            <a:ext cx="2237188" cy="1255712"/>
          </a:xfrm>
          <a:prstGeom prst="rect">
            <a:avLst/>
          </a:prstGeom>
          <a:noFill/>
          <a:ln>
            <a:noFill/>
          </a:ln>
        </p:spPr>
      </p:pic>
      <p:pic>
        <p:nvPicPr>
          <p:cNvPr descr="Image result for docker" id="2785" name="Google Shape;2785;p209"/>
          <p:cNvPicPr preferRelativeResize="0"/>
          <p:nvPr/>
        </p:nvPicPr>
        <p:blipFill rotWithShape="1">
          <a:blip r:embed="rId7">
            <a:alphaModFix/>
          </a:blip>
          <a:srcRect b="0" l="0" r="0" t="0"/>
          <a:stretch/>
        </p:blipFill>
        <p:spPr>
          <a:xfrm>
            <a:off x="1814516" y="1645271"/>
            <a:ext cx="2124957" cy="1062479"/>
          </a:xfrm>
          <a:prstGeom prst="rect">
            <a:avLst/>
          </a:prstGeom>
          <a:noFill/>
          <a:ln>
            <a:noFill/>
          </a:ln>
        </p:spPr>
      </p:pic>
      <p:pic>
        <p:nvPicPr>
          <p:cNvPr descr="Related image" id="2786" name="Google Shape;2786;p209"/>
          <p:cNvPicPr preferRelativeResize="0"/>
          <p:nvPr/>
        </p:nvPicPr>
        <p:blipFill rotWithShape="1">
          <a:blip r:embed="rId8">
            <a:alphaModFix/>
          </a:blip>
          <a:srcRect b="0" l="0" r="0" t="0"/>
          <a:stretch/>
        </p:blipFill>
        <p:spPr>
          <a:xfrm>
            <a:off x="5009356" y="1341121"/>
            <a:ext cx="1707942" cy="1707942"/>
          </a:xfrm>
          <a:prstGeom prst="rect">
            <a:avLst/>
          </a:prstGeom>
          <a:noFill/>
          <a:ln>
            <a:noFill/>
          </a:ln>
        </p:spPr>
      </p:pic>
      <p:sp>
        <p:nvSpPr>
          <p:cNvPr id="2787" name="Google Shape;2787;p209"/>
          <p:cNvSpPr txBox="1"/>
          <p:nvPr/>
        </p:nvSpPr>
        <p:spPr>
          <a:xfrm>
            <a:off x="1376239" y="3887152"/>
            <a:ext cx="512646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Twentieth Century"/>
              <a:buNone/>
            </a:pPr>
            <a:r>
              <a:rPr b="0" i="0" lang="en-US" sz="1800" u="none" cap="none" strike="noStrike">
                <a:solidFill>
                  <a:srgbClr val="FFFFFF"/>
                </a:solidFill>
                <a:latin typeface="Twentieth Century"/>
                <a:ea typeface="Twentieth Century"/>
                <a:cs typeface="Twentieth Century"/>
                <a:sym typeface="Twentieth Century"/>
              </a:rPr>
              <a:t>Support: 	Windows 10 Enterprise/Professional Edition</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800"/>
              <a:buFont typeface="Twentieth Century"/>
              <a:buNone/>
            </a:pPr>
            <a:r>
              <a:rPr b="0" i="0" lang="en-US" sz="1800" u="none" cap="none" strike="noStrike">
                <a:solidFill>
                  <a:srgbClr val="FFFFFF"/>
                </a:solidFill>
                <a:latin typeface="Twentieth Century"/>
                <a:ea typeface="Twentieth Century"/>
                <a:cs typeface="Twentieth Century"/>
                <a:sym typeface="Twentieth Century"/>
              </a:rPr>
              <a:t>              	Windows Server 2016</a:t>
            </a:r>
            <a:endParaRPr b="0" i="0" sz="1800" u="none" cap="none" strike="noStrike">
              <a:solidFill>
                <a:srgbClr val="000000"/>
              </a:solidFill>
              <a:latin typeface="Ubuntu"/>
              <a:ea typeface="Ubuntu"/>
              <a:cs typeface="Ubuntu"/>
              <a:sym typeface="Ubuntu"/>
            </a:endParaRPr>
          </a:p>
        </p:txBody>
      </p:sp>
      <p:sp>
        <p:nvSpPr>
          <p:cNvPr id="2788" name="Google Shape;2788;p209"/>
          <p:cNvSpPr/>
          <p:nvPr/>
        </p:nvSpPr>
        <p:spPr>
          <a:xfrm>
            <a:off x="1488916" y="4860816"/>
            <a:ext cx="3480751" cy="1021512"/>
          </a:xfrm>
          <a:prstGeom prst="roundRect">
            <a:avLst>
              <a:gd fmla="val 16667" name="adj"/>
            </a:avLst>
          </a:prstGeom>
          <a:gradFill>
            <a:gsLst>
              <a:gs pos="0">
                <a:srgbClr val="3566F1"/>
              </a:gs>
              <a:gs pos="100000">
                <a:schemeClr val="accent6"/>
              </a:gs>
            </a:gsLst>
            <a:lin ang="2700000" scaled="0"/>
          </a:gra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CF0F7"/>
              </a:buClr>
              <a:buSzPts val="1800"/>
              <a:buFont typeface="Twentieth Century"/>
              <a:buNone/>
            </a:pPr>
            <a:r>
              <a:rPr b="0" i="0" lang="en-US" sz="1800" u="none" cap="none" strike="noStrike">
                <a:solidFill>
                  <a:srgbClr val="FFFFFF"/>
                </a:solidFill>
                <a:latin typeface="Ubuntu"/>
                <a:ea typeface="Ubuntu"/>
                <a:cs typeface="Ubuntu"/>
                <a:sym typeface="Ubuntu"/>
              </a:rPr>
              <a:t>Linux Containers (Default)</a:t>
            </a:r>
            <a:endParaRPr b="0" i="0" sz="18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5CF0F7"/>
              </a:buClr>
              <a:buSzPts val="1800"/>
              <a:buFont typeface="Twentieth Century"/>
              <a:buNone/>
            </a:pPr>
            <a:r>
              <a:rPr b="0" i="0" lang="en-US" sz="1800" u="none" cap="none" strike="noStrike">
                <a:solidFill>
                  <a:srgbClr val="FFFFFF"/>
                </a:solidFill>
                <a:latin typeface="Ubuntu"/>
                <a:ea typeface="Ubuntu"/>
                <a:cs typeface="Ubuntu"/>
                <a:sym typeface="Ubuntu"/>
              </a:rPr>
              <a:t>Or </a:t>
            </a:r>
            <a:endParaRPr b="0" i="0" sz="18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5CF0F7"/>
              </a:buClr>
              <a:buSzPts val="1800"/>
              <a:buFont typeface="Twentieth Century"/>
              <a:buNone/>
            </a:pPr>
            <a:r>
              <a:rPr b="0" i="0" lang="en-US" sz="1800" u="none" cap="none" strike="noStrike">
                <a:solidFill>
                  <a:srgbClr val="FFFFFF"/>
                </a:solidFill>
                <a:latin typeface="Ubuntu"/>
                <a:ea typeface="Ubuntu"/>
                <a:cs typeface="Ubuntu"/>
                <a:sym typeface="Ubuntu"/>
              </a:rPr>
              <a:t>Windows Containers</a:t>
            </a:r>
            <a:endParaRPr b="0" i="0" sz="1800" u="none" cap="none" strike="noStrike">
              <a:solidFill>
                <a:srgbClr val="FFFFFF"/>
              </a:solidFill>
              <a:latin typeface="Ubuntu"/>
              <a:ea typeface="Ubuntu"/>
              <a:cs typeface="Ubuntu"/>
              <a:sym typeface="Ubuntu"/>
            </a:endParaRPr>
          </a:p>
        </p:txBody>
      </p:sp>
      <p:pic>
        <p:nvPicPr>
          <p:cNvPr descr="Windows-Linux container types switch" id="2789" name="Google Shape;2789;p209"/>
          <p:cNvPicPr preferRelativeResize="0"/>
          <p:nvPr/>
        </p:nvPicPr>
        <p:blipFill rotWithShape="1">
          <a:blip r:embed="rId9">
            <a:alphaModFix/>
          </a:blip>
          <a:srcRect b="0" l="0" r="0" t="0"/>
          <a:stretch/>
        </p:blipFill>
        <p:spPr>
          <a:xfrm>
            <a:off x="7222335" y="1341121"/>
            <a:ext cx="4005872" cy="4771439"/>
          </a:xfrm>
          <a:prstGeom prst="rect">
            <a:avLst/>
          </a:prstGeom>
          <a:noFill/>
          <a:ln>
            <a:noFill/>
          </a:ln>
          <a:effectLst>
            <a:outerShdw sx="1000" rotWithShape="0" algn="tl" sy="100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80"/>
                                        </p:tgtEl>
                                        <p:attrNameLst>
                                          <p:attrName>style.visibility</p:attrName>
                                        </p:attrNameLst>
                                      </p:cBhvr>
                                      <p:to>
                                        <p:strVal val="visible"/>
                                      </p:to>
                                    </p:set>
                                    <p:animEffect filter="fade" transition="in">
                                      <p:cBhvr>
                                        <p:cTn dur="500"/>
                                        <p:tgtEl>
                                          <p:spTgt spid="278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783"/>
                                        </p:tgtEl>
                                        <p:attrNameLst>
                                          <p:attrName>style.visibility</p:attrName>
                                        </p:attrNameLst>
                                      </p:cBhvr>
                                      <p:to>
                                        <p:strVal val="visible"/>
                                      </p:to>
                                    </p:set>
                                    <p:anim calcmode="lin" valueType="num">
                                      <p:cBhvr additive="base">
                                        <p:cTn dur="500"/>
                                        <p:tgtEl>
                                          <p:spTgt spid="2783"/>
                                        </p:tgtEl>
                                        <p:attrNameLst>
                                          <p:attrName>ppt_w</p:attrName>
                                        </p:attrNameLst>
                                      </p:cBhvr>
                                      <p:tavLst>
                                        <p:tav fmla="" tm="0">
                                          <p:val>
                                            <p:strVal val="0"/>
                                          </p:val>
                                        </p:tav>
                                        <p:tav fmla="" tm="100000">
                                          <p:val>
                                            <p:strVal val="#ppt_w"/>
                                          </p:val>
                                        </p:tav>
                                      </p:tavLst>
                                    </p:anim>
                                    <p:anim calcmode="lin" valueType="num">
                                      <p:cBhvr additive="base">
                                        <p:cTn dur="500"/>
                                        <p:tgtEl>
                                          <p:spTgt spid="278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784"/>
                                        </p:tgtEl>
                                        <p:attrNameLst>
                                          <p:attrName>style.visibility</p:attrName>
                                        </p:attrNameLst>
                                      </p:cBhvr>
                                      <p:to>
                                        <p:strVal val="visible"/>
                                      </p:to>
                                    </p:set>
                                    <p:anim calcmode="lin" valueType="num">
                                      <p:cBhvr additive="base">
                                        <p:cTn dur="500"/>
                                        <p:tgtEl>
                                          <p:spTgt spid="2784"/>
                                        </p:tgtEl>
                                        <p:attrNameLst>
                                          <p:attrName>ppt_w</p:attrName>
                                        </p:attrNameLst>
                                      </p:cBhvr>
                                      <p:tavLst>
                                        <p:tav fmla="" tm="0">
                                          <p:val>
                                            <p:strVal val="0"/>
                                          </p:val>
                                        </p:tav>
                                        <p:tav fmla="" tm="100000">
                                          <p:val>
                                            <p:strVal val="#ppt_w"/>
                                          </p:val>
                                        </p:tav>
                                      </p:tavLst>
                                    </p:anim>
                                    <p:anim calcmode="lin" valueType="num">
                                      <p:cBhvr additive="base">
                                        <p:cTn dur="500"/>
                                        <p:tgtEl>
                                          <p:spTgt spid="2784"/>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785"/>
                                        </p:tgtEl>
                                        <p:attrNameLst>
                                          <p:attrName>style.visibility</p:attrName>
                                        </p:attrNameLst>
                                      </p:cBhvr>
                                      <p:to>
                                        <p:strVal val="visible"/>
                                      </p:to>
                                    </p:set>
                                    <p:anim calcmode="lin" valueType="num">
                                      <p:cBhvr additive="base">
                                        <p:cTn dur="500"/>
                                        <p:tgtEl>
                                          <p:spTgt spid="2785"/>
                                        </p:tgtEl>
                                        <p:attrNameLst>
                                          <p:attrName>ppt_w</p:attrName>
                                        </p:attrNameLst>
                                      </p:cBhvr>
                                      <p:tavLst>
                                        <p:tav fmla="" tm="0">
                                          <p:val>
                                            <p:strVal val="0"/>
                                          </p:val>
                                        </p:tav>
                                        <p:tav fmla="" tm="100000">
                                          <p:val>
                                            <p:strVal val="#ppt_w"/>
                                          </p:val>
                                        </p:tav>
                                      </p:tavLst>
                                    </p:anim>
                                    <p:anim calcmode="lin" valueType="num">
                                      <p:cBhvr additive="base">
                                        <p:cTn dur="500"/>
                                        <p:tgtEl>
                                          <p:spTgt spid="278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83"/>
                                        </p:tgtEl>
                                      </p:cBhvr>
                                    </p:animEffect>
                                    <p:set>
                                      <p:cBhvr>
                                        <p:cTn dur="1" fill="hold">
                                          <p:stCondLst>
                                            <p:cond delay="500"/>
                                          </p:stCondLst>
                                        </p:cTn>
                                        <p:tgtEl>
                                          <p:spTgt spid="278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86"/>
                                        </p:tgtEl>
                                        <p:attrNameLst>
                                          <p:attrName>style.visibility</p:attrName>
                                        </p:attrNameLst>
                                      </p:cBhvr>
                                      <p:to>
                                        <p:strVal val="visible"/>
                                      </p:to>
                                    </p:set>
                                    <p:animEffect filter="fade" transition="in">
                                      <p:cBhvr>
                                        <p:cTn dur="500"/>
                                        <p:tgtEl>
                                          <p:spTgt spid="2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gtEl>
                                        <p:attrNameLst>
                                          <p:attrName>style.visibility</p:attrName>
                                        </p:attrNameLst>
                                      </p:cBhvr>
                                      <p:to>
                                        <p:strVal val="visible"/>
                                      </p:to>
                                    </p:set>
                                    <p:animEffect filter="fade" transition="in">
                                      <p:cBhvr>
                                        <p:cTn dur="500"/>
                                        <p:tgtEl>
                                          <p:spTgt spid="2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8"/>
                                        </p:tgtEl>
                                        <p:attrNameLst>
                                          <p:attrName>style.visibility</p:attrName>
                                        </p:attrNameLst>
                                      </p:cBhvr>
                                      <p:to>
                                        <p:strVal val="visible"/>
                                      </p:to>
                                    </p:set>
                                    <p:animEffect filter="fade" transition="in">
                                      <p:cBhvr>
                                        <p:cTn dur="500"/>
                                        <p:tgtEl>
                                          <p:spTgt spid="2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9"/>
                                        </p:tgtEl>
                                        <p:attrNameLst>
                                          <p:attrName>style.visibility</p:attrName>
                                        </p:attrNameLst>
                                      </p:cBhvr>
                                      <p:to>
                                        <p:strVal val="visible"/>
                                      </p:to>
                                    </p:set>
                                    <p:animEffect filter="fade" transition="in">
                                      <p:cBhvr>
                                        <p:cTn dur="500"/>
                                        <p:tgtEl>
                                          <p:spTgt spid="2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Operating System</a:t>
            </a:r>
            <a:endParaRPr/>
          </a:p>
        </p:txBody>
      </p:sp>
      <p:sp>
        <p:nvSpPr>
          <p:cNvPr id="788" name="Google Shape;788;p10"/>
          <p:cNvSpPr/>
          <p:nvPr/>
        </p:nvSpPr>
        <p:spPr>
          <a:xfrm>
            <a:off x="2514111" y="3436703"/>
            <a:ext cx="7210559" cy="429036"/>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OS</a:t>
            </a:r>
            <a:endParaRPr b="0" i="0" sz="1800" u="none" cap="none" strike="noStrike">
              <a:solidFill>
                <a:schemeClr val="lt1"/>
              </a:solidFill>
              <a:latin typeface="Ubuntu"/>
              <a:ea typeface="Ubuntu"/>
              <a:cs typeface="Ubuntu"/>
              <a:sym typeface="Ubuntu"/>
            </a:endParaRPr>
          </a:p>
        </p:txBody>
      </p:sp>
      <p:pic>
        <p:nvPicPr>
          <p:cNvPr descr="http://icons.iconarchive.com/icons/saki/nuoveXT/96/Apps-ubuntu-icon.png" id="789" name="Google Shape;789;p10"/>
          <p:cNvPicPr preferRelativeResize="0"/>
          <p:nvPr/>
        </p:nvPicPr>
        <p:blipFill rotWithShape="1">
          <a:blip r:embed="rId3">
            <a:alphaModFix/>
          </a:blip>
          <a:srcRect b="0" l="0" r="0" t="0"/>
          <a:stretch/>
        </p:blipFill>
        <p:spPr>
          <a:xfrm>
            <a:off x="3137624" y="2314760"/>
            <a:ext cx="745486" cy="745487"/>
          </a:xfrm>
          <a:prstGeom prst="rect">
            <a:avLst/>
          </a:prstGeom>
          <a:noFill/>
          <a:ln>
            <a:noFill/>
          </a:ln>
          <a:effectLst>
            <a:outerShdw blurRad="152400" sx="90000" rotWithShape="0" sy="-19000">
              <a:srgbClr val="000000">
                <a:alpha val="52549"/>
              </a:srgbClr>
            </a:outerShdw>
          </a:effectLst>
        </p:spPr>
      </p:pic>
      <p:pic>
        <p:nvPicPr>
          <p:cNvPr descr="http://icons.iconarchive.com/icons/fatcow/farm-fresh/32/fedora-icon.png" id="790" name="Google Shape;790;p10"/>
          <p:cNvPicPr preferRelativeResize="0"/>
          <p:nvPr/>
        </p:nvPicPr>
        <p:blipFill rotWithShape="1">
          <a:blip r:embed="rId4">
            <a:alphaModFix/>
          </a:blip>
          <a:srcRect b="0" l="0" r="0" t="0"/>
          <a:stretch/>
        </p:blipFill>
        <p:spPr>
          <a:xfrm>
            <a:off x="5020137" y="2389425"/>
            <a:ext cx="534949" cy="534951"/>
          </a:xfrm>
          <a:prstGeom prst="rect">
            <a:avLst/>
          </a:prstGeom>
          <a:noFill/>
          <a:ln>
            <a:noFill/>
          </a:ln>
          <a:effectLst>
            <a:outerShdw blurRad="152400" sx="90000" rotWithShape="0" sy="-19000">
              <a:srgbClr val="000000">
                <a:alpha val="52549"/>
              </a:srgbClr>
            </a:outerShdw>
          </a:effectLst>
        </p:spPr>
      </p:pic>
      <p:pic>
        <p:nvPicPr>
          <p:cNvPr descr="http://icons.iconarchive.com/icons/saki/nuoveXT/96/Apps-suse-icon.png" id="791" name="Google Shape;791;p10"/>
          <p:cNvPicPr preferRelativeResize="0"/>
          <p:nvPr/>
        </p:nvPicPr>
        <p:blipFill rotWithShape="1">
          <a:blip r:embed="rId5">
            <a:alphaModFix/>
          </a:blip>
          <a:srcRect b="0" l="0" r="0" t="0"/>
          <a:stretch/>
        </p:blipFill>
        <p:spPr>
          <a:xfrm>
            <a:off x="6692114" y="2329515"/>
            <a:ext cx="715972" cy="715973"/>
          </a:xfrm>
          <a:prstGeom prst="rect">
            <a:avLst/>
          </a:prstGeom>
          <a:noFill/>
          <a:ln>
            <a:noFill/>
          </a:ln>
        </p:spPr>
      </p:pic>
      <p:pic>
        <p:nvPicPr>
          <p:cNvPr descr="http://icons.iconarchive.com/icons/fatcow/farm-fresh/32/centos-icon.png" id="792" name="Google Shape;792;p10"/>
          <p:cNvPicPr preferRelativeResize="0"/>
          <p:nvPr/>
        </p:nvPicPr>
        <p:blipFill rotWithShape="1">
          <a:blip r:embed="rId6">
            <a:alphaModFix/>
          </a:blip>
          <a:srcRect b="0" l="0" r="0" t="0"/>
          <a:stretch/>
        </p:blipFill>
        <p:spPr>
          <a:xfrm>
            <a:off x="8606526" y="2419789"/>
            <a:ext cx="535425" cy="535427"/>
          </a:xfrm>
          <a:prstGeom prst="rect">
            <a:avLst/>
          </a:prstGeom>
          <a:noFill/>
          <a:ln>
            <a:noFill/>
          </a:ln>
          <a:effectLst>
            <a:outerShdw blurRad="152400" sx="90000" rotWithShape="0" sy="-19000">
              <a:srgbClr val="000000">
                <a:alpha val="52549"/>
              </a:srgbClr>
            </a:outerShdw>
          </a:effectLst>
        </p:spPr>
      </p:pic>
      <p:sp>
        <p:nvSpPr>
          <p:cNvPr id="793" name="Google Shape;793;p10"/>
          <p:cNvSpPr/>
          <p:nvPr/>
        </p:nvSpPr>
        <p:spPr>
          <a:xfrm>
            <a:off x="2514112" y="4645541"/>
            <a:ext cx="7210558" cy="429036"/>
          </a:xfrm>
          <a:prstGeom prst="round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OS Kernel</a:t>
            </a:r>
            <a:endParaRPr b="0" i="0" sz="1800" u="none" cap="none" strike="noStrike">
              <a:solidFill>
                <a:schemeClr val="lt1"/>
              </a:solidFill>
              <a:latin typeface="Ubuntu"/>
              <a:ea typeface="Ubuntu"/>
              <a:cs typeface="Ubuntu"/>
              <a:sym typeface="Ubuntu"/>
            </a:endParaRPr>
          </a:p>
        </p:txBody>
      </p:sp>
      <p:sp>
        <p:nvSpPr>
          <p:cNvPr id="794" name="Google Shape;794;p10"/>
          <p:cNvSpPr/>
          <p:nvPr/>
        </p:nvSpPr>
        <p:spPr>
          <a:xfrm>
            <a:off x="2514112" y="4027677"/>
            <a:ext cx="1700864" cy="429036"/>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Software</a:t>
            </a:r>
            <a:endParaRPr b="0" i="0" sz="1800" u="none" cap="none" strike="noStrike">
              <a:solidFill>
                <a:schemeClr val="lt1"/>
              </a:solidFill>
              <a:latin typeface="Ubuntu"/>
              <a:ea typeface="Ubuntu"/>
              <a:cs typeface="Ubuntu"/>
              <a:sym typeface="Ubuntu"/>
            </a:endParaRPr>
          </a:p>
        </p:txBody>
      </p:sp>
      <p:sp>
        <p:nvSpPr>
          <p:cNvPr id="795" name="Google Shape;795;p10"/>
          <p:cNvSpPr/>
          <p:nvPr/>
        </p:nvSpPr>
        <p:spPr>
          <a:xfrm>
            <a:off x="4338251" y="4023623"/>
            <a:ext cx="1700864" cy="429036"/>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Software</a:t>
            </a:r>
            <a:endParaRPr b="0" i="0" sz="1800" u="none" cap="none" strike="noStrike">
              <a:solidFill>
                <a:schemeClr val="lt1"/>
              </a:solidFill>
              <a:latin typeface="Ubuntu"/>
              <a:ea typeface="Ubuntu"/>
              <a:cs typeface="Ubuntu"/>
              <a:sym typeface="Ubuntu"/>
            </a:endParaRPr>
          </a:p>
        </p:txBody>
      </p:sp>
      <p:sp>
        <p:nvSpPr>
          <p:cNvPr id="796" name="Google Shape;796;p10"/>
          <p:cNvSpPr/>
          <p:nvPr/>
        </p:nvSpPr>
        <p:spPr>
          <a:xfrm>
            <a:off x="6199668" y="4029193"/>
            <a:ext cx="1700864" cy="429036"/>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Software</a:t>
            </a:r>
            <a:endParaRPr b="0" i="0" sz="1800" u="none" cap="none" strike="noStrike">
              <a:solidFill>
                <a:schemeClr val="lt1"/>
              </a:solidFill>
              <a:latin typeface="Ubuntu"/>
              <a:ea typeface="Ubuntu"/>
              <a:cs typeface="Ubuntu"/>
              <a:sym typeface="Ubuntu"/>
            </a:endParaRPr>
          </a:p>
        </p:txBody>
      </p:sp>
      <p:sp>
        <p:nvSpPr>
          <p:cNvPr id="797" name="Google Shape;797;p10"/>
          <p:cNvSpPr/>
          <p:nvPr/>
        </p:nvSpPr>
        <p:spPr>
          <a:xfrm>
            <a:off x="8023807" y="4041122"/>
            <a:ext cx="1700864" cy="429036"/>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Software</a:t>
            </a:r>
            <a:endParaRPr b="0" i="0" sz="18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800"/>
                                        <p:tgtEl>
                                          <p:spTgt spid="789"/>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800"/>
                                        <p:tgtEl>
                                          <p:spTgt spid="790"/>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800"/>
                                        <p:tgtEl>
                                          <p:spTgt spid="791"/>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800"/>
                                        <p:tgtEl>
                                          <p:spTgt spid="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8"/>
                                        </p:tgtEl>
                                      </p:cBhvr>
                                    </p:animEffect>
                                    <p:set>
                                      <p:cBhvr>
                                        <p:cTn dur="1" fill="hold">
                                          <p:stCondLst>
                                            <p:cond delay="1000"/>
                                          </p:stCondLst>
                                        </p:cTn>
                                        <p:tgtEl>
                                          <p:spTgt spid="7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par>
                                <p:cTn fill="hold" nodeType="withEffect" presetClass="entr" presetID="10" presetSubtype="0">
                                  <p:stCondLst>
                                    <p:cond delay="25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p210"/>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Windows Containers</a:t>
            </a:r>
            <a:endParaRPr/>
          </a:p>
        </p:txBody>
      </p:sp>
      <p:sp>
        <p:nvSpPr>
          <p:cNvPr id="2796" name="Google Shape;2796;p210"/>
          <p:cNvSpPr txBox="1"/>
          <p:nvPr>
            <p:ph idx="4294967295" type="body"/>
          </p:nvPr>
        </p:nvSpPr>
        <p:spPr>
          <a:xfrm>
            <a:off x="5242503" y="4357959"/>
            <a:ext cx="5687695" cy="185125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D8D8D8"/>
              </a:buClr>
              <a:buSzPts val="1800"/>
              <a:buFont typeface="Arial"/>
              <a:buNone/>
            </a:pPr>
            <a:r>
              <a:rPr lang="en-US" sz="1800">
                <a:solidFill>
                  <a:srgbClr val="7F7F7F"/>
                </a:solidFill>
                <a:latin typeface="Ubuntu"/>
                <a:ea typeface="Ubuntu"/>
                <a:cs typeface="Ubuntu"/>
                <a:sym typeface="Ubuntu"/>
              </a:rPr>
              <a:t>Support</a:t>
            </a:r>
            <a:endParaRPr sz="1800">
              <a:solidFill>
                <a:srgbClr val="7F7F7F"/>
              </a:solidFill>
              <a:latin typeface="Ubuntu"/>
              <a:ea typeface="Ubuntu"/>
              <a:cs typeface="Ubuntu"/>
              <a:sym typeface="Ubuntu"/>
            </a:endParaRPr>
          </a:p>
          <a:p>
            <a:pPr indent="-228600" lvl="0" marL="228600" marR="0" rtl="0" algn="l">
              <a:lnSpc>
                <a:spcPct val="90000"/>
              </a:lnSpc>
              <a:spcBef>
                <a:spcPts val="1000"/>
              </a:spcBef>
              <a:spcAft>
                <a:spcPts val="0"/>
              </a:spcAft>
              <a:buClr>
                <a:srgbClr val="D8D8D8"/>
              </a:buClr>
              <a:buSzPts val="1800"/>
              <a:buFont typeface="Arial"/>
              <a:buChar char="•"/>
            </a:pPr>
            <a:r>
              <a:rPr lang="en-US" sz="1800">
                <a:solidFill>
                  <a:srgbClr val="7F7F7F"/>
                </a:solidFill>
                <a:latin typeface="Ubuntu"/>
                <a:ea typeface="Ubuntu"/>
                <a:cs typeface="Ubuntu"/>
                <a:sym typeface="Ubuntu"/>
              </a:rPr>
              <a:t>Windows Server 2016 </a:t>
            </a:r>
            <a:endParaRPr sz="1800">
              <a:solidFill>
                <a:srgbClr val="7F7F7F"/>
              </a:solidFill>
              <a:latin typeface="Ubuntu"/>
              <a:ea typeface="Ubuntu"/>
              <a:cs typeface="Ubuntu"/>
              <a:sym typeface="Ubuntu"/>
            </a:endParaRPr>
          </a:p>
          <a:p>
            <a:pPr indent="-228600" lvl="0" marL="228600" marR="0" rtl="0" algn="l">
              <a:lnSpc>
                <a:spcPct val="90000"/>
              </a:lnSpc>
              <a:spcBef>
                <a:spcPts val="1000"/>
              </a:spcBef>
              <a:spcAft>
                <a:spcPts val="0"/>
              </a:spcAft>
              <a:buClr>
                <a:srgbClr val="D8D8D8"/>
              </a:buClr>
              <a:buSzPts val="1800"/>
              <a:buFont typeface="Arial"/>
              <a:buChar char="•"/>
            </a:pPr>
            <a:r>
              <a:rPr lang="en-US" sz="1800">
                <a:solidFill>
                  <a:srgbClr val="7F7F7F"/>
                </a:solidFill>
                <a:latin typeface="Ubuntu"/>
                <a:ea typeface="Ubuntu"/>
                <a:cs typeface="Ubuntu"/>
                <a:sym typeface="Ubuntu"/>
              </a:rPr>
              <a:t>Nano Server</a:t>
            </a:r>
            <a:endParaRPr sz="1800">
              <a:solidFill>
                <a:srgbClr val="7F7F7F"/>
              </a:solidFill>
              <a:latin typeface="Ubuntu"/>
              <a:ea typeface="Ubuntu"/>
              <a:cs typeface="Ubuntu"/>
              <a:sym typeface="Ubuntu"/>
            </a:endParaRPr>
          </a:p>
          <a:p>
            <a:pPr indent="-228600" lvl="0" marL="228600" marR="0" rtl="0" algn="l">
              <a:lnSpc>
                <a:spcPct val="90000"/>
              </a:lnSpc>
              <a:spcBef>
                <a:spcPts val="1000"/>
              </a:spcBef>
              <a:spcAft>
                <a:spcPts val="0"/>
              </a:spcAft>
              <a:buClr>
                <a:srgbClr val="D8D8D8"/>
              </a:buClr>
              <a:buSzPts val="1800"/>
              <a:buFont typeface="Arial"/>
              <a:buChar char="•"/>
            </a:pPr>
            <a:r>
              <a:rPr lang="en-US" sz="1800">
                <a:solidFill>
                  <a:srgbClr val="7F7F7F"/>
                </a:solidFill>
                <a:latin typeface="Ubuntu"/>
                <a:ea typeface="Ubuntu"/>
                <a:cs typeface="Ubuntu"/>
                <a:sym typeface="Ubuntu"/>
              </a:rPr>
              <a:t>Windows 10 Professional and Enterprise (Hyper-V Isolated Containers)</a:t>
            </a:r>
            <a:endParaRPr sz="1800">
              <a:solidFill>
                <a:srgbClr val="7F7F7F"/>
              </a:solidFill>
              <a:latin typeface="Ubuntu"/>
              <a:ea typeface="Ubuntu"/>
              <a:cs typeface="Ubuntu"/>
              <a:sym typeface="Ubuntu"/>
            </a:endParaRPr>
          </a:p>
        </p:txBody>
      </p:sp>
      <p:sp>
        <p:nvSpPr>
          <p:cNvPr id="2797" name="Google Shape;2797;p210"/>
          <p:cNvSpPr txBox="1"/>
          <p:nvPr/>
        </p:nvSpPr>
        <p:spPr>
          <a:xfrm>
            <a:off x="1094580" y="4357959"/>
            <a:ext cx="3712528" cy="1457597"/>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rgbClr val="FFFFFF"/>
              </a:buClr>
              <a:buSzPts val="2000"/>
              <a:buFont typeface="Arial"/>
              <a:buNone/>
            </a:pPr>
            <a:r>
              <a:rPr b="0" i="0" lang="en-US" sz="1800" u="none" cap="none" strike="noStrike">
                <a:solidFill>
                  <a:srgbClr val="7F7F7F"/>
                </a:solidFill>
                <a:latin typeface="Ubuntu"/>
                <a:ea typeface="Ubuntu"/>
                <a:cs typeface="Ubuntu"/>
                <a:sym typeface="Ubuntu"/>
              </a:rPr>
              <a:t>Base Images:</a:t>
            </a:r>
            <a:endParaRPr b="0" i="0" sz="1800" u="none" cap="none" strike="noStrike">
              <a:solidFill>
                <a:srgbClr val="7F7F7F"/>
              </a:solidFill>
              <a:latin typeface="Ubuntu"/>
              <a:ea typeface="Ubuntu"/>
              <a:cs typeface="Ubuntu"/>
              <a:sym typeface="Ubuntu"/>
            </a:endParaRPr>
          </a:p>
          <a:p>
            <a:pPr indent="-228600" lvl="0" marL="228600" marR="0" rtl="0" algn="l">
              <a:lnSpc>
                <a:spcPct val="120000"/>
              </a:lnSpc>
              <a:spcBef>
                <a:spcPts val="1000"/>
              </a:spcBef>
              <a:spcAft>
                <a:spcPts val="0"/>
              </a:spcAft>
              <a:buClr>
                <a:srgbClr val="FFFFFF"/>
              </a:buClr>
              <a:buSzPts val="2000"/>
              <a:buFont typeface="Arial"/>
              <a:buChar char="•"/>
            </a:pPr>
            <a:r>
              <a:rPr b="0" i="0" lang="en-US" sz="1800" u="none" cap="none" strike="noStrike">
                <a:solidFill>
                  <a:srgbClr val="7F7F7F"/>
                </a:solidFill>
                <a:latin typeface="Ubuntu"/>
                <a:ea typeface="Ubuntu"/>
                <a:cs typeface="Ubuntu"/>
                <a:sym typeface="Ubuntu"/>
              </a:rPr>
              <a:t>Windows Server Core</a:t>
            </a:r>
            <a:endParaRPr b="0" i="0" sz="1800" u="none" cap="none" strike="noStrike">
              <a:solidFill>
                <a:srgbClr val="7F7F7F"/>
              </a:solidFill>
              <a:latin typeface="Ubuntu"/>
              <a:ea typeface="Ubuntu"/>
              <a:cs typeface="Ubuntu"/>
              <a:sym typeface="Ubuntu"/>
            </a:endParaRPr>
          </a:p>
          <a:p>
            <a:pPr indent="-228600" lvl="0" marL="228600" marR="0" rtl="0" algn="l">
              <a:lnSpc>
                <a:spcPct val="120000"/>
              </a:lnSpc>
              <a:spcBef>
                <a:spcPts val="1000"/>
              </a:spcBef>
              <a:spcAft>
                <a:spcPts val="0"/>
              </a:spcAft>
              <a:buClr>
                <a:srgbClr val="FFFFFF"/>
              </a:buClr>
              <a:buSzPts val="2000"/>
              <a:buFont typeface="Arial"/>
              <a:buChar char="•"/>
            </a:pPr>
            <a:r>
              <a:rPr b="0" i="0" lang="en-US" sz="1800" u="none" cap="none" strike="noStrike">
                <a:solidFill>
                  <a:srgbClr val="7F7F7F"/>
                </a:solidFill>
                <a:latin typeface="Ubuntu"/>
                <a:ea typeface="Ubuntu"/>
                <a:cs typeface="Ubuntu"/>
                <a:sym typeface="Ubuntu"/>
              </a:rPr>
              <a:t>Nano Server</a:t>
            </a:r>
            <a:endParaRPr b="0" i="0" sz="1800" u="none" cap="none" strike="noStrike">
              <a:solidFill>
                <a:srgbClr val="7F7F7F"/>
              </a:solidFill>
              <a:latin typeface="Ubuntu"/>
              <a:ea typeface="Ubuntu"/>
              <a:cs typeface="Ubuntu"/>
              <a:sym typeface="Ubuntu"/>
            </a:endParaRPr>
          </a:p>
          <a:p>
            <a:pPr indent="0" lvl="0" marL="0" marR="0" rtl="0" algn="l">
              <a:lnSpc>
                <a:spcPct val="120000"/>
              </a:lnSpc>
              <a:spcBef>
                <a:spcPts val="1000"/>
              </a:spcBef>
              <a:spcAft>
                <a:spcPts val="0"/>
              </a:spcAft>
              <a:buClr>
                <a:srgbClr val="000000"/>
              </a:buClr>
              <a:buSzPts val="2000"/>
              <a:buFont typeface="Arial"/>
              <a:buNone/>
            </a:pPr>
            <a:r>
              <a:t/>
            </a:r>
            <a:endParaRPr b="0" i="0" sz="1800" u="none" cap="none" strike="noStrike">
              <a:solidFill>
                <a:srgbClr val="7F7F7F"/>
              </a:solidFill>
              <a:latin typeface="Ubuntu"/>
              <a:ea typeface="Ubuntu"/>
              <a:cs typeface="Ubuntu"/>
              <a:sym typeface="Ubuntu"/>
            </a:endParaRPr>
          </a:p>
        </p:txBody>
      </p:sp>
      <p:sp>
        <p:nvSpPr>
          <p:cNvPr id="2798" name="Google Shape;2798;p210"/>
          <p:cNvSpPr txBox="1"/>
          <p:nvPr/>
        </p:nvSpPr>
        <p:spPr>
          <a:xfrm>
            <a:off x="1240473" y="1169127"/>
            <a:ext cx="3712528" cy="484414"/>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rgbClr val="FFFFFF"/>
              </a:buClr>
              <a:buSzPts val="2000"/>
              <a:buFont typeface="Arial"/>
              <a:buNone/>
            </a:pPr>
            <a:r>
              <a:rPr b="0" i="0" lang="en-US" sz="1600" u="none" cap="none" strike="noStrike">
                <a:solidFill>
                  <a:srgbClr val="FFFFFF"/>
                </a:solidFill>
                <a:latin typeface="Twentieth Century"/>
                <a:ea typeface="Twentieth Century"/>
                <a:cs typeface="Twentieth Century"/>
                <a:sym typeface="Twentieth Century"/>
              </a:rPr>
              <a:t>Container Types:</a:t>
            </a:r>
            <a:endParaRPr b="0" i="0" sz="1800" u="none" cap="none" strike="noStrike">
              <a:solidFill>
                <a:srgbClr val="000000"/>
              </a:solidFill>
              <a:latin typeface="Ubuntu"/>
              <a:ea typeface="Ubuntu"/>
              <a:cs typeface="Ubuntu"/>
              <a:sym typeface="Ubuntu"/>
            </a:endParaRPr>
          </a:p>
        </p:txBody>
      </p:sp>
      <p:grpSp>
        <p:nvGrpSpPr>
          <p:cNvPr id="2799" name="Google Shape;2799;p210"/>
          <p:cNvGrpSpPr/>
          <p:nvPr/>
        </p:nvGrpSpPr>
        <p:grpSpPr>
          <a:xfrm>
            <a:off x="1240473" y="1714500"/>
            <a:ext cx="3377247" cy="2053046"/>
            <a:chOff x="1240473" y="1714500"/>
            <a:chExt cx="3377247" cy="2053046"/>
          </a:xfrm>
        </p:grpSpPr>
        <p:sp>
          <p:nvSpPr>
            <p:cNvPr id="2800" name="Google Shape;2800;p210"/>
            <p:cNvSpPr/>
            <p:nvPr/>
          </p:nvSpPr>
          <p:spPr>
            <a:xfrm>
              <a:off x="1240473" y="1714500"/>
              <a:ext cx="3377247" cy="2053046"/>
            </a:xfrm>
            <a:prstGeom prst="roundRect">
              <a:avLst>
                <a:gd fmla="val 16667" name="adj"/>
              </a:avLst>
            </a:prstGeom>
            <a:gradFill>
              <a:gsLst>
                <a:gs pos="0">
                  <a:srgbClr val="3566F1"/>
                </a:gs>
                <a:gs pos="100000">
                  <a:schemeClr val="accent6"/>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wentieth Century"/>
                <a:buNone/>
              </a:pPr>
              <a:r>
                <a:rPr b="0" i="0" lang="en-US" sz="1800" u="none" cap="none" strike="noStrike">
                  <a:solidFill>
                    <a:srgbClr val="FFFFFF"/>
                  </a:solidFill>
                  <a:latin typeface="Ubuntu"/>
                  <a:ea typeface="Ubuntu"/>
                  <a:cs typeface="Ubuntu"/>
                  <a:sym typeface="Ubuntu"/>
                </a:rPr>
                <a:t>Windows Server</a:t>
              </a:r>
              <a:endParaRPr b="0" i="0" sz="1800" u="none" cap="none" strike="noStrike">
                <a:solidFill>
                  <a:srgbClr val="000000"/>
                </a:solidFill>
                <a:latin typeface="Ubuntu"/>
                <a:ea typeface="Ubuntu"/>
                <a:cs typeface="Ubuntu"/>
                <a:sym typeface="Ubuntu"/>
              </a:endParaRPr>
            </a:p>
          </p:txBody>
        </p:sp>
        <p:sp>
          <p:nvSpPr>
            <p:cNvPr id="2801" name="Google Shape;2801;p210"/>
            <p:cNvSpPr/>
            <p:nvPr/>
          </p:nvSpPr>
          <p:spPr>
            <a:xfrm>
              <a:off x="1581148" y="3165567"/>
              <a:ext cx="2739392" cy="381000"/>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wentieth Century"/>
                <a:buNone/>
              </a:pPr>
              <a:r>
                <a:rPr b="0" i="0" lang="en-US" sz="1800" u="none" cap="none" strike="noStrike">
                  <a:solidFill>
                    <a:srgbClr val="7F7F7F"/>
                  </a:solidFill>
                  <a:latin typeface="Ubuntu"/>
                  <a:ea typeface="Ubuntu"/>
                  <a:cs typeface="Ubuntu"/>
                  <a:sym typeface="Ubuntu"/>
                </a:rPr>
                <a:t>Kernel</a:t>
              </a:r>
              <a:endParaRPr b="0" i="0" sz="1800" u="none" cap="none" strike="noStrike">
                <a:solidFill>
                  <a:srgbClr val="7F7F7F"/>
                </a:solidFill>
                <a:latin typeface="Ubuntu"/>
                <a:ea typeface="Ubuntu"/>
                <a:cs typeface="Ubuntu"/>
                <a:sym typeface="Ubuntu"/>
              </a:endParaRPr>
            </a:p>
          </p:txBody>
        </p:sp>
      </p:grpSp>
      <p:sp>
        <p:nvSpPr>
          <p:cNvPr id="2802" name="Google Shape;2802;p210"/>
          <p:cNvSpPr/>
          <p:nvPr/>
        </p:nvSpPr>
        <p:spPr>
          <a:xfrm>
            <a:off x="1344848" y="2366553"/>
            <a:ext cx="950798" cy="715191"/>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50"/>
              <a:buFont typeface="Twentieth Century"/>
              <a:buNone/>
            </a:pPr>
            <a:r>
              <a:rPr b="0" i="0" lang="en-US" sz="1200" u="none" cap="none" strike="noStrike">
                <a:solidFill>
                  <a:srgbClr val="FFFFFF"/>
                </a:solidFill>
                <a:latin typeface="Ubuntu"/>
                <a:ea typeface="Ubuntu"/>
                <a:cs typeface="Ubuntu"/>
                <a:sym typeface="Ubuntu"/>
              </a:rPr>
              <a:t>Container</a:t>
            </a:r>
            <a:endParaRPr b="0" i="0" sz="1200" u="none" cap="none" strike="noStrike">
              <a:solidFill>
                <a:srgbClr val="000000"/>
              </a:solidFill>
              <a:latin typeface="Ubuntu"/>
              <a:ea typeface="Ubuntu"/>
              <a:cs typeface="Ubuntu"/>
              <a:sym typeface="Ubuntu"/>
            </a:endParaRPr>
          </a:p>
        </p:txBody>
      </p:sp>
      <p:sp>
        <p:nvSpPr>
          <p:cNvPr id="2803" name="Google Shape;2803;p210"/>
          <p:cNvSpPr/>
          <p:nvPr/>
        </p:nvSpPr>
        <p:spPr>
          <a:xfrm>
            <a:off x="2335824" y="2366554"/>
            <a:ext cx="1014234" cy="715191"/>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50"/>
              <a:buFont typeface="Twentieth Century"/>
              <a:buNone/>
            </a:pPr>
            <a:r>
              <a:rPr b="0" i="0" lang="en-US" sz="1200" u="none" cap="none" strike="noStrike">
                <a:solidFill>
                  <a:srgbClr val="FFFFFF"/>
                </a:solidFill>
                <a:latin typeface="Ubuntu"/>
                <a:ea typeface="Ubuntu"/>
                <a:cs typeface="Ubuntu"/>
                <a:sym typeface="Ubuntu"/>
              </a:rPr>
              <a:t>Container</a:t>
            </a:r>
            <a:endParaRPr b="0" i="0" sz="1200" u="none" cap="none" strike="noStrike">
              <a:solidFill>
                <a:srgbClr val="000000"/>
              </a:solidFill>
              <a:latin typeface="Ubuntu"/>
              <a:ea typeface="Ubuntu"/>
              <a:cs typeface="Ubuntu"/>
              <a:sym typeface="Ubuntu"/>
            </a:endParaRPr>
          </a:p>
        </p:txBody>
      </p:sp>
      <p:sp>
        <p:nvSpPr>
          <p:cNvPr id="2804" name="Google Shape;2804;p210"/>
          <p:cNvSpPr/>
          <p:nvPr/>
        </p:nvSpPr>
        <p:spPr>
          <a:xfrm>
            <a:off x="3383577" y="2366555"/>
            <a:ext cx="1023740" cy="715191"/>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50"/>
              <a:buFont typeface="Twentieth Century"/>
              <a:buNone/>
            </a:pPr>
            <a:r>
              <a:rPr b="0" i="0" lang="en-US" sz="1200" u="none" cap="none" strike="noStrike">
                <a:solidFill>
                  <a:srgbClr val="FFFFFF"/>
                </a:solidFill>
                <a:latin typeface="Ubuntu"/>
                <a:ea typeface="Ubuntu"/>
                <a:cs typeface="Ubuntu"/>
                <a:sym typeface="Ubuntu"/>
              </a:rPr>
              <a:t>Container</a:t>
            </a:r>
            <a:endParaRPr b="0" i="0" sz="1200" u="none" cap="none" strike="noStrike">
              <a:solidFill>
                <a:srgbClr val="000000"/>
              </a:solidFill>
              <a:latin typeface="Ubuntu"/>
              <a:ea typeface="Ubuntu"/>
              <a:cs typeface="Ubuntu"/>
              <a:sym typeface="Ubuntu"/>
            </a:endParaRPr>
          </a:p>
        </p:txBody>
      </p:sp>
      <p:grpSp>
        <p:nvGrpSpPr>
          <p:cNvPr id="2805" name="Google Shape;2805;p210"/>
          <p:cNvGrpSpPr/>
          <p:nvPr/>
        </p:nvGrpSpPr>
        <p:grpSpPr>
          <a:xfrm>
            <a:off x="5036821" y="1714500"/>
            <a:ext cx="3726179" cy="2053046"/>
            <a:chOff x="5036821" y="1714500"/>
            <a:chExt cx="3726179" cy="2053046"/>
          </a:xfrm>
        </p:grpSpPr>
        <p:sp>
          <p:nvSpPr>
            <p:cNvPr id="2806" name="Google Shape;2806;p210"/>
            <p:cNvSpPr/>
            <p:nvPr/>
          </p:nvSpPr>
          <p:spPr>
            <a:xfrm>
              <a:off x="5036821" y="1714500"/>
              <a:ext cx="3726179" cy="2053046"/>
            </a:xfrm>
            <a:prstGeom prst="roundRect">
              <a:avLst>
                <a:gd fmla="val 16667" name="adj"/>
              </a:avLst>
            </a:prstGeom>
            <a:gradFill>
              <a:gsLst>
                <a:gs pos="0">
                  <a:srgbClr val="3566F1"/>
                </a:gs>
                <a:gs pos="100000">
                  <a:schemeClr val="accent6"/>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wentieth Century"/>
                <a:buNone/>
              </a:pPr>
              <a:r>
                <a:rPr b="0" i="0" lang="en-US" sz="1800" u="none" cap="none" strike="noStrike">
                  <a:solidFill>
                    <a:srgbClr val="FFFFFF"/>
                  </a:solidFill>
                  <a:latin typeface="Ubuntu"/>
                  <a:ea typeface="Ubuntu"/>
                  <a:cs typeface="Ubuntu"/>
                  <a:sym typeface="Ubuntu"/>
                </a:rPr>
                <a:t>Hyper-V Isolation</a:t>
              </a:r>
              <a:endParaRPr b="0" i="0" sz="1800" u="none" cap="none" strike="noStrike">
                <a:solidFill>
                  <a:srgbClr val="000000"/>
                </a:solidFill>
                <a:latin typeface="Ubuntu"/>
                <a:ea typeface="Ubuntu"/>
                <a:cs typeface="Ubuntu"/>
                <a:sym typeface="Ubuntu"/>
              </a:endParaRPr>
            </a:p>
          </p:txBody>
        </p:sp>
        <p:sp>
          <p:nvSpPr>
            <p:cNvPr id="2807" name="Google Shape;2807;p210"/>
            <p:cNvSpPr/>
            <p:nvPr/>
          </p:nvSpPr>
          <p:spPr>
            <a:xfrm>
              <a:off x="5318760" y="3226526"/>
              <a:ext cx="3276599" cy="381000"/>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wentieth Century"/>
                <a:buNone/>
              </a:pPr>
              <a:r>
                <a:rPr b="0" i="0" lang="en-US" sz="1800" u="none" cap="none" strike="noStrike">
                  <a:solidFill>
                    <a:srgbClr val="7F7F7F"/>
                  </a:solidFill>
                  <a:latin typeface="Ubuntu"/>
                  <a:ea typeface="Ubuntu"/>
                  <a:cs typeface="Ubuntu"/>
                  <a:sym typeface="Ubuntu"/>
                </a:rPr>
                <a:t>Kernel</a:t>
              </a:r>
              <a:endParaRPr b="0" i="0" sz="1800" u="none" cap="none" strike="noStrike">
                <a:solidFill>
                  <a:srgbClr val="7F7F7F"/>
                </a:solidFill>
                <a:latin typeface="Ubuntu"/>
                <a:ea typeface="Ubuntu"/>
                <a:cs typeface="Ubuntu"/>
                <a:sym typeface="Ubuntu"/>
              </a:endParaRPr>
            </a:p>
          </p:txBody>
        </p:sp>
      </p:grpSp>
      <p:grpSp>
        <p:nvGrpSpPr>
          <p:cNvPr id="2808" name="Google Shape;2808;p210"/>
          <p:cNvGrpSpPr/>
          <p:nvPr/>
        </p:nvGrpSpPr>
        <p:grpSpPr>
          <a:xfrm>
            <a:off x="5340935" y="2194560"/>
            <a:ext cx="1020782" cy="948143"/>
            <a:chOff x="5318761" y="2194560"/>
            <a:chExt cx="1065130" cy="948143"/>
          </a:xfrm>
        </p:grpSpPr>
        <p:sp>
          <p:nvSpPr>
            <p:cNvPr id="2809" name="Google Shape;2809;p210"/>
            <p:cNvSpPr/>
            <p:nvPr/>
          </p:nvSpPr>
          <p:spPr>
            <a:xfrm>
              <a:off x="5318761" y="2194560"/>
              <a:ext cx="1065130" cy="948143"/>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50"/>
                <a:buFont typeface="Calibri"/>
                <a:buNone/>
              </a:pPr>
              <a:r>
                <a:t/>
              </a:r>
              <a:endParaRPr b="0" i="0" sz="1000" u="none" cap="none" strike="noStrike">
                <a:solidFill>
                  <a:srgbClr val="FFFFFF"/>
                </a:solidFill>
                <a:latin typeface="Ubuntu"/>
                <a:ea typeface="Ubuntu"/>
                <a:cs typeface="Ubuntu"/>
                <a:sym typeface="Ubuntu"/>
              </a:endParaRPr>
            </a:p>
          </p:txBody>
        </p:sp>
        <p:sp>
          <p:nvSpPr>
            <p:cNvPr id="2810" name="Google Shape;2810;p210"/>
            <p:cNvSpPr/>
            <p:nvPr/>
          </p:nvSpPr>
          <p:spPr>
            <a:xfrm>
              <a:off x="5360568" y="2268585"/>
              <a:ext cx="945086" cy="466953"/>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50"/>
                <a:buFont typeface="Twentieth Century"/>
                <a:buNone/>
              </a:pPr>
              <a:r>
                <a:rPr b="0" i="0" lang="en-US" sz="1000" u="none" cap="none" strike="noStrike">
                  <a:solidFill>
                    <a:srgbClr val="FFFFFF"/>
                  </a:solidFill>
                  <a:latin typeface="Ubuntu"/>
                  <a:ea typeface="Ubuntu"/>
                  <a:cs typeface="Ubuntu"/>
                  <a:sym typeface="Ubuntu"/>
                </a:rPr>
                <a:t>Container</a:t>
              </a:r>
              <a:endParaRPr b="0" i="0" sz="1000" u="none" cap="none" strike="noStrike">
                <a:solidFill>
                  <a:srgbClr val="000000"/>
                </a:solidFill>
                <a:latin typeface="Ubuntu"/>
                <a:ea typeface="Ubuntu"/>
                <a:cs typeface="Ubuntu"/>
                <a:sym typeface="Ubuntu"/>
              </a:endParaRPr>
            </a:p>
          </p:txBody>
        </p:sp>
        <p:sp>
          <p:nvSpPr>
            <p:cNvPr id="2811" name="Google Shape;2811;p210"/>
            <p:cNvSpPr/>
            <p:nvPr/>
          </p:nvSpPr>
          <p:spPr>
            <a:xfrm>
              <a:off x="5439804" y="2834618"/>
              <a:ext cx="789418" cy="201114"/>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wentieth Century"/>
                <a:buNone/>
              </a:pPr>
              <a:r>
                <a:rPr b="0" i="0" lang="en-US" sz="1000" u="none" cap="none" strike="noStrike">
                  <a:solidFill>
                    <a:srgbClr val="FFFFFF"/>
                  </a:solidFill>
                  <a:latin typeface="Ubuntu"/>
                  <a:ea typeface="Ubuntu"/>
                  <a:cs typeface="Ubuntu"/>
                  <a:sym typeface="Ubuntu"/>
                </a:rPr>
                <a:t>Kernel</a:t>
              </a:r>
              <a:endParaRPr b="0" i="0" sz="1000" u="none" cap="none" strike="noStrike">
                <a:solidFill>
                  <a:srgbClr val="000000"/>
                </a:solidFill>
                <a:latin typeface="Ubuntu"/>
                <a:ea typeface="Ubuntu"/>
                <a:cs typeface="Ubuntu"/>
                <a:sym typeface="Ubuntu"/>
              </a:endParaRPr>
            </a:p>
          </p:txBody>
        </p:sp>
      </p:grpSp>
      <p:grpSp>
        <p:nvGrpSpPr>
          <p:cNvPr id="2812" name="Google Shape;2812;p210"/>
          <p:cNvGrpSpPr/>
          <p:nvPr/>
        </p:nvGrpSpPr>
        <p:grpSpPr>
          <a:xfrm>
            <a:off x="6421120" y="2194560"/>
            <a:ext cx="1116724" cy="948143"/>
            <a:chOff x="6396862" y="2194560"/>
            <a:chExt cx="1165239" cy="948143"/>
          </a:xfrm>
        </p:grpSpPr>
        <p:sp>
          <p:nvSpPr>
            <p:cNvPr id="2813" name="Google Shape;2813;p210"/>
            <p:cNvSpPr/>
            <p:nvPr/>
          </p:nvSpPr>
          <p:spPr>
            <a:xfrm>
              <a:off x="6396862" y="2194560"/>
              <a:ext cx="1165239" cy="948143"/>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50"/>
                <a:buFont typeface="Calibri"/>
                <a:buNone/>
              </a:pPr>
              <a:r>
                <a:t/>
              </a:r>
              <a:endParaRPr b="0" i="0" sz="10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SzPts val="1050"/>
                <a:buFont typeface="Calibri"/>
                <a:buNone/>
              </a:pPr>
              <a:r>
                <a:t/>
              </a:r>
              <a:endParaRPr b="0" i="0" sz="10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SzPts val="1050"/>
                <a:buFont typeface="Calibri"/>
                <a:buNone/>
              </a:pPr>
              <a:r>
                <a:t/>
              </a:r>
              <a:endParaRPr b="0" i="0" sz="1000" u="none" cap="none" strike="noStrike">
                <a:solidFill>
                  <a:srgbClr val="FFFFFF"/>
                </a:solidFill>
                <a:latin typeface="Ubuntu"/>
                <a:ea typeface="Ubuntu"/>
                <a:cs typeface="Ubuntu"/>
                <a:sym typeface="Ubuntu"/>
              </a:endParaRPr>
            </a:p>
          </p:txBody>
        </p:sp>
        <p:sp>
          <p:nvSpPr>
            <p:cNvPr id="2814" name="Google Shape;2814;p210"/>
            <p:cNvSpPr/>
            <p:nvPr/>
          </p:nvSpPr>
          <p:spPr>
            <a:xfrm>
              <a:off x="6539265" y="2257971"/>
              <a:ext cx="882615" cy="466953"/>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50"/>
                <a:buFont typeface="Twentieth Century"/>
                <a:buNone/>
              </a:pPr>
              <a:r>
                <a:rPr b="0" i="0" lang="en-US" sz="1000" u="none" cap="none" strike="noStrike">
                  <a:solidFill>
                    <a:srgbClr val="FFFFFF"/>
                  </a:solidFill>
                  <a:latin typeface="Ubuntu"/>
                  <a:ea typeface="Ubuntu"/>
                  <a:cs typeface="Ubuntu"/>
                  <a:sym typeface="Ubuntu"/>
                </a:rPr>
                <a:t>Container</a:t>
              </a:r>
              <a:endParaRPr b="0" i="0" sz="1000" u="none" cap="none" strike="noStrike">
                <a:solidFill>
                  <a:srgbClr val="000000"/>
                </a:solidFill>
                <a:latin typeface="Ubuntu"/>
                <a:ea typeface="Ubuntu"/>
                <a:cs typeface="Ubuntu"/>
                <a:sym typeface="Ubuntu"/>
              </a:endParaRPr>
            </a:p>
          </p:txBody>
        </p:sp>
        <p:sp>
          <p:nvSpPr>
            <p:cNvPr id="2815" name="Google Shape;2815;p210"/>
            <p:cNvSpPr/>
            <p:nvPr/>
          </p:nvSpPr>
          <p:spPr>
            <a:xfrm>
              <a:off x="6562350" y="2833256"/>
              <a:ext cx="789418" cy="201114"/>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wentieth Century"/>
                <a:buNone/>
              </a:pPr>
              <a:r>
                <a:rPr b="0" i="0" lang="en-US" sz="1000" u="none" cap="none" strike="noStrike">
                  <a:solidFill>
                    <a:srgbClr val="FFFFFF"/>
                  </a:solidFill>
                  <a:latin typeface="Ubuntu"/>
                  <a:ea typeface="Ubuntu"/>
                  <a:cs typeface="Ubuntu"/>
                  <a:sym typeface="Ubuntu"/>
                </a:rPr>
                <a:t>Kernel</a:t>
              </a:r>
              <a:endParaRPr b="0" i="0" sz="1000" u="none" cap="none" strike="noStrike">
                <a:solidFill>
                  <a:srgbClr val="000000"/>
                </a:solidFill>
                <a:latin typeface="Ubuntu"/>
                <a:ea typeface="Ubuntu"/>
                <a:cs typeface="Ubuntu"/>
                <a:sym typeface="Ubuntu"/>
              </a:endParaRPr>
            </a:p>
          </p:txBody>
        </p:sp>
      </p:grpSp>
      <p:grpSp>
        <p:nvGrpSpPr>
          <p:cNvPr id="2816" name="Google Shape;2816;p210"/>
          <p:cNvGrpSpPr/>
          <p:nvPr/>
        </p:nvGrpSpPr>
        <p:grpSpPr>
          <a:xfrm>
            <a:off x="7598534" y="2194560"/>
            <a:ext cx="975634" cy="948143"/>
            <a:chOff x="7577341" y="2194560"/>
            <a:chExt cx="1018019" cy="948143"/>
          </a:xfrm>
        </p:grpSpPr>
        <p:sp>
          <p:nvSpPr>
            <p:cNvPr id="2817" name="Google Shape;2817;p210"/>
            <p:cNvSpPr/>
            <p:nvPr/>
          </p:nvSpPr>
          <p:spPr>
            <a:xfrm>
              <a:off x="7577341" y="2194560"/>
              <a:ext cx="1018019" cy="948143"/>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50"/>
                <a:buFont typeface="Calibri"/>
                <a:buNone/>
              </a:pPr>
              <a:r>
                <a:t/>
              </a:r>
              <a:endParaRPr b="0" i="0" sz="1000" u="none" cap="none" strike="noStrike">
                <a:solidFill>
                  <a:srgbClr val="FFFFFF"/>
                </a:solidFill>
                <a:latin typeface="Ubuntu"/>
                <a:ea typeface="Ubuntu"/>
                <a:cs typeface="Ubuntu"/>
                <a:sym typeface="Ubuntu"/>
              </a:endParaRPr>
            </a:p>
          </p:txBody>
        </p:sp>
        <p:sp>
          <p:nvSpPr>
            <p:cNvPr id="2818" name="Google Shape;2818;p210"/>
            <p:cNvSpPr/>
            <p:nvPr/>
          </p:nvSpPr>
          <p:spPr>
            <a:xfrm>
              <a:off x="7688580" y="2284003"/>
              <a:ext cx="838200" cy="466953"/>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50"/>
                <a:buFont typeface="Twentieth Century"/>
                <a:buNone/>
              </a:pPr>
              <a:r>
                <a:rPr b="0" i="0" lang="en-US" sz="1000" u="none" cap="none" strike="noStrike">
                  <a:solidFill>
                    <a:srgbClr val="FFFFFF"/>
                  </a:solidFill>
                  <a:latin typeface="Ubuntu"/>
                  <a:ea typeface="Ubuntu"/>
                  <a:cs typeface="Ubuntu"/>
                  <a:sym typeface="Ubuntu"/>
                </a:rPr>
                <a:t>Container</a:t>
              </a:r>
              <a:endParaRPr b="0" i="0" sz="1000" u="none" cap="none" strike="noStrike">
                <a:solidFill>
                  <a:srgbClr val="000000"/>
                </a:solidFill>
                <a:latin typeface="Ubuntu"/>
                <a:ea typeface="Ubuntu"/>
                <a:cs typeface="Ubuntu"/>
                <a:sym typeface="Ubuntu"/>
              </a:endParaRPr>
            </a:p>
          </p:txBody>
        </p:sp>
        <p:sp>
          <p:nvSpPr>
            <p:cNvPr id="2819" name="Google Shape;2819;p210"/>
            <p:cNvSpPr/>
            <p:nvPr/>
          </p:nvSpPr>
          <p:spPr>
            <a:xfrm>
              <a:off x="7699261" y="2840399"/>
              <a:ext cx="789418" cy="201114"/>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wentieth Century"/>
                <a:buNone/>
              </a:pPr>
              <a:r>
                <a:rPr b="0" i="0" lang="en-US" sz="1000" u="none" cap="none" strike="noStrike">
                  <a:solidFill>
                    <a:srgbClr val="FFFFFF"/>
                  </a:solidFill>
                  <a:latin typeface="Ubuntu"/>
                  <a:ea typeface="Ubuntu"/>
                  <a:cs typeface="Ubuntu"/>
                  <a:sym typeface="Ubuntu"/>
                </a:rPr>
                <a:t>Kernel</a:t>
              </a:r>
              <a:endParaRPr b="0" i="0" sz="1000" u="none" cap="none" strike="noStrike">
                <a:solidFill>
                  <a:srgbClr val="000000"/>
                </a:solidFill>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8"/>
                                        </p:tgtEl>
                                        <p:attrNameLst>
                                          <p:attrName>style.visibility</p:attrName>
                                        </p:attrNameLst>
                                      </p:cBhvr>
                                      <p:to>
                                        <p:strVal val="visible"/>
                                      </p:to>
                                    </p:set>
                                    <p:animEffect filter="fade" transition="in">
                                      <p:cBhvr>
                                        <p:cTn dur="500"/>
                                        <p:tgtEl>
                                          <p:spTgt spid="27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99"/>
                                        </p:tgtEl>
                                        <p:attrNameLst>
                                          <p:attrName>style.visibility</p:attrName>
                                        </p:attrNameLst>
                                      </p:cBhvr>
                                      <p:to>
                                        <p:strVal val="visible"/>
                                      </p:to>
                                    </p:set>
                                    <p:animEffect filter="fade" transition="in">
                                      <p:cBhvr>
                                        <p:cTn dur="500"/>
                                        <p:tgtEl>
                                          <p:spTgt spid="27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02"/>
                                        </p:tgtEl>
                                        <p:attrNameLst>
                                          <p:attrName>style.visibility</p:attrName>
                                        </p:attrNameLst>
                                      </p:cBhvr>
                                      <p:to>
                                        <p:strVal val="visible"/>
                                      </p:to>
                                    </p:set>
                                    <p:animEffect filter="fade" transition="in">
                                      <p:cBhvr>
                                        <p:cTn dur="800"/>
                                        <p:tgtEl>
                                          <p:spTgt spid="2802"/>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803"/>
                                        </p:tgtEl>
                                        <p:attrNameLst>
                                          <p:attrName>style.visibility</p:attrName>
                                        </p:attrNameLst>
                                      </p:cBhvr>
                                      <p:to>
                                        <p:strVal val="visible"/>
                                      </p:to>
                                    </p:set>
                                    <p:animEffect filter="fade" transition="in">
                                      <p:cBhvr>
                                        <p:cTn dur="800"/>
                                        <p:tgtEl>
                                          <p:spTgt spid="2803"/>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2804"/>
                                        </p:tgtEl>
                                        <p:attrNameLst>
                                          <p:attrName>style.visibility</p:attrName>
                                        </p:attrNameLst>
                                      </p:cBhvr>
                                      <p:to>
                                        <p:strVal val="visible"/>
                                      </p:to>
                                    </p:set>
                                    <p:animEffect filter="fade" transition="in">
                                      <p:cBhvr>
                                        <p:cTn dur="800"/>
                                        <p:tgtEl>
                                          <p:spTgt spid="2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5"/>
                                        </p:tgtEl>
                                        <p:attrNameLst>
                                          <p:attrName>style.visibility</p:attrName>
                                        </p:attrNameLst>
                                      </p:cBhvr>
                                      <p:to>
                                        <p:strVal val="visible"/>
                                      </p:to>
                                    </p:set>
                                    <p:animEffect filter="fade" transition="in">
                                      <p:cBhvr>
                                        <p:cTn dur="500"/>
                                        <p:tgtEl>
                                          <p:spTgt spid="28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08"/>
                                        </p:tgtEl>
                                        <p:attrNameLst>
                                          <p:attrName>style.visibility</p:attrName>
                                        </p:attrNameLst>
                                      </p:cBhvr>
                                      <p:to>
                                        <p:strVal val="visible"/>
                                      </p:to>
                                    </p:set>
                                    <p:animEffect filter="fade" transition="in">
                                      <p:cBhvr>
                                        <p:cTn dur="800"/>
                                        <p:tgtEl>
                                          <p:spTgt spid="2808"/>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812"/>
                                        </p:tgtEl>
                                        <p:attrNameLst>
                                          <p:attrName>style.visibility</p:attrName>
                                        </p:attrNameLst>
                                      </p:cBhvr>
                                      <p:to>
                                        <p:strVal val="visible"/>
                                      </p:to>
                                    </p:set>
                                    <p:animEffect filter="fade" transition="in">
                                      <p:cBhvr>
                                        <p:cTn dur="800"/>
                                        <p:tgtEl>
                                          <p:spTgt spid="2812"/>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816"/>
                                        </p:tgtEl>
                                        <p:attrNameLst>
                                          <p:attrName>style.visibility</p:attrName>
                                        </p:attrNameLst>
                                      </p:cBhvr>
                                      <p:to>
                                        <p:strVal val="visible"/>
                                      </p:to>
                                    </p:set>
                                    <p:animEffect filter="fade" transition="in">
                                      <p:cBhvr>
                                        <p:cTn dur="800"/>
                                        <p:tgtEl>
                                          <p:spTgt spid="2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g27851c7e5cb_1_71"/>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VirtualBox or Hyper-V</a:t>
            </a:r>
            <a:endParaRPr>
              <a:latin typeface="Ubuntu"/>
              <a:ea typeface="Ubuntu"/>
              <a:cs typeface="Ubuntu"/>
              <a:sym typeface="Ubuntu"/>
            </a:endParaRPr>
          </a:p>
        </p:txBody>
      </p:sp>
      <p:grpSp>
        <p:nvGrpSpPr>
          <p:cNvPr id="2826" name="Google Shape;2826;g27851c7e5cb_1_71"/>
          <p:cNvGrpSpPr/>
          <p:nvPr/>
        </p:nvGrpSpPr>
        <p:grpSpPr>
          <a:xfrm>
            <a:off x="-2576390" y="1889352"/>
            <a:ext cx="1955173" cy="1989648"/>
            <a:chOff x="-2063042" y="1889352"/>
            <a:chExt cx="1955173" cy="1989648"/>
          </a:xfrm>
        </p:grpSpPr>
        <p:sp>
          <p:nvSpPr>
            <p:cNvPr id="2827" name="Google Shape;2827;g27851c7e5cb_1_71"/>
            <p:cNvSpPr/>
            <p:nvPr/>
          </p:nvSpPr>
          <p:spPr>
            <a:xfrm>
              <a:off x="-2063042" y="1889352"/>
              <a:ext cx="900000" cy="900000"/>
            </a:xfrm>
            <a:prstGeom prst="ellipse">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Ubuntu"/>
                <a:buNone/>
              </a:pPr>
              <a:r>
                <a:t/>
              </a:r>
              <a:endParaRPr b="0" i="0" sz="1800" u="none" cap="none" strike="noStrike">
                <a:solidFill>
                  <a:srgbClr val="FFFFFF"/>
                </a:solidFill>
                <a:latin typeface="Ubuntu"/>
                <a:ea typeface="Ubuntu"/>
                <a:cs typeface="Ubuntu"/>
                <a:sym typeface="Ubuntu"/>
              </a:endParaRPr>
            </a:p>
          </p:txBody>
        </p:sp>
        <p:sp>
          <p:nvSpPr>
            <p:cNvPr id="2828" name="Google Shape;2828;g27851c7e5cb_1_71"/>
            <p:cNvSpPr/>
            <p:nvPr/>
          </p:nvSpPr>
          <p:spPr>
            <a:xfrm>
              <a:off x="-1007869" y="1889352"/>
              <a:ext cx="900000" cy="900000"/>
            </a:xfrm>
            <a:prstGeom prst="ellipse">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Ubuntu"/>
                <a:buNone/>
              </a:pPr>
              <a:r>
                <a:t/>
              </a:r>
              <a:endParaRPr b="0" i="0" sz="1800" u="none" cap="none" strike="noStrike">
                <a:solidFill>
                  <a:srgbClr val="FFFFFF"/>
                </a:solidFill>
                <a:latin typeface="Ubuntu"/>
                <a:ea typeface="Ubuntu"/>
                <a:cs typeface="Ubuntu"/>
                <a:sym typeface="Ubuntu"/>
              </a:endParaRPr>
            </a:p>
          </p:txBody>
        </p:sp>
        <p:sp>
          <p:nvSpPr>
            <p:cNvPr id="2829" name="Google Shape;2829;g27851c7e5cb_1_71"/>
            <p:cNvSpPr/>
            <p:nvPr/>
          </p:nvSpPr>
          <p:spPr>
            <a:xfrm>
              <a:off x="-2063042" y="2979000"/>
              <a:ext cx="900000" cy="900000"/>
            </a:xfrm>
            <a:prstGeom prst="ellipse">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Ubuntu"/>
                <a:buNone/>
              </a:pPr>
              <a:r>
                <a:t/>
              </a:r>
              <a:endParaRPr b="0" i="0" sz="1800" u="none" cap="none" strike="noStrike">
                <a:solidFill>
                  <a:srgbClr val="FFFFFF"/>
                </a:solidFill>
                <a:latin typeface="Ubuntu"/>
                <a:ea typeface="Ubuntu"/>
                <a:cs typeface="Ubuntu"/>
                <a:sym typeface="Ubuntu"/>
              </a:endParaRPr>
            </a:p>
          </p:txBody>
        </p:sp>
        <p:sp>
          <p:nvSpPr>
            <p:cNvPr id="2830" name="Google Shape;2830;g27851c7e5cb_1_71"/>
            <p:cNvSpPr/>
            <p:nvPr/>
          </p:nvSpPr>
          <p:spPr>
            <a:xfrm>
              <a:off x="-1007869" y="2979000"/>
              <a:ext cx="900000" cy="900000"/>
            </a:xfrm>
            <a:prstGeom prst="ellipse">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Ubuntu"/>
                <a:buNone/>
              </a:pPr>
              <a:r>
                <a:t/>
              </a:r>
              <a:endParaRPr b="0" i="0" sz="1800" u="none" cap="none" strike="noStrike">
                <a:solidFill>
                  <a:srgbClr val="FFFFFF"/>
                </a:solidFill>
                <a:latin typeface="Ubuntu"/>
                <a:ea typeface="Ubuntu"/>
                <a:cs typeface="Ubuntu"/>
                <a:sym typeface="Ubuntu"/>
              </a:endParaRPr>
            </a:p>
          </p:txBody>
        </p:sp>
      </p:grpSp>
      <p:grpSp>
        <p:nvGrpSpPr>
          <p:cNvPr id="2831" name="Google Shape;2831;g27851c7e5cb_1_71"/>
          <p:cNvGrpSpPr/>
          <p:nvPr/>
        </p:nvGrpSpPr>
        <p:grpSpPr>
          <a:xfrm>
            <a:off x="6510914" y="3781084"/>
            <a:ext cx="5237018" cy="1801091"/>
            <a:chOff x="6303820" y="3726873"/>
            <a:chExt cx="5237018" cy="1801091"/>
          </a:xfrm>
        </p:grpSpPr>
        <p:sp>
          <p:nvSpPr>
            <p:cNvPr id="2832" name="Google Shape;2832;g27851c7e5cb_1_71"/>
            <p:cNvSpPr/>
            <p:nvPr/>
          </p:nvSpPr>
          <p:spPr>
            <a:xfrm>
              <a:off x="6303820" y="3726873"/>
              <a:ext cx="5237018" cy="1801091"/>
            </a:xfrm>
            <a:prstGeom prst="roundRect">
              <a:avLst>
                <a:gd fmla="val 16667" name="adj"/>
              </a:avLst>
            </a:prstGeom>
            <a:solidFill>
              <a:srgbClr val="F2F2F2"/>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id="2833" name="Google Shape;2833;g27851c7e5cb_1_71"/>
            <p:cNvPicPr preferRelativeResize="0"/>
            <p:nvPr/>
          </p:nvPicPr>
          <p:blipFill rotWithShape="1">
            <a:blip r:embed="rId3">
              <a:alphaModFix/>
            </a:blip>
            <a:srcRect b="0" l="0" r="0" t="0"/>
            <a:stretch/>
          </p:blipFill>
          <p:spPr>
            <a:xfrm>
              <a:off x="6541079" y="3803506"/>
              <a:ext cx="4762500" cy="1647825"/>
            </a:xfrm>
            <a:prstGeom prst="rect">
              <a:avLst/>
            </a:prstGeom>
            <a:noFill/>
            <a:ln>
              <a:noFill/>
            </a:ln>
          </p:spPr>
        </p:pic>
      </p:grpSp>
      <p:pic>
        <p:nvPicPr>
          <p:cNvPr descr="Image result for docker" id="2834" name="Google Shape;2834;g27851c7e5cb_1_71"/>
          <p:cNvPicPr preferRelativeResize="0"/>
          <p:nvPr/>
        </p:nvPicPr>
        <p:blipFill rotWithShape="1">
          <a:blip r:embed="rId4">
            <a:alphaModFix/>
          </a:blip>
          <a:srcRect b="0" l="0" r="0" t="0"/>
          <a:stretch/>
        </p:blipFill>
        <p:spPr>
          <a:xfrm>
            <a:off x="4553892" y="1306139"/>
            <a:ext cx="3349755" cy="2152042"/>
          </a:xfrm>
          <a:prstGeom prst="rect">
            <a:avLst/>
          </a:prstGeom>
          <a:noFill/>
          <a:ln>
            <a:noFill/>
          </a:ln>
        </p:spPr>
      </p:pic>
      <p:grpSp>
        <p:nvGrpSpPr>
          <p:cNvPr id="2835" name="Google Shape;2835;g27851c7e5cb_1_71"/>
          <p:cNvGrpSpPr/>
          <p:nvPr/>
        </p:nvGrpSpPr>
        <p:grpSpPr>
          <a:xfrm>
            <a:off x="705858" y="3781084"/>
            <a:ext cx="5237018" cy="1801091"/>
            <a:chOff x="498764" y="3696749"/>
            <a:chExt cx="5237018" cy="1801091"/>
          </a:xfrm>
        </p:grpSpPr>
        <p:sp>
          <p:nvSpPr>
            <p:cNvPr id="2836" name="Google Shape;2836;g27851c7e5cb_1_71"/>
            <p:cNvSpPr/>
            <p:nvPr/>
          </p:nvSpPr>
          <p:spPr>
            <a:xfrm>
              <a:off x="498764" y="3696749"/>
              <a:ext cx="5237018" cy="1801091"/>
            </a:xfrm>
            <a:prstGeom prst="roundRect">
              <a:avLst>
                <a:gd fmla="val 16667" name="adj"/>
              </a:avLst>
            </a:prstGeom>
            <a:solidFill>
              <a:srgbClr val="F2F2F2"/>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pic>
          <p:nvPicPr>
            <p:cNvPr descr="VirtualBox logo and symbol, meaning, history, PNG" id="2837" name="Google Shape;2837;g27851c7e5cb_1_71"/>
            <p:cNvPicPr preferRelativeResize="0"/>
            <p:nvPr/>
          </p:nvPicPr>
          <p:blipFill rotWithShape="1">
            <a:blip r:embed="rId5">
              <a:alphaModFix/>
            </a:blip>
            <a:srcRect b="23942" l="0" r="0" t="24615"/>
            <a:stretch/>
          </p:blipFill>
          <p:spPr>
            <a:xfrm>
              <a:off x="853658" y="3879000"/>
              <a:ext cx="4527230" cy="1455578"/>
            </a:xfrm>
            <a:prstGeom prst="rect">
              <a:avLst/>
            </a:prstGeom>
            <a:noFill/>
            <a:ln>
              <a:noFill/>
            </a:ln>
          </p:spPr>
        </p:pic>
      </p:grpSp>
      <p:grpSp>
        <p:nvGrpSpPr>
          <p:cNvPr id="2838" name="Google Shape;2838;g27851c7e5cb_1_71"/>
          <p:cNvGrpSpPr/>
          <p:nvPr/>
        </p:nvGrpSpPr>
        <p:grpSpPr>
          <a:xfrm>
            <a:off x="504245" y="1447451"/>
            <a:ext cx="11449050" cy="4537712"/>
            <a:chOff x="504245" y="1447451"/>
            <a:chExt cx="11449050" cy="4537712"/>
          </a:xfrm>
        </p:grpSpPr>
        <p:sp>
          <p:nvSpPr>
            <p:cNvPr id="2839" name="Google Shape;2839;g27851c7e5cb_1_71"/>
            <p:cNvSpPr/>
            <p:nvPr/>
          </p:nvSpPr>
          <p:spPr>
            <a:xfrm>
              <a:off x="504245" y="1648690"/>
              <a:ext cx="11449050" cy="4336473"/>
            </a:xfrm>
            <a:prstGeom prst="roundRect">
              <a:avLst>
                <a:gd fmla="val 3709" name="adj"/>
              </a:avLst>
            </a:prstGeom>
            <a:noFill/>
            <a:ln cap="flat" cmpd="sng" w="19050">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840" name="Google Shape;2840;g27851c7e5cb_1_71"/>
            <p:cNvSpPr/>
            <p:nvPr/>
          </p:nvSpPr>
          <p:spPr>
            <a:xfrm>
              <a:off x="849257" y="1447451"/>
              <a:ext cx="1524000" cy="50398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7F7F7F"/>
                  </a:solidFill>
                  <a:latin typeface="Ubuntu"/>
                  <a:ea typeface="Ubuntu"/>
                  <a:cs typeface="Ubuntu"/>
                  <a:sym typeface="Ubuntu"/>
                </a:rPr>
                <a:t>Windows</a:t>
              </a:r>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4"/>
                                        </p:tgtEl>
                                        <p:attrNameLst>
                                          <p:attrName>style.visibility</p:attrName>
                                        </p:attrNameLst>
                                      </p:cBhvr>
                                      <p:to>
                                        <p:strVal val="visible"/>
                                      </p:to>
                                    </p:set>
                                    <p:animEffect filter="fade" transition="in">
                                      <p:cBhvr>
                                        <p:cTn dur="500"/>
                                        <p:tgtEl>
                                          <p:spTgt spid="28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35"/>
                                        </p:tgtEl>
                                        <p:attrNameLst>
                                          <p:attrName>style.visibility</p:attrName>
                                        </p:attrNameLst>
                                      </p:cBhvr>
                                      <p:to>
                                        <p:strVal val="visible"/>
                                      </p:to>
                                    </p:set>
                                    <p:animEffect filter="fade" transition="in">
                                      <p:cBhvr>
                                        <p:cTn dur="500"/>
                                        <p:tgtEl>
                                          <p:spTgt spid="28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31"/>
                                        </p:tgtEl>
                                        <p:attrNameLst>
                                          <p:attrName>style.visibility</p:attrName>
                                        </p:attrNameLst>
                                      </p:cBhvr>
                                      <p:to>
                                        <p:strVal val="visible"/>
                                      </p:to>
                                    </p:set>
                                    <p:animEffect filter="fade" transition="in">
                                      <p:cBhvr>
                                        <p:cTn dur="500"/>
                                        <p:tgtEl>
                                          <p:spTgt spid="2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8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8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8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sp>
        <p:nvSpPr>
          <p:cNvPr id="2850" name="Google Shape;2850;p213"/>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Font typeface="Ubuntu"/>
              <a:buNone/>
            </a:pPr>
            <a:r>
              <a:rPr lang="en-US"/>
              <a:t>Docker</a:t>
            </a:r>
            <a:endParaRPr/>
          </a:p>
        </p:txBody>
      </p:sp>
      <p:sp>
        <p:nvSpPr>
          <p:cNvPr id="2851" name="Google Shape;2851;p213"/>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On Mac</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6" name="Shape 2856"/>
        <p:cNvGrpSpPr/>
        <p:nvPr/>
      </p:nvGrpSpPr>
      <p:grpSpPr>
        <a:xfrm>
          <a:off x="0" y="0"/>
          <a:ext cx="0" cy="0"/>
          <a:chOff x="0" y="0"/>
          <a:chExt cx="0" cy="0"/>
        </a:xfrm>
      </p:grpSpPr>
      <p:sp>
        <p:nvSpPr>
          <p:cNvPr id="2857" name="Google Shape;2857;p214"/>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3"/>
              </a:buClr>
              <a:buSzPts val="4400"/>
              <a:buFont typeface="Calibri"/>
              <a:buNone/>
            </a:pPr>
            <a:r>
              <a:rPr lang="en-US"/>
              <a:t>Docker on Mac</a:t>
            </a:r>
            <a:endParaRPr/>
          </a:p>
        </p:txBody>
      </p:sp>
      <p:grpSp>
        <p:nvGrpSpPr>
          <p:cNvPr id="2858" name="Google Shape;2858;p214"/>
          <p:cNvGrpSpPr/>
          <p:nvPr/>
        </p:nvGrpSpPr>
        <p:grpSpPr>
          <a:xfrm>
            <a:off x="3994530" y="2921331"/>
            <a:ext cx="4202892" cy="628041"/>
            <a:chOff x="1850533" y="1503915"/>
            <a:chExt cx="4202892" cy="628041"/>
          </a:xfrm>
        </p:grpSpPr>
        <p:grpSp>
          <p:nvGrpSpPr>
            <p:cNvPr id="2859" name="Google Shape;2859;p214"/>
            <p:cNvGrpSpPr/>
            <p:nvPr/>
          </p:nvGrpSpPr>
          <p:grpSpPr>
            <a:xfrm>
              <a:off x="1851043" y="1503915"/>
              <a:ext cx="573973" cy="628041"/>
              <a:chOff x="4033115" y="389199"/>
              <a:chExt cx="1069103" cy="1169811"/>
            </a:xfrm>
          </p:grpSpPr>
          <p:sp>
            <p:nvSpPr>
              <p:cNvPr id="2860" name="Google Shape;2860;p214"/>
              <p:cNvSpPr/>
              <p:nvPr/>
            </p:nvSpPr>
            <p:spPr>
              <a:xfrm>
                <a:off x="4092305" y="558838"/>
                <a:ext cx="713027" cy="713029"/>
              </a:xfrm>
              <a:prstGeom prst="ellipse">
                <a:avLst/>
              </a:prstGeom>
              <a:gradFill>
                <a:gsLst>
                  <a:gs pos="0">
                    <a:srgbClr val="E1B2D2"/>
                  </a:gs>
                  <a:gs pos="100000">
                    <a:srgbClr val="E3B098"/>
                  </a:gs>
                </a:gsLst>
                <a:lin ang="2698631"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Ubuntu"/>
                  <a:ea typeface="Ubuntu"/>
                  <a:cs typeface="Ubuntu"/>
                  <a:sym typeface="Ubuntu"/>
                </a:endParaRPr>
              </a:p>
            </p:txBody>
          </p:sp>
          <p:sp>
            <p:nvSpPr>
              <p:cNvPr id="2861" name="Google Shape;2861;p214"/>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E1B2D2"/>
                  </a:gs>
                  <a:gs pos="100000">
                    <a:srgbClr val="E3B098"/>
                  </a:gs>
                </a:gsLst>
                <a:lin ang="2698631"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Ubuntu"/>
                  <a:ea typeface="Ubuntu"/>
                  <a:cs typeface="Ubuntu"/>
                  <a:sym typeface="Ubuntu"/>
                </a:endParaRPr>
              </a:p>
            </p:txBody>
          </p:sp>
        </p:grpSp>
        <p:sp>
          <p:nvSpPr>
            <p:cNvPr id="2862" name="Google Shape;2862;p214"/>
            <p:cNvSpPr txBox="1"/>
            <p:nvPr/>
          </p:nvSpPr>
          <p:spPr>
            <a:xfrm>
              <a:off x="1850533" y="1601764"/>
              <a:ext cx="447600" cy="369300"/>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1800">
                  <a:solidFill>
                    <a:schemeClr val="lt1"/>
                  </a:solidFill>
                  <a:latin typeface="Ubuntu"/>
                  <a:ea typeface="Ubuntu"/>
                  <a:cs typeface="Ubuntu"/>
                  <a:sym typeface="Ubuntu"/>
                </a:rPr>
                <a:t>01</a:t>
              </a:r>
              <a:endParaRPr>
                <a:solidFill>
                  <a:schemeClr val="lt1"/>
                </a:solidFill>
              </a:endParaRPr>
            </a:p>
          </p:txBody>
        </p:sp>
        <p:sp>
          <p:nvSpPr>
            <p:cNvPr id="2863" name="Google Shape;2863;p214"/>
            <p:cNvSpPr txBox="1"/>
            <p:nvPr/>
          </p:nvSpPr>
          <p:spPr>
            <a:xfrm>
              <a:off x="2407824" y="1591995"/>
              <a:ext cx="3645600" cy="44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00"/>
                <a:buFont typeface="Arial"/>
                <a:buNone/>
              </a:pPr>
              <a:r>
                <a:rPr lang="en-US" sz="1400">
                  <a:solidFill>
                    <a:srgbClr val="595959"/>
                  </a:solidFill>
                  <a:latin typeface="Ubuntu"/>
                  <a:ea typeface="Ubuntu"/>
                  <a:cs typeface="Ubuntu"/>
                  <a:sym typeface="Ubuntu"/>
                </a:rPr>
                <a:t>Docker on Mac using Docker Toolbox</a:t>
              </a:r>
              <a:endParaRPr sz="1400">
                <a:solidFill>
                  <a:srgbClr val="595959"/>
                </a:solidFill>
                <a:latin typeface="Ubuntu"/>
                <a:ea typeface="Ubuntu"/>
                <a:cs typeface="Ubuntu"/>
                <a:sym typeface="Ubuntu"/>
              </a:endParaRPr>
            </a:p>
          </p:txBody>
        </p:sp>
      </p:grpSp>
      <p:grpSp>
        <p:nvGrpSpPr>
          <p:cNvPr id="2864" name="Google Shape;2864;p214"/>
          <p:cNvGrpSpPr/>
          <p:nvPr/>
        </p:nvGrpSpPr>
        <p:grpSpPr>
          <a:xfrm>
            <a:off x="4003099" y="3730270"/>
            <a:ext cx="4185807" cy="628041"/>
            <a:chOff x="1867751" y="2304254"/>
            <a:chExt cx="4185807" cy="628041"/>
          </a:xfrm>
        </p:grpSpPr>
        <p:grpSp>
          <p:nvGrpSpPr>
            <p:cNvPr id="2865" name="Google Shape;2865;p214"/>
            <p:cNvGrpSpPr/>
            <p:nvPr/>
          </p:nvGrpSpPr>
          <p:grpSpPr>
            <a:xfrm>
              <a:off x="1868235" y="2304254"/>
              <a:ext cx="573973" cy="628041"/>
              <a:chOff x="4033115" y="389199"/>
              <a:chExt cx="1069103" cy="1169811"/>
            </a:xfrm>
          </p:grpSpPr>
          <p:sp>
            <p:nvSpPr>
              <p:cNvPr id="2866" name="Google Shape;2866;p214"/>
              <p:cNvSpPr/>
              <p:nvPr/>
            </p:nvSpPr>
            <p:spPr>
              <a:xfrm>
                <a:off x="4092305" y="558838"/>
                <a:ext cx="713027" cy="713029"/>
              </a:xfrm>
              <a:prstGeom prst="ellipse">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Ubuntu"/>
                  <a:ea typeface="Ubuntu"/>
                  <a:cs typeface="Ubuntu"/>
                  <a:sym typeface="Ubuntu"/>
                </a:endParaRPr>
              </a:p>
            </p:txBody>
          </p:sp>
          <p:sp>
            <p:nvSpPr>
              <p:cNvPr id="2867" name="Google Shape;2867;p214"/>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Ubuntu"/>
                  <a:ea typeface="Ubuntu"/>
                  <a:cs typeface="Ubuntu"/>
                  <a:sym typeface="Ubuntu"/>
                </a:endParaRPr>
              </a:p>
            </p:txBody>
          </p:sp>
        </p:grpSp>
        <p:sp>
          <p:nvSpPr>
            <p:cNvPr id="2868" name="Google Shape;2868;p214"/>
            <p:cNvSpPr txBox="1"/>
            <p:nvPr/>
          </p:nvSpPr>
          <p:spPr>
            <a:xfrm>
              <a:off x="1867751" y="2402090"/>
              <a:ext cx="447600" cy="369300"/>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1800">
                  <a:solidFill>
                    <a:schemeClr val="lt1"/>
                  </a:solidFill>
                  <a:latin typeface="Ubuntu"/>
                  <a:ea typeface="Ubuntu"/>
                  <a:cs typeface="Ubuntu"/>
                  <a:sym typeface="Ubuntu"/>
                </a:rPr>
                <a:t>02</a:t>
              </a:r>
              <a:endParaRPr>
                <a:solidFill>
                  <a:schemeClr val="lt1"/>
                </a:solidFill>
              </a:endParaRPr>
            </a:p>
          </p:txBody>
        </p:sp>
        <p:sp>
          <p:nvSpPr>
            <p:cNvPr id="2869" name="Google Shape;2869;p214"/>
            <p:cNvSpPr txBox="1"/>
            <p:nvPr/>
          </p:nvSpPr>
          <p:spPr>
            <a:xfrm>
              <a:off x="2425016" y="2392334"/>
              <a:ext cx="3628541" cy="446087"/>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2800"/>
                <a:buFont typeface="Arial"/>
                <a:buNone/>
              </a:pPr>
              <a:r>
                <a:rPr lang="en-US">
                  <a:solidFill>
                    <a:srgbClr val="595959"/>
                  </a:solidFill>
                  <a:latin typeface="Ubuntu"/>
                  <a:ea typeface="Ubuntu"/>
                  <a:cs typeface="Ubuntu"/>
                  <a:sym typeface="Ubuntu"/>
                </a:rPr>
                <a:t>D</a:t>
              </a:r>
              <a:r>
                <a:rPr lang="en-US" sz="1400">
                  <a:solidFill>
                    <a:srgbClr val="595959"/>
                  </a:solidFill>
                  <a:latin typeface="Ubuntu"/>
                  <a:ea typeface="Ubuntu"/>
                  <a:cs typeface="Ubuntu"/>
                  <a:sym typeface="Ubuntu"/>
                </a:rPr>
                <a:t>ocker Desktop for Mac</a:t>
              </a:r>
              <a:endParaRPr sz="1400">
                <a:solidFill>
                  <a:srgbClr val="595959"/>
                </a:solidFill>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58"/>
                                        </p:tgtEl>
                                        <p:attrNameLst>
                                          <p:attrName>style.visibility</p:attrName>
                                        </p:attrNameLst>
                                      </p:cBhvr>
                                      <p:to>
                                        <p:strVal val="visible"/>
                                      </p:to>
                                    </p:set>
                                    <p:animEffect filter="fade" transition="in">
                                      <p:cBhvr>
                                        <p:cTn dur="250"/>
                                        <p:tgtEl>
                                          <p:spTgt spid="2858"/>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864"/>
                                        </p:tgtEl>
                                        <p:attrNameLst>
                                          <p:attrName>style.visibility</p:attrName>
                                        </p:attrNameLst>
                                      </p:cBhvr>
                                      <p:to>
                                        <p:strVal val="visible"/>
                                      </p:to>
                                    </p:set>
                                    <p:animEffect filter="fade" transition="in">
                                      <p:cBhvr>
                                        <p:cTn dur="250"/>
                                        <p:tgtEl>
                                          <p:spTgt spid="2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215"/>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1. Docker Toolbox</a:t>
            </a:r>
            <a:endParaRPr/>
          </a:p>
        </p:txBody>
      </p:sp>
      <p:pic>
        <p:nvPicPr>
          <p:cNvPr descr="What’s in the Toolbox" id="2876" name="Google Shape;2876;p215"/>
          <p:cNvPicPr preferRelativeResize="0"/>
          <p:nvPr/>
        </p:nvPicPr>
        <p:blipFill rotWithShape="1">
          <a:blip r:embed="rId3">
            <a:alphaModFix/>
          </a:blip>
          <a:srcRect b="0" l="0" r="0" t="0"/>
          <a:stretch/>
        </p:blipFill>
        <p:spPr>
          <a:xfrm>
            <a:off x="2256682" y="4419149"/>
            <a:ext cx="2199711" cy="1836872"/>
          </a:xfrm>
          <a:prstGeom prst="rect">
            <a:avLst/>
          </a:prstGeom>
          <a:noFill/>
          <a:ln>
            <a:noFill/>
          </a:ln>
        </p:spPr>
      </p:pic>
      <p:sp>
        <p:nvSpPr>
          <p:cNvPr id="2877" name="Google Shape;2877;p215"/>
          <p:cNvSpPr txBox="1"/>
          <p:nvPr/>
        </p:nvSpPr>
        <p:spPr>
          <a:xfrm>
            <a:off x="4989512" y="4598921"/>
            <a:ext cx="2135841"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Twentieth Century"/>
                <a:ea typeface="Twentieth Century"/>
                <a:cs typeface="Twentieth Century"/>
                <a:sym typeface="Twentieth Century"/>
              </a:rPr>
              <a:t>Oracle Virtualbox</a:t>
            </a:r>
            <a:endParaRPr b="0" i="0" sz="1800" u="none" cap="none" strike="noStrike">
              <a:solidFill>
                <a:srgbClr val="FFFFFF"/>
              </a:solidFill>
              <a:latin typeface="Twentieth Century"/>
              <a:ea typeface="Twentieth Century"/>
              <a:cs typeface="Twentieth Century"/>
              <a:sym typeface="Twentieth Century"/>
            </a:endParaRPr>
          </a:p>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Twentieth Century"/>
                <a:ea typeface="Twentieth Century"/>
                <a:cs typeface="Twentieth Century"/>
                <a:sym typeface="Twentieth Century"/>
              </a:rPr>
              <a:t>Docker Engine</a:t>
            </a:r>
            <a:endParaRPr b="0" i="0" sz="1800" u="none" cap="none" strike="noStrike">
              <a:solidFill>
                <a:srgbClr val="000000"/>
              </a:solidFill>
              <a:latin typeface="Ubuntu"/>
              <a:ea typeface="Ubuntu"/>
              <a:cs typeface="Ubuntu"/>
              <a:sym typeface="Ubuntu"/>
            </a:endParaRPr>
          </a:p>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Twentieth Century"/>
                <a:ea typeface="Twentieth Century"/>
                <a:cs typeface="Twentieth Century"/>
                <a:sym typeface="Twentieth Century"/>
              </a:rPr>
              <a:t>Docker Machine</a:t>
            </a:r>
            <a:endParaRPr b="0" i="0" sz="1800" u="none" cap="none" strike="noStrike">
              <a:solidFill>
                <a:srgbClr val="000000"/>
              </a:solidFill>
              <a:latin typeface="Ubuntu"/>
              <a:ea typeface="Ubuntu"/>
              <a:cs typeface="Ubuntu"/>
              <a:sym typeface="Ubuntu"/>
            </a:endParaRPr>
          </a:p>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Twentieth Century"/>
                <a:ea typeface="Twentieth Century"/>
                <a:cs typeface="Twentieth Century"/>
                <a:sym typeface="Twentieth Century"/>
              </a:rPr>
              <a:t>Docker Compose</a:t>
            </a:r>
            <a:endParaRPr b="0" i="0" sz="1800" u="none" cap="none" strike="noStrike">
              <a:solidFill>
                <a:srgbClr val="000000"/>
              </a:solidFill>
              <a:latin typeface="Ubuntu"/>
              <a:ea typeface="Ubuntu"/>
              <a:cs typeface="Ubuntu"/>
              <a:sym typeface="Ubuntu"/>
            </a:endParaRPr>
          </a:p>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Twentieth Century"/>
                <a:ea typeface="Twentieth Century"/>
                <a:cs typeface="Twentieth Century"/>
                <a:sym typeface="Twentieth Century"/>
              </a:rPr>
              <a:t>Kitematic GUI</a:t>
            </a:r>
            <a:endParaRPr b="0" i="0" sz="1800" u="none" cap="none" strike="noStrike">
              <a:solidFill>
                <a:srgbClr val="000000"/>
              </a:solidFill>
              <a:latin typeface="Ubuntu"/>
              <a:ea typeface="Ubuntu"/>
              <a:cs typeface="Ubuntu"/>
              <a:sym typeface="Ubuntu"/>
            </a:endParaRPr>
          </a:p>
        </p:txBody>
      </p:sp>
      <p:grpSp>
        <p:nvGrpSpPr>
          <p:cNvPr id="2878" name="Google Shape;2878;p215"/>
          <p:cNvGrpSpPr/>
          <p:nvPr/>
        </p:nvGrpSpPr>
        <p:grpSpPr>
          <a:xfrm>
            <a:off x="1633697" y="673418"/>
            <a:ext cx="3520440" cy="3520440"/>
            <a:chOff x="1653540" y="2959418"/>
            <a:chExt cx="3520440" cy="3520440"/>
          </a:xfrm>
        </p:grpSpPr>
        <p:pic>
          <p:nvPicPr>
            <p:cNvPr descr="http://icons.iconarchive.com/icons/mat-u/camill/256/Devices-display-wide-icon.png" id="2879" name="Google Shape;2879;p215"/>
            <p:cNvPicPr preferRelativeResize="0"/>
            <p:nvPr/>
          </p:nvPicPr>
          <p:blipFill rotWithShape="1">
            <a:blip r:embed="rId4">
              <a:alphaModFix/>
            </a:blip>
            <a:srcRect b="0" l="0" r="0" t="0"/>
            <a:stretch/>
          </p:blipFill>
          <p:spPr>
            <a:xfrm>
              <a:off x="1653540" y="2959418"/>
              <a:ext cx="3520440" cy="3520440"/>
            </a:xfrm>
            <a:prstGeom prst="rect">
              <a:avLst/>
            </a:prstGeom>
            <a:noFill/>
            <a:ln>
              <a:noFill/>
            </a:ln>
          </p:spPr>
        </p:pic>
        <p:pic>
          <p:nvPicPr>
            <p:cNvPr id="2880" name="Google Shape;2880;p215"/>
            <p:cNvPicPr preferRelativeResize="0"/>
            <p:nvPr/>
          </p:nvPicPr>
          <p:blipFill rotWithShape="1">
            <a:blip r:embed="rId5">
              <a:alphaModFix/>
            </a:blip>
            <a:srcRect b="0" l="0" r="0" t="0"/>
            <a:stretch/>
          </p:blipFill>
          <p:spPr>
            <a:xfrm>
              <a:off x="2051038" y="3691951"/>
              <a:ext cx="2725444" cy="1630680"/>
            </a:xfrm>
            <a:prstGeom prst="rect">
              <a:avLst/>
            </a:prstGeom>
            <a:noFill/>
            <a:ln>
              <a:noFill/>
            </a:ln>
          </p:spPr>
        </p:pic>
      </p:grpSp>
      <p:pic>
        <p:nvPicPr>
          <p:cNvPr descr="Image result for oracle virtualbox" id="2881" name="Google Shape;2881;p215"/>
          <p:cNvPicPr preferRelativeResize="0"/>
          <p:nvPr/>
        </p:nvPicPr>
        <p:blipFill rotWithShape="1">
          <a:blip r:embed="rId6">
            <a:alphaModFix/>
          </a:blip>
          <a:srcRect b="0" l="0" r="0" t="0"/>
          <a:stretch/>
        </p:blipFill>
        <p:spPr>
          <a:xfrm>
            <a:off x="2193462" y="1519900"/>
            <a:ext cx="2326149" cy="1416592"/>
          </a:xfrm>
          <a:prstGeom prst="rect">
            <a:avLst/>
          </a:prstGeom>
          <a:noFill/>
          <a:ln>
            <a:noFill/>
          </a:ln>
        </p:spPr>
      </p:pic>
      <p:pic>
        <p:nvPicPr>
          <p:cNvPr descr="Image result for debian linux" id="2882" name="Google Shape;2882;p215"/>
          <p:cNvPicPr preferRelativeResize="0"/>
          <p:nvPr/>
        </p:nvPicPr>
        <p:blipFill rotWithShape="1">
          <a:blip r:embed="rId7">
            <a:alphaModFix/>
          </a:blip>
          <a:srcRect b="0" l="0" r="0" t="0"/>
          <a:stretch/>
        </p:blipFill>
        <p:spPr>
          <a:xfrm>
            <a:off x="2237942" y="1593435"/>
            <a:ext cx="2237188" cy="1255712"/>
          </a:xfrm>
          <a:prstGeom prst="rect">
            <a:avLst/>
          </a:prstGeom>
          <a:noFill/>
          <a:ln>
            <a:noFill/>
          </a:ln>
        </p:spPr>
      </p:pic>
      <p:pic>
        <p:nvPicPr>
          <p:cNvPr descr="Image result for docker" id="2883" name="Google Shape;2883;p215"/>
          <p:cNvPicPr preferRelativeResize="0"/>
          <p:nvPr/>
        </p:nvPicPr>
        <p:blipFill rotWithShape="1">
          <a:blip r:embed="rId8">
            <a:alphaModFix/>
          </a:blip>
          <a:srcRect b="0" l="0" r="0" t="0"/>
          <a:stretch/>
        </p:blipFill>
        <p:spPr>
          <a:xfrm>
            <a:off x="2294057" y="1662464"/>
            <a:ext cx="2124957" cy="1062479"/>
          </a:xfrm>
          <a:prstGeom prst="rect">
            <a:avLst/>
          </a:prstGeom>
          <a:noFill/>
          <a:ln>
            <a:noFill/>
          </a:ln>
        </p:spPr>
      </p:pic>
      <p:sp>
        <p:nvSpPr>
          <p:cNvPr id="2884" name="Google Shape;2884;p215"/>
          <p:cNvSpPr/>
          <p:nvPr/>
        </p:nvSpPr>
        <p:spPr>
          <a:xfrm>
            <a:off x="5210252" y="1766531"/>
            <a:ext cx="4001801"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Twentieth Century"/>
                <a:ea typeface="Twentieth Century"/>
                <a:cs typeface="Twentieth Century"/>
                <a:sym typeface="Twentieth Century"/>
              </a:rPr>
              <a:t>macOS 10.8 “Mountain Lion” or newer</a:t>
            </a:r>
            <a:endParaRPr b="0" i="0" sz="18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8"/>
                                        </p:tgtEl>
                                        <p:attrNameLst>
                                          <p:attrName>style.visibility</p:attrName>
                                        </p:attrNameLst>
                                      </p:cBhvr>
                                      <p:to>
                                        <p:strVal val="visible"/>
                                      </p:to>
                                    </p:set>
                                    <p:animEffect filter="fade" transition="in">
                                      <p:cBhvr>
                                        <p:cTn dur="500"/>
                                        <p:tgtEl>
                                          <p:spTgt spid="2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81"/>
                                        </p:tgtEl>
                                        <p:attrNameLst>
                                          <p:attrName>style.visibility</p:attrName>
                                        </p:attrNameLst>
                                      </p:cBhvr>
                                      <p:to>
                                        <p:strVal val="visible"/>
                                      </p:to>
                                    </p:set>
                                    <p:anim calcmode="lin" valueType="num">
                                      <p:cBhvr additive="base">
                                        <p:cTn dur="500"/>
                                        <p:tgtEl>
                                          <p:spTgt spid="2881"/>
                                        </p:tgtEl>
                                        <p:attrNameLst>
                                          <p:attrName>ppt_w</p:attrName>
                                        </p:attrNameLst>
                                      </p:cBhvr>
                                      <p:tavLst>
                                        <p:tav fmla="" tm="0">
                                          <p:val>
                                            <p:strVal val="0"/>
                                          </p:val>
                                        </p:tav>
                                        <p:tav fmla="" tm="100000">
                                          <p:val>
                                            <p:strVal val="#ppt_w"/>
                                          </p:val>
                                        </p:tav>
                                      </p:tavLst>
                                    </p:anim>
                                    <p:anim calcmode="lin" valueType="num">
                                      <p:cBhvr additive="base">
                                        <p:cTn dur="500"/>
                                        <p:tgtEl>
                                          <p:spTgt spid="288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82"/>
                                        </p:tgtEl>
                                        <p:attrNameLst>
                                          <p:attrName>style.visibility</p:attrName>
                                        </p:attrNameLst>
                                      </p:cBhvr>
                                      <p:to>
                                        <p:strVal val="visible"/>
                                      </p:to>
                                    </p:set>
                                    <p:anim calcmode="lin" valueType="num">
                                      <p:cBhvr additive="base">
                                        <p:cTn dur="500"/>
                                        <p:tgtEl>
                                          <p:spTgt spid="2882"/>
                                        </p:tgtEl>
                                        <p:attrNameLst>
                                          <p:attrName>ppt_w</p:attrName>
                                        </p:attrNameLst>
                                      </p:cBhvr>
                                      <p:tavLst>
                                        <p:tav fmla="" tm="0">
                                          <p:val>
                                            <p:strVal val="0"/>
                                          </p:val>
                                        </p:tav>
                                        <p:tav fmla="" tm="100000">
                                          <p:val>
                                            <p:strVal val="#ppt_w"/>
                                          </p:val>
                                        </p:tav>
                                      </p:tavLst>
                                    </p:anim>
                                    <p:anim calcmode="lin" valueType="num">
                                      <p:cBhvr additive="base">
                                        <p:cTn dur="500"/>
                                        <p:tgtEl>
                                          <p:spTgt spid="28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83"/>
                                        </p:tgtEl>
                                        <p:attrNameLst>
                                          <p:attrName>style.visibility</p:attrName>
                                        </p:attrNameLst>
                                      </p:cBhvr>
                                      <p:to>
                                        <p:strVal val="visible"/>
                                      </p:to>
                                    </p:set>
                                    <p:anim calcmode="lin" valueType="num">
                                      <p:cBhvr additive="base">
                                        <p:cTn dur="500"/>
                                        <p:tgtEl>
                                          <p:spTgt spid="2883"/>
                                        </p:tgtEl>
                                        <p:attrNameLst>
                                          <p:attrName>ppt_w</p:attrName>
                                        </p:attrNameLst>
                                      </p:cBhvr>
                                      <p:tavLst>
                                        <p:tav fmla="" tm="0">
                                          <p:val>
                                            <p:strVal val="0"/>
                                          </p:val>
                                        </p:tav>
                                        <p:tav fmla="" tm="100000">
                                          <p:val>
                                            <p:strVal val="#ppt_w"/>
                                          </p:val>
                                        </p:tav>
                                      </p:tavLst>
                                    </p:anim>
                                    <p:anim calcmode="lin" valueType="num">
                                      <p:cBhvr additive="base">
                                        <p:cTn dur="500"/>
                                        <p:tgtEl>
                                          <p:spTgt spid="28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6"/>
                                        </p:tgtEl>
                                        <p:attrNameLst>
                                          <p:attrName>style.visibility</p:attrName>
                                        </p:attrNameLst>
                                      </p:cBhvr>
                                      <p:to>
                                        <p:strVal val="visible"/>
                                      </p:to>
                                    </p:set>
                                    <p:animEffect filter="fade" transition="in">
                                      <p:cBhvr>
                                        <p:cTn dur="500"/>
                                        <p:tgtEl>
                                          <p:spTgt spid="28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77"/>
                                        </p:tgtEl>
                                        <p:attrNameLst>
                                          <p:attrName>style.visibility</p:attrName>
                                        </p:attrNameLst>
                                      </p:cBhvr>
                                      <p:to>
                                        <p:strVal val="visible"/>
                                      </p:to>
                                    </p:set>
                                    <p:animEffect filter="fade" transition="in">
                                      <p:cBhvr>
                                        <p:cTn dur="500"/>
                                        <p:tgtEl>
                                          <p:spTgt spid="2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4"/>
                                        </p:tgtEl>
                                        <p:attrNameLst>
                                          <p:attrName>style.visibility</p:attrName>
                                        </p:attrNameLst>
                                      </p:cBhvr>
                                      <p:to>
                                        <p:strVal val="visible"/>
                                      </p:to>
                                    </p:set>
                                    <p:animEffect filter="fade" transition="in">
                                      <p:cBhvr>
                                        <p:cTn dur="500"/>
                                        <p:tgtEl>
                                          <p:spTgt spid="2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sp>
        <p:nvSpPr>
          <p:cNvPr id="2890" name="Google Shape;2890;p216"/>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2. Docker Desktop for Mac</a:t>
            </a:r>
            <a:endParaRPr/>
          </a:p>
        </p:txBody>
      </p:sp>
      <p:grpSp>
        <p:nvGrpSpPr>
          <p:cNvPr id="2891" name="Google Shape;2891;p216"/>
          <p:cNvGrpSpPr/>
          <p:nvPr/>
        </p:nvGrpSpPr>
        <p:grpSpPr>
          <a:xfrm>
            <a:off x="1123157" y="642938"/>
            <a:ext cx="3520440" cy="3520440"/>
            <a:chOff x="1653540" y="2959418"/>
            <a:chExt cx="3520440" cy="3520440"/>
          </a:xfrm>
        </p:grpSpPr>
        <p:pic>
          <p:nvPicPr>
            <p:cNvPr descr="http://icons.iconarchive.com/icons/mat-u/camill/256/Devices-display-wide-icon.png" id="2892" name="Google Shape;2892;p216"/>
            <p:cNvPicPr preferRelativeResize="0"/>
            <p:nvPr/>
          </p:nvPicPr>
          <p:blipFill rotWithShape="1">
            <a:blip r:embed="rId3">
              <a:alphaModFix/>
            </a:blip>
            <a:srcRect b="0" l="0" r="0" t="0"/>
            <a:stretch/>
          </p:blipFill>
          <p:spPr>
            <a:xfrm>
              <a:off x="1653540" y="2959418"/>
              <a:ext cx="3520440" cy="3520440"/>
            </a:xfrm>
            <a:prstGeom prst="rect">
              <a:avLst/>
            </a:prstGeom>
            <a:noFill/>
            <a:ln>
              <a:noFill/>
            </a:ln>
          </p:spPr>
        </p:pic>
        <p:pic>
          <p:nvPicPr>
            <p:cNvPr id="2893" name="Google Shape;2893;p216"/>
            <p:cNvPicPr preferRelativeResize="0"/>
            <p:nvPr/>
          </p:nvPicPr>
          <p:blipFill rotWithShape="1">
            <a:blip r:embed="rId4">
              <a:alphaModFix/>
            </a:blip>
            <a:srcRect b="0" l="0" r="0" t="0"/>
            <a:stretch/>
          </p:blipFill>
          <p:spPr>
            <a:xfrm>
              <a:off x="2048752" y="3657601"/>
              <a:ext cx="2730014" cy="1630680"/>
            </a:xfrm>
            <a:prstGeom prst="rect">
              <a:avLst/>
            </a:prstGeom>
            <a:noFill/>
            <a:ln>
              <a:noFill/>
            </a:ln>
          </p:spPr>
        </p:pic>
      </p:grpSp>
      <p:pic>
        <p:nvPicPr>
          <p:cNvPr descr="Image result for oracle virtualbox" id="2894" name="Google Shape;2894;p216"/>
          <p:cNvPicPr preferRelativeResize="0"/>
          <p:nvPr/>
        </p:nvPicPr>
        <p:blipFill rotWithShape="1">
          <a:blip r:embed="rId5">
            <a:alphaModFix/>
          </a:blip>
          <a:srcRect b="0" l="0" r="0" t="0"/>
          <a:stretch/>
        </p:blipFill>
        <p:spPr>
          <a:xfrm>
            <a:off x="1720301" y="1442702"/>
            <a:ext cx="2326149" cy="1416592"/>
          </a:xfrm>
          <a:prstGeom prst="rect">
            <a:avLst/>
          </a:prstGeom>
          <a:noFill/>
          <a:ln>
            <a:noFill/>
          </a:ln>
        </p:spPr>
      </p:pic>
      <p:pic>
        <p:nvPicPr>
          <p:cNvPr descr="Image result for debian linux" id="2895" name="Google Shape;2895;p216"/>
          <p:cNvPicPr preferRelativeResize="0"/>
          <p:nvPr/>
        </p:nvPicPr>
        <p:blipFill rotWithShape="1">
          <a:blip r:embed="rId6">
            <a:alphaModFix/>
          </a:blip>
          <a:srcRect b="0" l="0" r="0" t="0"/>
          <a:stretch/>
        </p:blipFill>
        <p:spPr>
          <a:xfrm>
            <a:off x="1758401" y="1548655"/>
            <a:ext cx="2237188" cy="1255712"/>
          </a:xfrm>
          <a:prstGeom prst="rect">
            <a:avLst/>
          </a:prstGeom>
          <a:noFill/>
          <a:ln>
            <a:noFill/>
          </a:ln>
        </p:spPr>
      </p:pic>
      <p:pic>
        <p:nvPicPr>
          <p:cNvPr descr="Image result for docker" id="2896" name="Google Shape;2896;p216"/>
          <p:cNvPicPr preferRelativeResize="0"/>
          <p:nvPr/>
        </p:nvPicPr>
        <p:blipFill rotWithShape="1">
          <a:blip r:embed="rId7">
            <a:alphaModFix/>
          </a:blip>
          <a:srcRect b="0" l="0" r="0" t="0"/>
          <a:stretch/>
        </p:blipFill>
        <p:spPr>
          <a:xfrm>
            <a:off x="1814516" y="1645271"/>
            <a:ext cx="2124957" cy="1062479"/>
          </a:xfrm>
          <a:prstGeom prst="rect">
            <a:avLst/>
          </a:prstGeom>
          <a:noFill/>
          <a:ln>
            <a:noFill/>
          </a:ln>
        </p:spPr>
      </p:pic>
      <p:pic>
        <p:nvPicPr>
          <p:cNvPr id="2897" name="Google Shape;2897;p216"/>
          <p:cNvPicPr preferRelativeResize="0"/>
          <p:nvPr/>
        </p:nvPicPr>
        <p:blipFill rotWithShape="1">
          <a:blip r:embed="rId8">
            <a:alphaModFix/>
          </a:blip>
          <a:srcRect b="0" l="0" r="0" t="0"/>
          <a:stretch/>
        </p:blipFill>
        <p:spPr>
          <a:xfrm>
            <a:off x="5009356" y="1565498"/>
            <a:ext cx="1707942" cy="1259188"/>
          </a:xfrm>
          <a:prstGeom prst="rect">
            <a:avLst/>
          </a:prstGeom>
          <a:noFill/>
          <a:ln>
            <a:noFill/>
          </a:ln>
        </p:spPr>
      </p:pic>
      <p:sp>
        <p:nvSpPr>
          <p:cNvPr id="2898" name="Google Shape;2898;p216"/>
          <p:cNvSpPr txBox="1"/>
          <p:nvPr/>
        </p:nvSpPr>
        <p:spPr>
          <a:xfrm>
            <a:off x="1376239" y="3887152"/>
            <a:ext cx="468044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Twentieth Century"/>
              <a:buNone/>
            </a:pPr>
            <a:r>
              <a:rPr b="0" i="0" lang="en-US" sz="1800" u="none" cap="none" strike="noStrike">
                <a:solidFill>
                  <a:srgbClr val="FFFFFF"/>
                </a:solidFill>
                <a:latin typeface="Twentieth Century"/>
                <a:ea typeface="Twentieth Century"/>
                <a:cs typeface="Twentieth Century"/>
                <a:sym typeface="Twentieth Century"/>
              </a:rPr>
              <a:t>Support: 	macOS Sierra 10.12 or newer</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800"/>
              <a:buFont typeface="Twentieth Century"/>
              <a:buNone/>
            </a:pPr>
            <a:r>
              <a:rPr b="0" i="0" lang="en-US" sz="1800" u="none" cap="none" strike="noStrike">
                <a:solidFill>
                  <a:srgbClr val="FFFFFF"/>
                </a:solidFill>
                <a:latin typeface="Twentieth Century"/>
                <a:ea typeface="Twentieth Century"/>
                <a:cs typeface="Twentieth Century"/>
                <a:sym typeface="Twentieth Century"/>
              </a:rPr>
              <a:t>              Mac Hardware - 2010 model or newer</a:t>
            </a:r>
            <a:endParaRPr b="0" i="0" sz="1800" u="none" cap="none" strike="noStrike">
              <a:solidFill>
                <a:srgbClr val="FFFFFF"/>
              </a:solidFill>
              <a:latin typeface="Twentieth Century"/>
              <a:ea typeface="Twentieth Century"/>
              <a:cs typeface="Twentieth Century"/>
              <a:sym typeface="Twentieth Century"/>
            </a:endParaRPr>
          </a:p>
        </p:txBody>
      </p:sp>
      <p:sp>
        <p:nvSpPr>
          <p:cNvPr id="2899" name="Google Shape;2899;p216"/>
          <p:cNvSpPr/>
          <p:nvPr/>
        </p:nvSpPr>
        <p:spPr>
          <a:xfrm>
            <a:off x="1488916" y="4987169"/>
            <a:ext cx="3480751" cy="408578"/>
          </a:xfrm>
          <a:prstGeom prst="roundRect">
            <a:avLst>
              <a:gd fmla="val 16667" name="adj"/>
            </a:avLst>
          </a:prstGeom>
          <a:gradFill>
            <a:gsLst>
              <a:gs pos="0">
                <a:srgbClr val="3566F1"/>
              </a:gs>
              <a:gs pos="100000">
                <a:schemeClr val="accent6"/>
              </a:gs>
            </a:gsLst>
            <a:lin ang="2700000" scaled="0"/>
          </a:gra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CF0F7"/>
              </a:buClr>
              <a:buSzPts val="1800"/>
              <a:buFont typeface="Twentieth Century"/>
              <a:buNone/>
            </a:pPr>
            <a:r>
              <a:rPr b="0" i="0" lang="en-US" sz="1800" u="none" cap="none" strike="noStrike">
                <a:solidFill>
                  <a:srgbClr val="FFFFFF"/>
                </a:solidFill>
                <a:latin typeface="Ubuntu"/>
                <a:ea typeface="Ubuntu"/>
                <a:cs typeface="Ubuntu"/>
                <a:sym typeface="Ubuntu"/>
              </a:rPr>
              <a:t>Linux Containers</a:t>
            </a:r>
            <a:endParaRPr b="0" i="0" sz="18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91"/>
                                        </p:tgtEl>
                                        <p:attrNameLst>
                                          <p:attrName>style.visibility</p:attrName>
                                        </p:attrNameLst>
                                      </p:cBhvr>
                                      <p:to>
                                        <p:strVal val="visible"/>
                                      </p:to>
                                    </p:set>
                                    <p:animEffect filter="fade" transition="in">
                                      <p:cBhvr>
                                        <p:cTn dur="500"/>
                                        <p:tgtEl>
                                          <p:spTgt spid="2891"/>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894"/>
                                        </p:tgtEl>
                                        <p:attrNameLst>
                                          <p:attrName>style.visibility</p:attrName>
                                        </p:attrNameLst>
                                      </p:cBhvr>
                                      <p:to>
                                        <p:strVal val="visible"/>
                                      </p:to>
                                    </p:set>
                                    <p:anim calcmode="lin" valueType="num">
                                      <p:cBhvr additive="base">
                                        <p:cTn dur="500"/>
                                        <p:tgtEl>
                                          <p:spTgt spid="2894"/>
                                        </p:tgtEl>
                                        <p:attrNameLst>
                                          <p:attrName>ppt_w</p:attrName>
                                        </p:attrNameLst>
                                      </p:cBhvr>
                                      <p:tavLst>
                                        <p:tav fmla="" tm="0">
                                          <p:val>
                                            <p:strVal val="0"/>
                                          </p:val>
                                        </p:tav>
                                        <p:tav fmla="" tm="100000">
                                          <p:val>
                                            <p:strVal val="#ppt_w"/>
                                          </p:val>
                                        </p:tav>
                                      </p:tavLst>
                                    </p:anim>
                                    <p:anim calcmode="lin" valueType="num">
                                      <p:cBhvr additive="base">
                                        <p:cTn dur="500"/>
                                        <p:tgtEl>
                                          <p:spTgt spid="289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895"/>
                                        </p:tgtEl>
                                        <p:attrNameLst>
                                          <p:attrName>style.visibility</p:attrName>
                                        </p:attrNameLst>
                                      </p:cBhvr>
                                      <p:to>
                                        <p:strVal val="visible"/>
                                      </p:to>
                                    </p:set>
                                    <p:anim calcmode="lin" valueType="num">
                                      <p:cBhvr additive="base">
                                        <p:cTn dur="500"/>
                                        <p:tgtEl>
                                          <p:spTgt spid="2895"/>
                                        </p:tgtEl>
                                        <p:attrNameLst>
                                          <p:attrName>ppt_w</p:attrName>
                                        </p:attrNameLst>
                                      </p:cBhvr>
                                      <p:tavLst>
                                        <p:tav fmla="" tm="0">
                                          <p:val>
                                            <p:strVal val="0"/>
                                          </p:val>
                                        </p:tav>
                                        <p:tav fmla="" tm="100000">
                                          <p:val>
                                            <p:strVal val="#ppt_w"/>
                                          </p:val>
                                        </p:tav>
                                      </p:tavLst>
                                    </p:anim>
                                    <p:anim calcmode="lin" valueType="num">
                                      <p:cBhvr additive="base">
                                        <p:cTn dur="500"/>
                                        <p:tgtEl>
                                          <p:spTgt spid="289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896"/>
                                        </p:tgtEl>
                                        <p:attrNameLst>
                                          <p:attrName>style.visibility</p:attrName>
                                        </p:attrNameLst>
                                      </p:cBhvr>
                                      <p:to>
                                        <p:strVal val="visible"/>
                                      </p:to>
                                    </p:set>
                                    <p:anim calcmode="lin" valueType="num">
                                      <p:cBhvr additive="base">
                                        <p:cTn dur="500"/>
                                        <p:tgtEl>
                                          <p:spTgt spid="2896"/>
                                        </p:tgtEl>
                                        <p:attrNameLst>
                                          <p:attrName>ppt_w</p:attrName>
                                        </p:attrNameLst>
                                      </p:cBhvr>
                                      <p:tavLst>
                                        <p:tav fmla="" tm="0">
                                          <p:val>
                                            <p:strVal val="0"/>
                                          </p:val>
                                        </p:tav>
                                        <p:tav fmla="" tm="100000">
                                          <p:val>
                                            <p:strVal val="#ppt_w"/>
                                          </p:val>
                                        </p:tav>
                                      </p:tavLst>
                                    </p:anim>
                                    <p:anim calcmode="lin" valueType="num">
                                      <p:cBhvr additive="base">
                                        <p:cTn dur="500"/>
                                        <p:tgtEl>
                                          <p:spTgt spid="289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94"/>
                                        </p:tgtEl>
                                      </p:cBhvr>
                                    </p:animEffect>
                                    <p:set>
                                      <p:cBhvr>
                                        <p:cTn dur="1" fill="hold">
                                          <p:stCondLst>
                                            <p:cond delay="500"/>
                                          </p:stCondLst>
                                        </p:cTn>
                                        <p:tgtEl>
                                          <p:spTgt spid="289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97"/>
                                        </p:tgtEl>
                                        <p:attrNameLst>
                                          <p:attrName>style.visibility</p:attrName>
                                        </p:attrNameLst>
                                      </p:cBhvr>
                                      <p:to>
                                        <p:strVal val="visible"/>
                                      </p:to>
                                    </p:set>
                                    <p:animEffect filter="fade" transition="in">
                                      <p:cBhvr>
                                        <p:cTn dur="500"/>
                                        <p:tgtEl>
                                          <p:spTgt spid="2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8"/>
                                        </p:tgtEl>
                                        <p:attrNameLst>
                                          <p:attrName>style.visibility</p:attrName>
                                        </p:attrNameLst>
                                      </p:cBhvr>
                                      <p:to>
                                        <p:strVal val="visible"/>
                                      </p:to>
                                    </p:set>
                                    <p:animEffect filter="fade" transition="in">
                                      <p:cBhvr>
                                        <p:cTn dur="500"/>
                                        <p:tgtEl>
                                          <p:spTgt spid="2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9"/>
                                        </p:tgtEl>
                                        <p:attrNameLst>
                                          <p:attrName>style.visibility</p:attrName>
                                        </p:attrNameLst>
                                      </p:cBhvr>
                                      <p:to>
                                        <p:strVal val="visible"/>
                                      </p:to>
                                    </p:set>
                                    <p:animEffect filter="fade" transition="in">
                                      <p:cBhvr>
                                        <p:cTn dur="500"/>
                                        <p:tgtEl>
                                          <p:spTgt spid="28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8" name="Shape 2908"/>
        <p:cNvGrpSpPr/>
        <p:nvPr/>
      </p:nvGrpSpPr>
      <p:grpSpPr>
        <a:xfrm>
          <a:off x="0" y="0"/>
          <a:ext cx="0" cy="0"/>
          <a:chOff x="0" y="0"/>
          <a:chExt cx="0" cy="0"/>
        </a:xfrm>
      </p:grpSpPr>
      <p:sp>
        <p:nvSpPr>
          <p:cNvPr id="2909" name="Google Shape;2909;p218"/>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Font typeface="Ubuntu"/>
              <a:buNone/>
            </a:pPr>
            <a:r>
              <a:rPr lang="en-US"/>
              <a:t>Orchestration</a:t>
            </a:r>
            <a:endParaRPr/>
          </a:p>
        </p:txBody>
      </p:sp>
      <p:sp>
        <p:nvSpPr>
          <p:cNvPr id="2910" name="Google Shape;2910;p218"/>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Container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5" name="Shape 2915"/>
        <p:cNvGrpSpPr/>
        <p:nvPr/>
      </p:nvGrpSpPr>
      <p:grpSpPr>
        <a:xfrm>
          <a:off x="0" y="0"/>
          <a:ext cx="0" cy="0"/>
          <a:chOff x="0" y="0"/>
          <a:chExt cx="0" cy="0"/>
        </a:xfrm>
      </p:grpSpPr>
      <p:sp>
        <p:nvSpPr>
          <p:cNvPr id="2916" name="Google Shape;2916;p219"/>
          <p:cNvSpPr/>
          <p:nvPr/>
        </p:nvSpPr>
        <p:spPr>
          <a:xfrm flipH="1" rot="10800000">
            <a:off x="0" y="6166853"/>
            <a:ext cx="12217702" cy="689148"/>
          </a:xfrm>
          <a:custGeom>
            <a:rect b="b" l="l" r="r" t="t"/>
            <a:pathLst>
              <a:path extrusionOk="0" h="1557396" w="12187234">
                <a:moveTo>
                  <a:pt x="687930" y="1557396"/>
                </a:moveTo>
                <a:cubicBezTo>
                  <a:pt x="1187545" y="1557396"/>
                  <a:pt x="1072249" y="1110051"/>
                  <a:pt x="1587238" y="1110051"/>
                </a:cubicBezTo>
                <a:cubicBezTo>
                  <a:pt x="2086853" y="1110051"/>
                  <a:pt x="1990773" y="1557396"/>
                  <a:pt x="2486546" y="1557396"/>
                </a:cubicBezTo>
                <a:cubicBezTo>
                  <a:pt x="2986161" y="1557396"/>
                  <a:pt x="2820904" y="1110051"/>
                  <a:pt x="3385854" y="1110051"/>
                </a:cubicBezTo>
                <a:cubicBezTo>
                  <a:pt x="3885469" y="1110051"/>
                  <a:pt x="3789390" y="1557396"/>
                  <a:pt x="4285162" y="1557396"/>
                </a:cubicBezTo>
                <a:cubicBezTo>
                  <a:pt x="4784778" y="1557396"/>
                  <a:pt x="4619520" y="1110051"/>
                  <a:pt x="5184471" y="1110051"/>
                </a:cubicBezTo>
                <a:cubicBezTo>
                  <a:pt x="5684086" y="1110051"/>
                  <a:pt x="5588006" y="1557396"/>
                  <a:pt x="6083778" y="1557396"/>
                </a:cubicBezTo>
                <a:cubicBezTo>
                  <a:pt x="6583394" y="1557396"/>
                  <a:pt x="6418137" y="1110051"/>
                  <a:pt x="6983087" y="1110051"/>
                </a:cubicBezTo>
                <a:cubicBezTo>
                  <a:pt x="7482702" y="1110051"/>
                  <a:pt x="7386622" y="1557396"/>
                  <a:pt x="7882394" y="1557396"/>
                </a:cubicBezTo>
                <a:cubicBezTo>
                  <a:pt x="8382010" y="1557396"/>
                  <a:pt x="8216752" y="1110051"/>
                  <a:pt x="8781702" y="1110051"/>
                </a:cubicBezTo>
                <a:cubicBezTo>
                  <a:pt x="9281318" y="1110051"/>
                  <a:pt x="9185238" y="1557396"/>
                  <a:pt x="9681010" y="1557396"/>
                </a:cubicBezTo>
                <a:cubicBezTo>
                  <a:pt x="10180626" y="1557396"/>
                  <a:pt x="10015368" y="1110051"/>
                  <a:pt x="10580318" y="1110051"/>
                </a:cubicBezTo>
                <a:cubicBezTo>
                  <a:pt x="11079934" y="1110051"/>
                  <a:pt x="10983854" y="1557396"/>
                  <a:pt x="11479626" y="1557396"/>
                </a:cubicBezTo>
                <a:cubicBezTo>
                  <a:pt x="11885564" y="1557396"/>
                  <a:pt x="11852581" y="1262078"/>
                  <a:pt x="12128968" y="1151334"/>
                </a:cubicBezTo>
                <a:lnTo>
                  <a:pt x="12187234" y="1132868"/>
                </a:lnTo>
                <a:lnTo>
                  <a:pt x="12187234" y="0"/>
                </a:lnTo>
                <a:lnTo>
                  <a:pt x="0" y="0"/>
                </a:lnTo>
                <a:lnTo>
                  <a:pt x="0" y="1144464"/>
                </a:lnTo>
                <a:lnTo>
                  <a:pt x="91033" y="1192943"/>
                </a:lnTo>
                <a:cubicBezTo>
                  <a:pt x="280190" y="1323209"/>
                  <a:pt x="328110" y="1557396"/>
                  <a:pt x="687930" y="155739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917" name="Google Shape;2917;p219"/>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solidFill>
                  <a:schemeClr val="dk1"/>
                </a:solidFill>
              </a:rPr>
              <a:t>Why Orchestrate?</a:t>
            </a:r>
            <a:endParaRPr>
              <a:solidFill>
                <a:schemeClr val="dk1"/>
              </a:solidFill>
            </a:endParaRPr>
          </a:p>
        </p:txBody>
      </p:sp>
      <p:sp>
        <p:nvSpPr>
          <p:cNvPr id="2918" name="Google Shape;2918;p219"/>
          <p:cNvSpPr/>
          <p:nvPr>
            <p:ph idx="4294967295" type="body"/>
          </p:nvPr>
        </p:nvSpPr>
        <p:spPr>
          <a:xfrm>
            <a:off x="978021" y="2191616"/>
            <a:ext cx="3324225" cy="1911440"/>
          </a:xfrm>
          <a:prstGeom prst="roundRect">
            <a:avLst>
              <a:gd fmla="val 9761" name="adj"/>
            </a:avLst>
          </a:prstGeom>
          <a:solidFill>
            <a:srgbClr val="0C0C0C"/>
          </a:solid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rgbClr val="D8D8D8"/>
              </a:buClr>
              <a:buSzPts val="1500"/>
              <a:buFont typeface="Arial"/>
              <a:buNone/>
            </a:pPr>
            <a:r>
              <a:rPr lang="en-US" sz="1800">
                <a:solidFill>
                  <a:srgbClr val="00FF00"/>
                </a:solidFill>
                <a:latin typeface="Consolas"/>
                <a:ea typeface="Consolas"/>
                <a:cs typeface="Consolas"/>
                <a:sym typeface="Consolas"/>
              </a:rPr>
              <a:t>docker run nodejs</a:t>
            </a:r>
            <a:endParaRPr sz="1800">
              <a:solidFill>
                <a:srgbClr val="00FF00"/>
              </a:solidFill>
              <a:latin typeface="Consolas"/>
              <a:ea typeface="Consolas"/>
              <a:cs typeface="Consolas"/>
              <a:sym typeface="Consolas"/>
            </a:endParaRPr>
          </a:p>
          <a:p>
            <a:pPr indent="0" lvl="0" marL="0" marR="0" rtl="0" algn="l">
              <a:lnSpc>
                <a:spcPct val="120000"/>
              </a:lnSpc>
              <a:spcBef>
                <a:spcPts val="1000"/>
              </a:spcBef>
              <a:spcAft>
                <a:spcPts val="0"/>
              </a:spcAft>
              <a:buClr>
                <a:srgbClr val="D8D8D8"/>
              </a:buClr>
              <a:buSzPts val="1500"/>
              <a:buFont typeface="Arial"/>
              <a:buNone/>
            </a:pPr>
            <a:r>
              <a:rPr lang="en-US" sz="1800">
                <a:solidFill>
                  <a:srgbClr val="00FF00"/>
                </a:solidFill>
                <a:latin typeface="Consolas"/>
                <a:ea typeface="Consolas"/>
                <a:cs typeface="Consolas"/>
                <a:sym typeface="Consolas"/>
              </a:rPr>
              <a:t>docker run nodejs</a:t>
            </a:r>
            <a:endParaRPr sz="1800">
              <a:solidFill>
                <a:srgbClr val="00FF00"/>
              </a:solidFill>
              <a:latin typeface="Consolas"/>
              <a:ea typeface="Consolas"/>
              <a:cs typeface="Consolas"/>
              <a:sym typeface="Consolas"/>
            </a:endParaRPr>
          </a:p>
          <a:p>
            <a:pPr indent="0" lvl="0" marL="0" marR="0" rtl="0" algn="l">
              <a:lnSpc>
                <a:spcPct val="120000"/>
              </a:lnSpc>
              <a:spcBef>
                <a:spcPts val="1000"/>
              </a:spcBef>
              <a:spcAft>
                <a:spcPts val="0"/>
              </a:spcAft>
              <a:buClr>
                <a:srgbClr val="D8D8D8"/>
              </a:buClr>
              <a:buSzPts val="1500"/>
              <a:buFont typeface="Arial"/>
              <a:buNone/>
            </a:pPr>
            <a:r>
              <a:rPr lang="en-US" sz="1800">
                <a:solidFill>
                  <a:srgbClr val="00FF00"/>
                </a:solidFill>
                <a:latin typeface="Consolas"/>
                <a:ea typeface="Consolas"/>
                <a:cs typeface="Consolas"/>
                <a:sym typeface="Consolas"/>
              </a:rPr>
              <a:t>docker run nodejs</a:t>
            </a:r>
            <a:endParaRPr sz="1800">
              <a:solidFill>
                <a:srgbClr val="00FF00"/>
              </a:solidFill>
              <a:latin typeface="Consolas"/>
              <a:ea typeface="Consolas"/>
              <a:cs typeface="Consolas"/>
              <a:sym typeface="Consolas"/>
            </a:endParaRPr>
          </a:p>
          <a:p>
            <a:pPr indent="0" lvl="0" marL="0" marR="0" rtl="0" algn="l">
              <a:lnSpc>
                <a:spcPct val="120000"/>
              </a:lnSpc>
              <a:spcBef>
                <a:spcPts val="1000"/>
              </a:spcBef>
              <a:spcAft>
                <a:spcPts val="0"/>
              </a:spcAft>
              <a:buClr>
                <a:srgbClr val="D8D8D8"/>
              </a:buClr>
              <a:buSzPts val="1500"/>
              <a:buFont typeface="Arial"/>
              <a:buNone/>
            </a:pPr>
            <a:r>
              <a:rPr lang="en-US" sz="1800">
                <a:solidFill>
                  <a:srgbClr val="00FF00"/>
                </a:solidFill>
                <a:latin typeface="Consolas"/>
                <a:ea typeface="Consolas"/>
                <a:cs typeface="Consolas"/>
                <a:sym typeface="Consolas"/>
              </a:rPr>
              <a:t>docker run nodejs</a:t>
            </a:r>
            <a:endParaRPr sz="1800">
              <a:solidFill>
                <a:srgbClr val="00FF00"/>
              </a:solidFill>
              <a:latin typeface="Consolas"/>
              <a:ea typeface="Consolas"/>
              <a:cs typeface="Consolas"/>
              <a:sym typeface="Consolas"/>
            </a:endParaRPr>
          </a:p>
        </p:txBody>
      </p:sp>
      <p:grpSp>
        <p:nvGrpSpPr>
          <p:cNvPr id="2919" name="Google Shape;2919;p219"/>
          <p:cNvGrpSpPr/>
          <p:nvPr/>
        </p:nvGrpSpPr>
        <p:grpSpPr>
          <a:xfrm>
            <a:off x="4982966" y="2778579"/>
            <a:ext cx="6657703" cy="3938186"/>
            <a:chOff x="3080657" y="990600"/>
            <a:chExt cx="6657703" cy="3938186"/>
          </a:xfrm>
        </p:grpSpPr>
        <p:pic>
          <p:nvPicPr>
            <p:cNvPr id="2920" name="Google Shape;2920;p219"/>
            <p:cNvPicPr preferRelativeResize="0"/>
            <p:nvPr/>
          </p:nvPicPr>
          <p:blipFill rotWithShape="1">
            <a:blip r:embed="rId3">
              <a:alphaModFix/>
            </a:blip>
            <a:srcRect b="0" l="0" r="0" t="0"/>
            <a:stretch/>
          </p:blipFill>
          <p:spPr>
            <a:xfrm>
              <a:off x="3080657" y="2842260"/>
              <a:ext cx="6657703" cy="2086526"/>
            </a:xfrm>
            <a:prstGeom prst="rect">
              <a:avLst/>
            </a:prstGeom>
            <a:noFill/>
            <a:ln>
              <a:noFill/>
            </a:ln>
          </p:spPr>
        </p:pic>
        <p:pic>
          <p:nvPicPr>
            <p:cNvPr id="2921" name="Google Shape;2921;p219"/>
            <p:cNvPicPr preferRelativeResize="0"/>
            <p:nvPr/>
          </p:nvPicPr>
          <p:blipFill rotWithShape="1">
            <a:blip r:embed="rId4">
              <a:alphaModFix/>
            </a:blip>
            <a:srcRect b="0" l="0" r="0" t="0"/>
            <a:stretch/>
          </p:blipFill>
          <p:spPr>
            <a:xfrm>
              <a:off x="7513320" y="990600"/>
              <a:ext cx="2225040" cy="3938186"/>
            </a:xfrm>
            <a:prstGeom prst="rect">
              <a:avLst/>
            </a:prstGeom>
            <a:noFill/>
            <a:ln>
              <a:noFill/>
            </a:ln>
          </p:spPr>
        </p:pic>
      </p:grpSp>
      <p:sp>
        <p:nvSpPr>
          <p:cNvPr id="2922" name="Google Shape;2922;p219"/>
          <p:cNvSpPr/>
          <p:nvPr/>
        </p:nvSpPr>
        <p:spPr>
          <a:xfrm>
            <a:off x="5277674" y="964388"/>
            <a:ext cx="5265964" cy="2201863"/>
          </a:xfrm>
          <a:prstGeom prst="cloud">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grpSp>
        <p:nvGrpSpPr>
          <p:cNvPr id="2923" name="Google Shape;2923;p219"/>
          <p:cNvGrpSpPr/>
          <p:nvPr/>
        </p:nvGrpSpPr>
        <p:grpSpPr>
          <a:xfrm>
            <a:off x="6644648" y="1547670"/>
            <a:ext cx="716280" cy="678180"/>
            <a:chOff x="6501492" y="2805249"/>
            <a:chExt cx="716280" cy="678180"/>
          </a:xfrm>
        </p:grpSpPr>
        <p:pic>
          <p:nvPicPr>
            <p:cNvPr id="2924" name="Google Shape;2924;p219"/>
            <p:cNvPicPr preferRelativeResize="0"/>
            <p:nvPr/>
          </p:nvPicPr>
          <p:blipFill rotWithShape="1">
            <a:blip r:embed="rId5">
              <a:alphaModFix/>
            </a:blip>
            <a:srcRect b="0" l="0" r="0" t="-107"/>
            <a:stretch/>
          </p:blipFill>
          <p:spPr>
            <a:xfrm>
              <a:off x="6501492" y="2805249"/>
              <a:ext cx="716280" cy="678180"/>
            </a:xfrm>
            <a:prstGeom prst="rect">
              <a:avLst/>
            </a:prstGeom>
            <a:noFill/>
            <a:ln>
              <a:noFill/>
            </a:ln>
          </p:spPr>
        </p:pic>
        <p:pic>
          <p:nvPicPr>
            <p:cNvPr descr="Image result for ansible image" id="2925" name="Google Shape;2925;p219"/>
            <p:cNvPicPr preferRelativeResize="0"/>
            <p:nvPr/>
          </p:nvPicPr>
          <p:blipFill rotWithShape="1">
            <a:blip r:embed="rId6">
              <a:alphaModFix/>
            </a:blip>
            <a:srcRect b="0" l="0" r="0" t="0"/>
            <a:stretch/>
          </p:blipFill>
          <p:spPr>
            <a:xfrm>
              <a:off x="6594837" y="2920320"/>
              <a:ext cx="528502" cy="528502"/>
            </a:xfrm>
            <a:prstGeom prst="rect">
              <a:avLst/>
            </a:prstGeom>
            <a:noFill/>
            <a:ln>
              <a:noFill/>
            </a:ln>
          </p:spPr>
        </p:pic>
      </p:grpSp>
      <p:grpSp>
        <p:nvGrpSpPr>
          <p:cNvPr id="2926" name="Google Shape;2926;p219"/>
          <p:cNvGrpSpPr/>
          <p:nvPr/>
        </p:nvGrpSpPr>
        <p:grpSpPr>
          <a:xfrm>
            <a:off x="7335891" y="1547670"/>
            <a:ext cx="716280" cy="754521"/>
            <a:chOff x="7192735" y="2805249"/>
            <a:chExt cx="716280" cy="754521"/>
          </a:xfrm>
        </p:grpSpPr>
        <p:pic>
          <p:nvPicPr>
            <p:cNvPr id="2927" name="Google Shape;2927;p219"/>
            <p:cNvPicPr preferRelativeResize="0"/>
            <p:nvPr/>
          </p:nvPicPr>
          <p:blipFill rotWithShape="1">
            <a:blip r:embed="rId5">
              <a:alphaModFix/>
            </a:blip>
            <a:srcRect b="0" l="0" r="0" t="-107"/>
            <a:stretch/>
          </p:blipFill>
          <p:spPr>
            <a:xfrm>
              <a:off x="7192735" y="2805249"/>
              <a:ext cx="716280" cy="678180"/>
            </a:xfrm>
            <a:prstGeom prst="rect">
              <a:avLst/>
            </a:prstGeom>
            <a:noFill/>
            <a:ln>
              <a:noFill/>
            </a:ln>
          </p:spPr>
        </p:pic>
        <p:pic>
          <p:nvPicPr>
            <p:cNvPr descr="MongoDB" id="2928" name="Google Shape;2928;p219"/>
            <p:cNvPicPr preferRelativeResize="0"/>
            <p:nvPr/>
          </p:nvPicPr>
          <p:blipFill rotWithShape="1">
            <a:blip r:embed="rId7">
              <a:alphaModFix/>
            </a:blip>
            <a:srcRect b="0" l="0" r="0" t="0"/>
            <a:stretch/>
          </p:blipFill>
          <p:spPr>
            <a:xfrm>
              <a:off x="7370369" y="2920320"/>
              <a:ext cx="424618" cy="639450"/>
            </a:xfrm>
            <a:prstGeom prst="rect">
              <a:avLst/>
            </a:prstGeom>
            <a:noFill/>
            <a:ln>
              <a:noFill/>
            </a:ln>
          </p:spPr>
        </p:pic>
      </p:grpSp>
      <p:grpSp>
        <p:nvGrpSpPr>
          <p:cNvPr id="2929" name="Google Shape;2929;p219"/>
          <p:cNvGrpSpPr/>
          <p:nvPr/>
        </p:nvGrpSpPr>
        <p:grpSpPr>
          <a:xfrm>
            <a:off x="8027134" y="1549731"/>
            <a:ext cx="716280" cy="678180"/>
            <a:chOff x="7883978" y="2807310"/>
            <a:chExt cx="716280" cy="678180"/>
          </a:xfrm>
        </p:grpSpPr>
        <p:pic>
          <p:nvPicPr>
            <p:cNvPr id="2930" name="Google Shape;2930;p219"/>
            <p:cNvPicPr preferRelativeResize="0"/>
            <p:nvPr/>
          </p:nvPicPr>
          <p:blipFill rotWithShape="1">
            <a:blip r:embed="rId5">
              <a:alphaModFix/>
            </a:blip>
            <a:srcRect b="0" l="0" r="0" t="-107"/>
            <a:stretch/>
          </p:blipFill>
          <p:spPr>
            <a:xfrm>
              <a:off x="7883978" y="2807310"/>
              <a:ext cx="716280" cy="678180"/>
            </a:xfrm>
            <a:prstGeom prst="rect">
              <a:avLst/>
            </a:prstGeom>
            <a:noFill/>
            <a:ln>
              <a:noFill/>
            </a:ln>
          </p:spPr>
        </p:pic>
        <p:pic>
          <p:nvPicPr>
            <p:cNvPr descr="Image result for redis" id="2931" name="Google Shape;2931;p219"/>
            <p:cNvPicPr preferRelativeResize="0"/>
            <p:nvPr/>
          </p:nvPicPr>
          <p:blipFill rotWithShape="1">
            <a:blip r:embed="rId8">
              <a:alphaModFix/>
            </a:blip>
            <a:srcRect b="0" l="0" r="0" t="0"/>
            <a:stretch/>
          </p:blipFill>
          <p:spPr>
            <a:xfrm>
              <a:off x="7998006" y="2969899"/>
              <a:ext cx="504012" cy="429344"/>
            </a:xfrm>
            <a:prstGeom prst="rect">
              <a:avLst/>
            </a:prstGeom>
            <a:noFill/>
            <a:ln>
              <a:noFill/>
            </a:ln>
          </p:spPr>
        </p:pic>
      </p:grpSp>
      <p:grpSp>
        <p:nvGrpSpPr>
          <p:cNvPr id="2932" name="Google Shape;2932;p219"/>
          <p:cNvGrpSpPr/>
          <p:nvPr/>
        </p:nvGrpSpPr>
        <p:grpSpPr>
          <a:xfrm>
            <a:off x="8683544" y="1408275"/>
            <a:ext cx="716280" cy="817575"/>
            <a:chOff x="8540388" y="2665854"/>
            <a:chExt cx="716280" cy="817575"/>
          </a:xfrm>
        </p:grpSpPr>
        <p:pic>
          <p:nvPicPr>
            <p:cNvPr id="2933" name="Google Shape;2933;p219"/>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2934" name="Google Shape;2934;p219"/>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sp>
        <p:nvSpPr>
          <p:cNvPr id="2935" name="Google Shape;2935;p219"/>
          <p:cNvSpPr txBox="1"/>
          <p:nvPr/>
        </p:nvSpPr>
        <p:spPr>
          <a:xfrm>
            <a:off x="5867577" y="2326006"/>
            <a:ext cx="4049078"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7FBFF"/>
                </a:solidFill>
                <a:latin typeface="Ubuntu"/>
                <a:ea typeface="Ubuntu"/>
                <a:cs typeface="Ubuntu"/>
                <a:sym typeface="Ubuntu"/>
              </a:rPr>
              <a:t>   </a:t>
            </a:r>
            <a:r>
              <a:rPr b="0" i="0" lang="en-US" sz="1800" u="none" cap="none" strike="noStrike">
                <a:solidFill>
                  <a:srgbClr val="F7FBFF"/>
                </a:solidFill>
                <a:latin typeface="Ubuntu"/>
                <a:ea typeface="Ubuntu"/>
                <a:cs typeface="Ubuntu"/>
                <a:sym typeface="Ubuntu"/>
              </a:rPr>
              <a:t>Public Docker registry</a:t>
            </a:r>
            <a:r>
              <a:rPr lang="en-US" sz="1800">
                <a:solidFill>
                  <a:srgbClr val="F7FBFF"/>
                </a:solidFill>
                <a:latin typeface="Ubuntu"/>
                <a:ea typeface="Ubuntu"/>
                <a:cs typeface="Ubuntu"/>
                <a:sym typeface="Ubuntu"/>
              </a:rPr>
              <a:t> </a:t>
            </a:r>
            <a:r>
              <a:rPr lang="en-US" sz="1800">
                <a:solidFill>
                  <a:schemeClr val="lt1"/>
                </a:solidFill>
                <a:latin typeface="Ubuntu"/>
                <a:ea typeface="Ubuntu"/>
                <a:cs typeface="Ubuntu"/>
                <a:sym typeface="Ubuntu"/>
              </a:rPr>
              <a:t>–</a:t>
            </a:r>
            <a:r>
              <a:rPr lang="en-US" sz="1800">
                <a:solidFill>
                  <a:srgbClr val="F7FBFF"/>
                </a:solidFill>
                <a:latin typeface="Ubuntu"/>
                <a:ea typeface="Ubuntu"/>
                <a:cs typeface="Ubuntu"/>
                <a:sym typeface="Ubuntu"/>
              </a:rPr>
              <a:t> </a:t>
            </a:r>
            <a:r>
              <a:rPr b="0" i="0" lang="en-US" sz="1800" u="none" cap="none" strike="noStrike">
                <a:solidFill>
                  <a:srgbClr val="F7FBFF"/>
                </a:solidFill>
                <a:latin typeface="Ubuntu"/>
                <a:ea typeface="Ubuntu"/>
                <a:cs typeface="Ubuntu"/>
                <a:sym typeface="Ubuntu"/>
              </a:rPr>
              <a:t>dockerhub</a:t>
            </a:r>
            <a:endParaRPr b="0" i="0" sz="1800" u="none" cap="none" strike="noStrike">
              <a:solidFill>
                <a:srgbClr val="F7FBFF"/>
              </a:solidFill>
              <a:latin typeface="Ubuntu"/>
              <a:ea typeface="Ubuntu"/>
              <a:cs typeface="Ubuntu"/>
              <a:sym typeface="Ubuntu"/>
            </a:endParaRPr>
          </a:p>
        </p:txBody>
      </p:sp>
      <p:grpSp>
        <p:nvGrpSpPr>
          <p:cNvPr id="2936" name="Google Shape;2936;p219"/>
          <p:cNvGrpSpPr/>
          <p:nvPr/>
        </p:nvGrpSpPr>
        <p:grpSpPr>
          <a:xfrm>
            <a:off x="8706970" y="3147336"/>
            <a:ext cx="716280" cy="817575"/>
            <a:chOff x="8540388" y="2665854"/>
            <a:chExt cx="716280" cy="817575"/>
          </a:xfrm>
        </p:grpSpPr>
        <p:pic>
          <p:nvPicPr>
            <p:cNvPr id="2937" name="Google Shape;2937;p219"/>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2938" name="Google Shape;2938;p219"/>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grpSp>
        <p:nvGrpSpPr>
          <p:cNvPr id="2939" name="Google Shape;2939;p219"/>
          <p:cNvGrpSpPr/>
          <p:nvPr/>
        </p:nvGrpSpPr>
        <p:grpSpPr>
          <a:xfrm>
            <a:off x="8695841" y="3206798"/>
            <a:ext cx="716280" cy="817575"/>
            <a:chOff x="8540388" y="2665854"/>
            <a:chExt cx="716280" cy="817575"/>
          </a:xfrm>
        </p:grpSpPr>
        <p:pic>
          <p:nvPicPr>
            <p:cNvPr id="2940" name="Google Shape;2940;p219"/>
            <p:cNvPicPr preferRelativeResize="0"/>
            <p:nvPr/>
          </p:nvPicPr>
          <p:blipFill rotWithShape="1">
            <a:blip r:embed="rId10">
              <a:alphaModFix/>
            </a:blip>
            <a:srcRect b="0" l="0" r="0" t="-107"/>
            <a:stretch/>
          </p:blipFill>
          <p:spPr>
            <a:xfrm>
              <a:off x="8540388" y="2805249"/>
              <a:ext cx="716280" cy="678180"/>
            </a:xfrm>
            <a:prstGeom prst="rect">
              <a:avLst/>
            </a:prstGeom>
            <a:noFill/>
            <a:ln>
              <a:noFill/>
            </a:ln>
          </p:spPr>
        </p:pic>
        <p:pic>
          <p:nvPicPr>
            <p:cNvPr descr="Node.js" id="2941" name="Google Shape;2941;p219"/>
            <p:cNvPicPr preferRelativeResize="0"/>
            <p:nvPr/>
          </p:nvPicPr>
          <p:blipFill rotWithShape="1">
            <a:blip r:embed="rId11">
              <a:alphaModFix/>
            </a:blip>
            <a:srcRect b="0" l="0" r="0" t="0"/>
            <a:stretch/>
          </p:blipFill>
          <p:spPr>
            <a:xfrm>
              <a:off x="8615559" y="2665854"/>
              <a:ext cx="636753" cy="733389"/>
            </a:xfrm>
            <a:prstGeom prst="rect">
              <a:avLst/>
            </a:prstGeom>
            <a:noFill/>
            <a:ln>
              <a:noFill/>
            </a:ln>
          </p:spPr>
        </p:pic>
      </p:grpSp>
      <p:grpSp>
        <p:nvGrpSpPr>
          <p:cNvPr id="2942" name="Google Shape;2942;p219"/>
          <p:cNvGrpSpPr/>
          <p:nvPr/>
        </p:nvGrpSpPr>
        <p:grpSpPr>
          <a:xfrm>
            <a:off x="4964426" y="2777556"/>
            <a:ext cx="6657703" cy="3938186"/>
            <a:chOff x="3080657" y="990600"/>
            <a:chExt cx="6657703" cy="3938186"/>
          </a:xfrm>
        </p:grpSpPr>
        <p:pic>
          <p:nvPicPr>
            <p:cNvPr id="2943" name="Google Shape;2943;p219"/>
            <p:cNvPicPr preferRelativeResize="0"/>
            <p:nvPr/>
          </p:nvPicPr>
          <p:blipFill rotWithShape="1">
            <a:blip r:embed="rId12">
              <a:alphaModFix/>
            </a:blip>
            <a:srcRect b="0" l="0" r="0" t="0"/>
            <a:stretch/>
          </p:blipFill>
          <p:spPr>
            <a:xfrm>
              <a:off x="3080657" y="2842260"/>
              <a:ext cx="6657700" cy="2086526"/>
            </a:xfrm>
            <a:prstGeom prst="rect">
              <a:avLst/>
            </a:prstGeom>
            <a:noFill/>
            <a:ln>
              <a:noFill/>
            </a:ln>
          </p:spPr>
        </p:pic>
        <p:pic>
          <p:nvPicPr>
            <p:cNvPr id="2944" name="Google Shape;2944;p219"/>
            <p:cNvPicPr preferRelativeResize="0"/>
            <p:nvPr/>
          </p:nvPicPr>
          <p:blipFill rotWithShape="1">
            <a:blip r:embed="rId13">
              <a:alphaModFix/>
            </a:blip>
            <a:srcRect b="0" l="0" r="0" t="0"/>
            <a:stretch/>
          </p:blipFill>
          <p:spPr>
            <a:xfrm>
              <a:off x="7513320" y="990600"/>
              <a:ext cx="2225040" cy="3938186"/>
            </a:xfrm>
            <a:prstGeom prst="rect">
              <a:avLst/>
            </a:prstGeom>
            <a:noFill/>
            <a:ln>
              <a:noFill/>
            </a:ln>
          </p:spPr>
        </p:pic>
      </p:grpSp>
      <p:grpSp>
        <p:nvGrpSpPr>
          <p:cNvPr id="2945" name="Google Shape;2945;p219"/>
          <p:cNvGrpSpPr/>
          <p:nvPr/>
        </p:nvGrpSpPr>
        <p:grpSpPr>
          <a:xfrm>
            <a:off x="5410312" y="5458477"/>
            <a:ext cx="2231818" cy="1967132"/>
            <a:chOff x="5410312" y="5458477"/>
            <a:chExt cx="2231818" cy="1967132"/>
          </a:xfrm>
        </p:grpSpPr>
        <p:sp>
          <p:nvSpPr>
            <p:cNvPr id="2946" name="Google Shape;2946;p219"/>
            <p:cNvSpPr/>
            <p:nvPr/>
          </p:nvSpPr>
          <p:spPr>
            <a:xfrm>
              <a:off x="6818642" y="5591175"/>
              <a:ext cx="823488" cy="449069"/>
            </a:xfrm>
            <a:custGeom>
              <a:rect b="b" l="l" r="r" t="t"/>
              <a:pathLst>
                <a:path extrusionOk="0" h="901700" w="1854200">
                  <a:moveTo>
                    <a:pt x="0" y="152400"/>
                  </a:moveTo>
                  <a:lnTo>
                    <a:pt x="101600" y="317500"/>
                  </a:lnTo>
                  <a:lnTo>
                    <a:pt x="355600" y="520700"/>
                  </a:lnTo>
                  <a:lnTo>
                    <a:pt x="596900" y="698500"/>
                  </a:lnTo>
                  <a:lnTo>
                    <a:pt x="1092200" y="876300"/>
                  </a:lnTo>
                  <a:lnTo>
                    <a:pt x="1498600" y="901700"/>
                  </a:lnTo>
                  <a:lnTo>
                    <a:pt x="1714500" y="901700"/>
                  </a:lnTo>
                  <a:lnTo>
                    <a:pt x="1854200" y="901700"/>
                  </a:lnTo>
                  <a:lnTo>
                    <a:pt x="1854200" y="609600"/>
                  </a:lnTo>
                  <a:lnTo>
                    <a:pt x="1333500" y="215900"/>
                  </a:lnTo>
                  <a:lnTo>
                    <a:pt x="1066800" y="63500"/>
                  </a:lnTo>
                  <a:lnTo>
                    <a:pt x="609600" y="0"/>
                  </a:lnTo>
                  <a:lnTo>
                    <a:pt x="203200" y="25400"/>
                  </a:lnTo>
                  <a:lnTo>
                    <a:pt x="50800" y="139700"/>
                  </a:lnTo>
                </a:path>
              </a:pathLst>
            </a:custGeom>
            <a:solidFill>
              <a:srgbClr val="E87B9B"/>
            </a:solidFill>
            <a:ln cap="flat" cmpd="sng" w="12700">
              <a:solidFill>
                <a:srgbClr val="E87B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sp>
          <p:nvSpPr>
            <p:cNvPr id="2947" name="Google Shape;2947;p219"/>
            <p:cNvSpPr/>
            <p:nvPr/>
          </p:nvSpPr>
          <p:spPr>
            <a:xfrm rot="-434750">
              <a:off x="6210146" y="5702619"/>
              <a:ext cx="918103" cy="354269"/>
            </a:xfrm>
            <a:custGeom>
              <a:rect b="b" l="l" r="r" t="t"/>
              <a:pathLst>
                <a:path extrusionOk="0" h="901700" w="1854200">
                  <a:moveTo>
                    <a:pt x="0" y="152400"/>
                  </a:moveTo>
                  <a:lnTo>
                    <a:pt x="101600" y="317500"/>
                  </a:lnTo>
                  <a:lnTo>
                    <a:pt x="355600" y="520700"/>
                  </a:lnTo>
                  <a:lnTo>
                    <a:pt x="596900" y="698500"/>
                  </a:lnTo>
                  <a:lnTo>
                    <a:pt x="1092200" y="876300"/>
                  </a:lnTo>
                  <a:lnTo>
                    <a:pt x="1498600" y="901700"/>
                  </a:lnTo>
                  <a:lnTo>
                    <a:pt x="1714500" y="901700"/>
                  </a:lnTo>
                  <a:lnTo>
                    <a:pt x="1854200" y="901700"/>
                  </a:lnTo>
                  <a:lnTo>
                    <a:pt x="1854200" y="609600"/>
                  </a:lnTo>
                  <a:lnTo>
                    <a:pt x="1333500" y="215900"/>
                  </a:lnTo>
                  <a:lnTo>
                    <a:pt x="1066800" y="63500"/>
                  </a:lnTo>
                  <a:lnTo>
                    <a:pt x="609600" y="0"/>
                  </a:lnTo>
                  <a:lnTo>
                    <a:pt x="203200" y="25400"/>
                  </a:lnTo>
                  <a:lnTo>
                    <a:pt x="50800" y="139700"/>
                  </a:lnTo>
                </a:path>
              </a:pathLst>
            </a:custGeom>
            <a:solidFill>
              <a:srgbClr val="F7D3DE"/>
            </a:solidFill>
            <a:ln cap="flat" cmpd="sng" w="12700">
              <a:solidFill>
                <a:srgbClr val="F7D3D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sp>
          <p:nvSpPr>
            <p:cNvPr id="2948" name="Google Shape;2948;p219"/>
            <p:cNvSpPr/>
            <p:nvPr/>
          </p:nvSpPr>
          <p:spPr>
            <a:xfrm rot="-1444657">
              <a:off x="5620505" y="5745238"/>
              <a:ext cx="1702987" cy="1393611"/>
            </a:xfrm>
            <a:prstGeom prst="arc">
              <a:avLst>
                <a:gd fmla="val 16200000" name="adj1"/>
                <a:gd fmla="val 21170831" name="adj2"/>
              </a:avLst>
            </a:prstGeom>
            <a:noFill/>
            <a:ln cap="flat" cmpd="sng" w="76200">
              <a:solidFill>
                <a:srgbClr val="36454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grpSp>
      <p:grpSp>
        <p:nvGrpSpPr>
          <p:cNvPr id="2949" name="Google Shape;2949;p219"/>
          <p:cNvGrpSpPr/>
          <p:nvPr/>
        </p:nvGrpSpPr>
        <p:grpSpPr>
          <a:xfrm>
            <a:off x="8703705" y="2538494"/>
            <a:ext cx="716280" cy="817575"/>
            <a:chOff x="8540388" y="2665854"/>
            <a:chExt cx="716280" cy="817575"/>
          </a:xfrm>
        </p:grpSpPr>
        <p:pic>
          <p:nvPicPr>
            <p:cNvPr id="2950" name="Google Shape;2950;p219"/>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2951" name="Google Shape;2951;p219"/>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grpSp>
        <p:nvGrpSpPr>
          <p:cNvPr id="2952" name="Google Shape;2952;p219"/>
          <p:cNvGrpSpPr/>
          <p:nvPr/>
        </p:nvGrpSpPr>
        <p:grpSpPr>
          <a:xfrm>
            <a:off x="8701527" y="3195499"/>
            <a:ext cx="716280" cy="817575"/>
            <a:chOff x="8540388" y="2665854"/>
            <a:chExt cx="716280" cy="817575"/>
          </a:xfrm>
        </p:grpSpPr>
        <p:pic>
          <p:nvPicPr>
            <p:cNvPr id="2953" name="Google Shape;2953;p219"/>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2954" name="Google Shape;2954;p219"/>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grpSp>
        <p:nvGrpSpPr>
          <p:cNvPr id="2955" name="Google Shape;2955;p219"/>
          <p:cNvGrpSpPr/>
          <p:nvPr/>
        </p:nvGrpSpPr>
        <p:grpSpPr>
          <a:xfrm>
            <a:off x="8703705" y="3808854"/>
            <a:ext cx="716280" cy="817575"/>
            <a:chOff x="8540388" y="2665854"/>
            <a:chExt cx="716280" cy="817575"/>
          </a:xfrm>
        </p:grpSpPr>
        <p:pic>
          <p:nvPicPr>
            <p:cNvPr id="2956" name="Google Shape;2956;p219"/>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2957" name="Google Shape;2957;p219"/>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sp>
        <p:nvSpPr>
          <p:cNvPr id="2958" name="Google Shape;2958;p219"/>
          <p:cNvSpPr/>
          <p:nvPr/>
        </p:nvSpPr>
        <p:spPr>
          <a:xfrm flipH="1" rot="10800000">
            <a:off x="0" y="6432081"/>
            <a:ext cx="12196102" cy="423544"/>
          </a:xfrm>
          <a:custGeom>
            <a:rect b="b" l="l" r="r" t="t"/>
            <a:pathLst>
              <a:path extrusionOk="0" h="1366272" w="11398226">
                <a:moveTo>
                  <a:pt x="687930" y="1366272"/>
                </a:moveTo>
                <a:cubicBezTo>
                  <a:pt x="1187545" y="1366272"/>
                  <a:pt x="1072249" y="918927"/>
                  <a:pt x="1587238" y="918927"/>
                </a:cubicBezTo>
                <a:cubicBezTo>
                  <a:pt x="2086853" y="918927"/>
                  <a:pt x="1990773" y="1366272"/>
                  <a:pt x="2486546" y="1366272"/>
                </a:cubicBezTo>
                <a:cubicBezTo>
                  <a:pt x="2986161" y="1366272"/>
                  <a:pt x="2820904" y="918927"/>
                  <a:pt x="3385854" y="918927"/>
                </a:cubicBezTo>
                <a:cubicBezTo>
                  <a:pt x="3885470" y="918927"/>
                  <a:pt x="3789391" y="1366272"/>
                  <a:pt x="4285163" y="1366272"/>
                </a:cubicBezTo>
                <a:cubicBezTo>
                  <a:pt x="4784779" y="1366272"/>
                  <a:pt x="4619520" y="918927"/>
                  <a:pt x="5184472" y="918927"/>
                </a:cubicBezTo>
                <a:cubicBezTo>
                  <a:pt x="5684086" y="918927"/>
                  <a:pt x="5588006" y="1366272"/>
                  <a:pt x="6083778" y="1366272"/>
                </a:cubicBezTo>
                <a:cubicBezTo>
                  <a:pt x="6583394" y="1366272"/>
                  <a:pt x="6418137" y="918927"/>
                  <a:pt x="6983087" y="918927"/>
                </a:cubicBezTo>
                <a:cubicBezTo>
                  <a:pt x="7482702" y="918927"/>
                  <a:pt x="7386622" y="1366272"/>
                  <a:pt x="7882394" y="1366272"/>
                </a:cubicBezTo>
                <a:cubicBezTo>
                  <a:pt x="8382010" y="1366272"/>
                  <a:pt x="8216752" y="918927"/>
                  <a:pt x="8781702" y="918927"/>
                </a:cubicBezTo>
                <a:cubicBezTo>
                  <a:pt x="9281318" y="918927"/>
                  <a:pt x="9185238" y="1366272"/>
                  <a:pt x="9681010" y="1366272"/>
                </a:cubicBezTo>
                <a:cubicBezTo>
                  <a:pt x="10180626" y="1366272"/>
                  <a:pt x="10015368" y="918927"/>
                  <a:pt x="10580318" y="918927"/>
                </a:cubicBezTo>
                <a:cubicBezTo>
                  <a:pt x="11048708" y="918927"/>
                  <a:pt x="10993537" y="1312102"/>
                  <a:pt x="11393315" y="1361248"/>
                </a:cubicBezTo>
                <a:lnTo>
                  <a:pt x="11398226" y="1361534"/>
                </a:lnTo>
                <a:lnTo>
                  <a:pt x="11398226" y="0"/>
                </a:lnTo>
                <a:lnTo>
                  <a:pt x="0" y="0"/>
                </a:lnTo>
                <a:lnTo>
                  <a:pt x="0" y="953340"/>
                </a:lnTo>
                <a:lnTo>
                  <a:pt x="91033" y="1001819"/>
                </a:lnTo>
                <a:cubicBezTo>
                  <a:pt x="280190" y="1132085"/>
                  <a:pt x="328110" y="1366272"/>
                  <a:pt x="687930" y="1366272"/>
                </a:cubicBezTo>
                <a:close/>
              </a:path>
            </a:pathLst>
          </a:custGeom>
          <a:solidFill>
            <a:srgbClr val="2191C9">
              <a:alpha val="6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8">
                                            <p:txEl>
                                              <p:pRg end="3" st="3"/>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55"/>
                                        </p:tgtEl>
                                        <p:attrNameLst>
                                          <p:attrName>style.visibility</p:attrName>
                                        </p:attrNameLst>
                                      </p:cBhvr>
                                      <p:to>
                                        <p:strVal val="visible"/>
                                      </p:to>
                                    </p:set>
                                    <p:animEffect filter="fade" transition="in">
                                      <p:cBhvr>
                                        <p:cTn dur="500"/>
                                        <p:tgtEl>
                                          <p:spTgt spid="2955"/>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936"/>
                                        </p:tgtEl>
                                        <p:attrNameLst>
                                          <p:attrName>style.visibility</p:attrName>
                                        </p:attrNameLst>
                                      </p:cBhvr>
                                      <p:to>
                                        <p:strVal val="visible"/>
                                      </p:to>
                                    </p:set>
                                    <p:animEffect filter="fade" transition="in">
                                      <p:cBhvr>
                                        <p:cTn dur="500"/>
                                        <p:tgtEl>
                                          <p:spTgt spid="2936"/>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2949"/>
                                        </p:tgtEl>
                                        <p:attrNameLst>
                                          <p:attrName>style.visibility</p:attrName>
                                        </p:attrNameLst>
                                      </p:cBhvr>
                                      <p:to>
                                        <p:strVal val="visible"/>
                                      </p:to>
                                    </p:set>
                                    <p:animEffect filter="fade" transition="in">
                                      <p:cBhvr>
                                        <p:cTn dur="500"/>
                                        <p:tgtEl>
                                          <p:spTgt spid="2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9"/>
                                        </p:tgtEl>
                                        <p:attrNameLst>
                                          <p:attrName>style.visibility</p:attrName>
                                        </p:attrNameLst>
                                      </p:cBhvr>
                                      <p:to>
                                        <p:strVal val="visible"/>
                                      </p:to>
                                    </p:set>
                                    <p:animEffect filter="fade" transition="in">
                                      <p:cBhvr>
                                        <p:cTn dur="500"/>
                                        <p:tgtEl>
                                          <p:spTgt spid="2939"/>
                                        </p:tgtEl>
                                      </p:cBhvr>
                                    </p:animEffect>
                                  </p:childTnLst>
                                </p:cTn>
                              </p:par>
                              <p:par>
                                <p:cTn fill="hold" nodeType="withEffect" presetClass="exit" presetID="10" presetSubtype="0">
                                  <p:stCondLst>
                                    <p:cond delay="0"/>
                                  </p:stCondLst>
                                  <p:childTnLst>
                                    <p:animEffect filter="fade" transition="out">
                                      <p:cBhvr>
                                        <p:cTn dur="500"/>
                                        <p:tgtEl>
                                          <p:spTgt spid="2939"/>
                                        </p:tgtEl>
                                      </p:cBhvr>
                                    </p:animEffect>
                                    <p:set>
                                      <p:cBhvr>
                                        <p:cTn dur="1" fill="hold">
                                          <p:stCondLst>
                                            <p:cond delay="500"/>
                                          </p:stCondLst>
                                        </p:cTn>
                                        <p:tgtEl>
                                          <p:spTgt spid="29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936"/>
                                        </p:tgtEl>
                                      </p:cBhvr>
                                    </p:animEffect>
                                    <p:set>
                                      <p:cBhvr>
                                        <p:cTn dur="1" fill="hold">
                                          <p:stCondLst>
                                            <p:cond delay="500"/>
                                          </p:stCondLst>
                                        </p:cTn>
                                        <p:tgtEl>
                                          <p:spTgt spid="293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2952"/>
                                        </p:tgtEl>
                                        <p:attrNameLst>
                                          <p:attrName>style.visibility</p:attrName>
                                        </p:attrNameLst>
                                      </p:cBhvr>
                                      <p:to>
                                        <p:strVal val="visible"/>
                                      </p:to>
                                    </p:set>
                                    <p:animEffect filter="fade" transition="in">
                                      <p:cBhvr>
                                        <p:cTn dur="500"/>
                                        <p:tgtEl>
                                          <p:spTgt spid="2952"/>
                                        </p:tgtEl>
                                      </p:cBhvr>
                                    </p:animEffect>
                                  </p:childTnLst>
                                </p:cTn>
                              </p:par>
                              <p:par>
                                <p:cTn fill="hold" nodeType="withEffect" presetClass="entr" presetID="10" presetSubtype="0">
                                  <p:stCondLst>
                                    <p:cond delay="0"/>
                                  </p:stCondLst>
                                  <p:childTnLst>
                                    <p:set>
                                      <p:cBhvr>
                                        <p:cTn dur="1" fill="hold">
                                          <p:stCondLst>
                                            <p:cond delay="0"/>
                                          </p:stCondLst>
                                        </p:cTn>
                                        <p:tgtEl>
                                          <p:spTgt spid="2942"/>
                                        </p:tgtEl>
                                        <p:attrNameLst>
                                          <p:attrName>style.visibility</p:attrName>
                                        </p:attrNameLst>
                                      </p:cBhvr>
                                      <p:to>
                                        <p:strVal val="visible"/>
                                      </p:to>
                                    </p:set>
                                    <p:animEffect filter="fade" transition="in">
                                      <p:cBhvr>
                                        <p:cTn dur="500"/>
                                        <p:tgtEl>
                                          <p:spTgt spid="29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45"/>
                                        </p:tgtEl>
                                        <p:attrNameLst>
                                          <p:attrName>style.visibility</p:attrName>
                                        </p:attrNameLst>
                                      </p:cBhvr>
                                      <p:to>
                                        <p:strVal val="visible"/>
                                      </p:to>
                                    </p:set>
                                    <p:animEffect filter="fade" transition="in">
                                      <p:cBhvr>
                                        <p:cTn dur="500"/>
                                        <p:tgtEl>
                                          <p:spTgt spid="2945"/>
                                        </p:tgtEl>
                                      </p:cBhvr>
                                    </p:animEffect>
                                  </p:childTnLst>
                                </p:cTn>
                              </p:par>
                            </p:childTnLst>
                          </p:cTn>
                        </p:par>
                        <p:par>
                          <p:cTn fill="hold">
                            <p:stCondLst>
                              <p:cond delay="1500"/>
                            </p:stCondLst>
                            <p:childTnLst>
                              <p:par>
                                <p:cTn fill="hold" nodeType="afterEffect" presetClass="emph" presetID="8" presetSubtype="0">
                                  <p:stCondLst>
                                    <p:cond delay="0"/>
                                  </p:stCondLst>
                                  <p:childTnLst>
                                    <p:animRot by="-21600000">
                                      <p:cBhvr>
                                        <p:cTn dur="2000" fill="hold"/>
                                        <p:tgtEl>
                                          <p:spTgt spid="2949"/>
                                        </p:tgtEl>
                                        <p:attrNameLst>
                                          <p:attrName>r</p:attrName>
                                        </p:attrNameLst>
                                      </p:cBhvr>
                                    </p:animRot>
                                  </p:childTnLst>
                                </p:cTn>
                              </p:par>
                            </p:childTnLst>
                          </p:cTn>
                        </p:par>
                        <p:par>
                          <p:cTn fill="hold">
                            <p:stCondLst>
                              <p:cond delay="3500"/>
                            </p:stCondLst>
                            <p:childTnLst>
                              <p:par>
                                <p:cTn fill="hold" nodeType="afterEffect" presetClass="emph" presetID="8" presetSubtype="0">
                                  <p:stCondLst>
                                    <p:cond delay="250"/>
                                  </p:stCondLst>
                                  <p:childTnLst>
                                    <p:animRot by="-21600000">
                                      <p:cBhvr>
                                        <p:cTn dur="2000" fill="hold"/>
                                        <p:tgtEl>
                                          <p:spTgt spid="2952"/>
                                        </p:tgtEl>
                                        <p:attrNameLst>
                                          <p:attrName>r</p:attrName>
                                        </p:attrNameLst>
                                      </p:cBhvr>
                                    </p:animRot>
                                  </p:childTnLst>
                                </p:cTn>
                              </p:par>
                              <p:par>
                                <p:cTn fill="hold" nodeType="withEffect" presetClass="emph" presetID="8" presetSubtype="0">
                                  <p:stCondLst>
                                    <p:cond delay="0"/>
                                  </p:stCondLst>
                                  <p:childTnLst>
                                    <p:animRot by="-21600000">
                                      <p:cBhvr>
                                        <p:cTn dur="2000" fill="hold"/>
                                        <p:tgtEl>
                                          <p:spTgt spid="295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1"/>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Sharing the Kernel</a:t>
            </a:r>
            <a:endParaRPr/>
          </a:p>
        </p:txBody>
      </p:sp>
      <p:sp>
        <p:nvSpPr>
          <p:cNvPr id="804" name="Google Shape;804;p11"/>
          <p:cNvSpPr/>
          <p:nvPr/>
        </p:nvSpPr>
        <p:spPr>
          <a:xfrm>
            <a:off x="2670508" y="5132534"/>
            <a:ext cx="6874054" cy="429036"/>
          </a:xfrm>
          <a:prstGeom prst="round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OS – Ubuntu</a:t>
            </a:r>
            <a:endParaRPr b="0" i="0" sz="1800" u="none" cap="none" strike="noStrike">
              <a:solidFill>
                <a:schemeClr val="lt1"/>
              </a:solidFill>
              <a:latin typeface="Ubuntu"/>
              <a:ea typeface="Ubuntu"/>
              <a:cs typeface="Ubuntu"/>
              <a:sym typeface="Ubuntu"/>
            </a:endParaRPr>
          </a:p>
        </p:txBody>
      </p:sp>
      <p:sp>
        <p:nvSpPr>
          <p:cNvPr id="805" name="Google Shape;805;p11"/>
          <p:cNvSpPr/>
          <p:nvPr/>
        </p:nvSpPr>
        <p:spPr>
          <a:xfrm>
            <a:off x="2670508" y="4681901"/>
            <a:ext cx="6874054" cy="365760"/>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Docker</a:t>
            </a:r>
            <a:endParaRPr b="0" i="0" sz="1800" u="none" cap="none" strike="noStrike">
              <a:solidFill>
                <a:schemeClr val="lt1"/>
              </a:solidFill>
              <a:latin typeface="Ubuntu"/>
              <a:ea typeface="Ubuntu"/>
              <a:cs typeface="Ubuntu"/>
              <a:sym typeface="Ubuntu"/>
            </a:endParaRPr>
          </a:p>
        </p:txBody>
      </p:sp>
      <p:pic>
        <p:nvPicPr>
          <p:cNvPr descr="http://icons.iconarchive.com/icons/saki/nuoveXT/96/Apps-ubuntu-icon.png" id="806" name="Google Shape;806;p11"/>
          <p:cNvPicPr preferRelativeResize="0"/>
          <p:nvPr/>
        </p:nvPicPr>
        <p:blipFill rotWithShape="1">
          <a:blip r:embed="rId3">
            <a:alphaModFix/>
          </a:blip>
          <a:srcRect b="0" l="0" r="0" t="0"/>
          <a:stretch/>
        </p:blipFill>
        <p:spPr>
          <a:xfrm>
            <a:off x="3245493" y="5090097"/>
            <a:ext cx="513908" cy="513909"/>
          </a:xfrm>
          <a:prstGeom prst="roundRect">
            <a:avLst>
              <a:gd fmla="val 16667" name="adj"/>
            </a:avLst>
          </a:prstGeom>
          <a:noFill/>
          <a:ln>
            <a:noFill/>
          </a:ln>
        </p:spPr>
      </p:pic>
      <p:grpSp>
        <p:nvGrpSpPr>
          <p:cNvPr id="807" name="Google Shape;807;p11"/>
          <p:cNvGrpSpPr/>
          <p:nvPr/>
        </p:nvGrpSpPr>
        <p:grpSpPr>
          <a:xfrm>
            <a:off x="8983113" y="1690311"/>
            <a:ext cx="1298789" cy="1229704"/>
            <a:chOff x="8987291" y="1574564"/>
            <a:chExt cx="977064" cy="925092"/>
          </a:xfrm>
        </p:grpSpPr>
        <p:pic>
          <p:nvPicPr>
            <p:cNvPr id="808" name="Google Shape;808;p11"/>
            <p:cNvPicPr preferRelativeResize="0"/>
            <p:nvPr/>
          </p:nvPicPr>
          <p:blipFill rotWithShape="1">
            <a:blip r:embed="rId4">
              <a:alphaModFix/>
            </a:blip>
            <a:srcRect b="0" l="0" r="0" t="-107"/>
            <a:stretch/>
          </p:blipFill>
          <p:spPr>
            <a:xfrm>
              <a:off x="8987291" y="1574564"/>
              <a:ext cx="977064" cy="925092"/>
            </a:xfrm>
            <a:prstGeom prst="roundRect">
              <a:avLst>
                <a:gd fmla="val 22264" name="adj"/>
              </a:avLst>
            </a:prstGeom>
            <a:noFill/>
            <a:ln>
              <a:noFill/>
            </a:ln>
          </p:spPr>
        </p:pic>
        <p:pic>
          <p:nvPicPr>
            <p:cNvPr descr="Image result for windows icon" id="809" name="Google Shape;809;p11"/>
            <p:cNvPicPr preferRelativeResize="0"/>
            <p:nvPr/>
          </p:nvPicPr>
          <p:blipFill rotWithShape="1">
            <a:blip r:embed="rId5">
              <a:alphaModFix/>
            </a:blip>
            <a:srcRect b="0" l="0" r="0" t="0"/>
            <a:stretch/>
          </p:blipFill>
          <p:spPr>
            <a:xfrm>
              <a:off x="9177357" y="1738406"/>
              <a:ext cx="596931" cy="596931"/>
            </a:xfrm>
            <a:prstGeom prst="roundRect">
              <a:avLst>
                <a:gd fmla="val 16667" name="adj"/>
              </a:avLst>
            </a:prstGeom>
            <a:noFill/>
            <a:ln>
              <a:noFill/>
            </a:ln>
          </p:spPr>
        </p:pic>
      </p:grpSp>
      <p:pic>
        <p:nvPicPr>
          <p:cNvPr id="810" name="Google Shape;810;p11"/>
          <p:cNvPicPr preferRelativeResize="0"/>
          <p:nvPr/>
        </p:nvPicPr>
        <p:blipFill rotWithShape="1">
          <a:blip r:embed="rId6">
            <a:alphaModFix/>
          </a:blip>
          <a:srcRect b="0" l="0" r="0" t="-107"/>
          <a:stretch/>
        </p:blipFill>
        <p:spPr>
          <a:xfrm>
            <a:off x="8983113" y="1683810"/>
            <a:ext cx="1305655" cy="1236205"/>
          </a:xfrm>
          <a:prstGeom prst="roundRect">
            <a:avLst>
              <a:gd fmla="val 24621" name="adj"/>
            </a:avLst>
          </a:prstGeom>
          <a:noFill/>
          <a:ln>
            <a:noFill/>
          </a:ln>
        </p:spPr>
      </p:pic>
      <p:grpSp>
        <p:nvGrpSpPr>
          <p:cNvPr id="811" name="Google Shape;811;p11"/>
          <p:cNvGrpSpPr/>
          <p:nvPr/>
        </p:nvGrpSpPr>
        <p:grpSpPr>
          <a:xfrm>
            <a:off x="2922332" y="1668786"/>
            <a:ext cx="1321527" cy="1251231"/>
            <a:chOff x="2748712" y="1553039"/>
            <a:chExt cx="1321527" cy="1251231"/>
          </a:xfrm>
        </p:grpSpPr>
        <p:pic>
          <p:nvPicPr>
            <p:cNvPr id="812" name="Google Shape;812;p11"/>
            <p:cNvPicPr preferRelativeResize="0"/>
            <p:nvPr/>
          </p:nvPicPr>
          <p:blipFill rotWithShape="1">
            <a:blip r:embed="rId4">
              <a:alphaModFix/>
            </a:blip>
            <a:srcRect b="0" l="0" r="0" t="-107"/>
            <a:stretch/>
          </p:blipFill>
          <p:spPr>
            <a:xfrm>
              <a:off x="2748712" y="1553039"/>
              <a:ext cx="1321527" cy="1251231"/>
            </a:xfrm>
            <a:prstGeom prst="roundRect">
              <a:avLst>
                <a:gd fmla="val 21382" name="adj"/>
              </a:avLst>
            </a:prstGeom>
            <a:noFill/>
            <a:ln>
              <a:noFill/>
            </a:ln>
          </p:spPr>
        </p:pic>
        <p:pic>
          <p:nvPicPr>
            <p:cNvPr descr="http://icons.iconarchive.com/icons/saki/nuoveXT/96/Apps-ubuntu-icon.png" id="813" name="Google Shape;813;p11"/>
            <p:cNvPicPr preferRelativeResize="0"/>
            <p:nvPr/>
          </p:nvPicPr>
          <p:blipFill rotWithShape="1">
            <a:blip r:embed="rId3">
              <a:alphaModFix/>
            </a:blip>
            <a:srcRect b="0" l="0" r="0" t="0"/>
            <a:stretch/>
          </p:blipFill>
          <p:spPr>
            <a:xfrm>
              <a:off x="2996189" y="1636866"/>
              <a:ext cx="798316" cy="798318"/>
            </a:xfrm>
            <a:prstGeom prst="roundRect">
              <a:avLst>
                <a:gd fmla="val 16667" name="adj"/>
              </a:avLst>
            </a:prstGeom>
            <a:noFill/>
            <a:ln>
              <a:noFill/>
            </a:ln>
          </p:spPr>
        </p:pic>
        <p:sp>
          <p:nvSpPr>
            <p:cNvPr id="814" name="Google Shape;814;p11"/>
            <p:cNvSpPr/>
            <p:nvPr/>
          </p:nvSpPr>
          <p:spPr>
            <a:xfrm>
              <a:off x="2915771" y="2435184"/>
              <a:ext cx="987407" cy="278124"/>
            </a:xfrm>
            <a:prstGeom prst="roundRect">
              <a:avLst>
                <a:gd fmla="val 16667" name="adj"/>
              </a:avLst>
            </a:prstGeom>
            <a:gradFill>
              <a:gsLst>
                <a:gs pos="0">
                  <a:srgbClr val="1DBCEE"/>
                </a:gs>
                <a:gs pos="100000">
                  <a:srgbClr val="5FD6D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400"/>
                <a:buFont typeface="Ubuntu"/>
                <a:buNone/>
              </a:pPr>
              <a:r>
                <a:rPr b="0" i="0" lang="en-US" sz="1400" u="none" cap="none" strike="noStrike">
                  <a:solidFill>
                    <a:schemeClr val="lt1"/>
                  </a:solidFill>
                  <a:latin typeface="Ubuntu"/>
                  <a:ea typeface="Ubuntu"/>
                  <a:cs typeface="Ubuntu"/>
                  <a:sym typeface="Ubuntu"/>
                </a:rPr>
                <a:t>Software</a:t>
              </a:r>
              <a:endParaRPr b="0" i="0" sz="1600" u="none" cap="none" strike="noStrike">
                <a:solidFill>
                  <a:schemeClr val="dk1"/>
                </a:solidFill>
                <a:latin typeface="Ubuntu"/>
                <a:ea typeface="Ubuntu"/>
                <a:cs typeface="Ubuntu"/>
                <a:sym typeface="Ubuntu"/>
              </a:endParaRPr>
            </a:p>
          </p:txBody>
        </p:sp>
      </p:grpSp>
      <p:grpSp>
        <p:nvGrpSpPr>
          <p:cNvPr id="815" name="Google Shape;815;p11"/>
          <p:cNvGrpSpPr/>
          <p:nvPr/>
        </p:nvGrpSpPr>
        <p:grpSpPr>
          <a:xfrm>
            <a:off x="4371447" y="1677639"/>
            <a:ext cx="1312174" cy="1242377"/>
            <a:chOff x="4197827" y="1561892"/>
            <a:chExt cx="1312174" cy="1242377"/>
          </a:xfrm>
        </p:grpSpPr>
        <p:grpSp>
          <p:nvGrpSpPr>
            <p:cNvPr id="816" name="Google Shape;816;p11"/>
            <p:cNvGrpSpPr/>
            <p:nvPr/>
          </p:nvGrpSpPr>
          <p:grpSpPr>
            <a:xfrm>
              <a:off x="4197827" y="1561892"/>
              <a:ext cx="1312174" cy="1242377"/>
              <a:chOff x="4405615" y="1561893"/>
              <a:chExt cx="977064" cy="925092"/>
            </a:xfrm>
          </p:grpSpPr>
          <p:pic>
            <p:nvPicPr>
              <p:cNvPr id="817" name="Google Shape;817;p11"/>
              <p:cNvPicPr preferRelativeResize="0"/>
              <p:nvPr/>
            </p:nvPicPr>
            <p:blipFill rotWithShape="1">
              <a:blip r:embed="rId4">
                <a:alphaModFix/>
              </a:blip>
              <a:srcRect b="0" l="0" r="0" t="-107"/>
              <a:stretch/>
            </p:blipFill>
            <p:spPr>
              <a:xfrm>
                <a:off x="4405615" y="1561893"/>
                <a:ext cx="977064" cy="925092"/>
              </a:xfrm>
              <a:prstGeom prst="roundRect">
                <a:avLst>
                  <a:gd fmla="val 22207" name="adj"/>
                </a:avLst>
              </a:prstGeom>
              <a:noFill/>
              <a:ln>
                <a:noFill/>
              </a:ln>
            </p:spPr>
          </p:pic>
          <p:pic>
            <p:nvPicPr>
              <p:cNvPr descr="http://icons.iconarchive.com/icons/fatcow/farm-fresh/32/fedora-icon.png" id="818" name="Google Shape;818;p11"/>
              <p:cNvPicPr preferRelativeResize="0"/>
              <p:nvPr/>
            </p:nvPicPr>
            <p:blipFill rotWithShape="1">
              <a:blip r:embed="rId7">
                <a:alphaModFix/>
              </a:blip>
              <a:srcRect b="0" l="0" r="0" t="0"/>
              <a:stretch/>
            </p:blipFill>
            <p:spPr>
              <a:xfrm>
                <a:off x="4721070" y="1716227"/>
                <a:ext cx="368175" cy="368176"/>
              </a:xfrm>
              <a:prstGeom prst="roundRect">
                <a:avLst>
                  <a:gd fmla="val 16667" name="adj"/>
                </a:avLst>
              </a:prstGeom>
              <a:noFill/>
              <a:ln>
                <a:noFill/>
              </a:ln>
            </p:spPr>
          </p:pic>
        </p:grpSp>
        <p:sp>
          <p:nvSpPr>
            <p:cNvPr id="819" name="Google Shape;819;p11"/>
            <p:cNvSpPr/>
            <p:nvPr/>
          </p:nvSpPr>
          <p:spPr>
            <a:xfrm>
              <a:off x="4339741" y="2436391"/>
              <a:ext cx="1028349" cy="259397"/>
            </a:xfrm>
            <a:prstGeom prst="roundRect">
              <a:avLst>
                <a:gd fmla="val 16667" name="adj"/>
              </a:avLst>
            </a:prstGeom>
            <a:gradFill>
              <a:gsLst>
                <a:gs pos="0">
                  <a:srgbClr val="1DBCEE"/>
                </a:gs>
                <a:gs pos="100000">
                  <a:srgbClr val="5FD6D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400"/>
                <a:buFont typeface="Ubuntu"/>
                <a:buNone/>
              </a:pPr>
              <a:r>
                <a:rPr b="0" i="0" lang="en-US" sz="1400" u="none" cap="none" strike="noStrike">
                  <a:solidFill>
                    <a:schemeClr val="lt1"/>
                  </a:solidFill>
                  <a:latin typeface="Ubuntu"/>
                  <a:ea typeface="Ubuntu"/>
                  <a:cs typeface="Ubuntu"/>
                  <a:sym typeface="Ubuntu"/>
                </a:rPr>
                <a:t>Software</a:t>
              </a:r>
              <a:endParaRPr b="0" i="0" sz="1600" u="none" cap="none" strike="noStrike">
                <a:solidFill>
                  <a:schemeClr val="dk1"/>
                </a:solidFill>
                <a:latin typeface="Ubuntu"/>
                <a:ea typeface="Ubuntu"/>
                <a:cs typeface="Ubuntu"/>
                <a:sym typeface="Ubuntu"/>
              </a:endParaRPr>
            </a:p>
          </p:txBody>
        </p:sp>
      </p:grpSp>
      <p:grpSp>
        <p:nvGrpSpPr>
          <p:cNvPr id="820" name="Google Shape;820;p11"/>
          <p:cNvGrpSpPr/>
          <p:nvPr/>
        </p:nvGrpSpPr>
        <p:grpSpPr>
          <a:xfrm>
            <a:off x="5913131" y="1690310"/>
            <a:ext cx="1298790" cy="1229705"/>
            <a:chOff x="5739511" y="1574563"/>
            <a:chExt cx="1298790" cy="1229705"/>
          </a:xfrm>
        </p:grpSpPr>
        <p:pic>
          <p:nvPicPr>
            <p:cNvPr id="821" name="Google Shape;821;p11"/>
            <p:cNvPicPr preferRelativeResize="0"/>
            <p:nvPr/>
          </p:nvPicPr>
          <p:blipFill rotWithShape="1">
            <a:blip r:embed="rId4">
              <a:alphaModFix/>
            </a:blip>
            <a:srcRect b="0" l="0" r="0" t="-107"/>
            <a:stretch/>
          </p:blipFill>
          <p:spPr>
            <a:xfrm>
              <a:off x="5739511" y="1574563"/>
              <a:ext cx="1298790" cy="1229705"/>
            </a:xfrm>
            <a:prstGeom prst="roundRect">
              <a:avLst>
                <a:gd fmla="val 21464" name="adj"/>
              </a:avLst>
            </a:prstGeom>
            <a:noFill/>
            <a:ln>
              <a:noFill/>
            </a:ln>
          </p:spPr>
        </p:pic>
        <p:pic>
          <p:nvPicPr>
            <p:cNvPr descr="http://icons.iconarchive.com/icons/saki/nuoveXT/96/Apps-suse-icon.png" id="822" name="Google Shape;822;p11"/>
            <p:cNvPicPr preferRelativeResize="0"/>
            <p:nvPr/>
          </p:nvPicPr>
          <p:blipFill rotWithShape="1">
            <a:blip r:embed="rId8">
              <a:alphaModFix/>
            </a:blip>
            <a:srcRect b="0" l="0" r="0" t="0"/>
            <a:stretch/>
          </p:blipFill>
          <p:spPr>
            <a:xfrm>
              <a:off x="6075103" y="1738406"/>
              <a:ext cx="627605" cy="627607"/>
            </a:xfrm>
            <a:prstGeom prst="roundRect">
              <a:avLst>
                <a:gd fmla="val 16667" name="adj"/>
              </a:avLst>
            </a:prstGeom>
            <a:noFill/>
            <a:ln>
              <a:noFill/>
            </a:ln>
          </p:spPr>
        </p:pic>
        <p:sp>
          <p:nvSpPr>
            <p:cNvPr id="823" name="Google Shape;823;p11"/>
            <p:cNvSpPr/>
            <p:nvPr/>
          </p:nvSpPr>
          <p:spPr>
            <a:xfrm>
              <a:off x="5874731" y="2436391"/>
              <a:ext cx="1028349" cy="259397"/>
            </a:xfrm>
            <a:prstGeom prst="roundRect">
              <a:avLst>
                <a:gd fmla="val 16667" name="adj"/>
              </a:avLst>
            </a:prstGeom>
            <a:gradFill>
              <a:gsLst>
                <a:gs pos="0">
                  <a:srgbClr val="1DBCEE"/>
                </a:gs>
                <a:gs pos="100000">
                  <a:srgbClr val="5FD6D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400"/>
                <a:buFont typeface="Ubuntu"/>
                <a:buNone/>
              </a:pPr>
              <a:r>
                <a:rPr b="0" i="0" lang="en-US" sz="1400" u="none" cap="none" strike="noStrike">
                  <a:solidFill>
                    <a:schemeClr val="lt1"/>
                  </a:solidFill>
                  <a:latin typeface="Ubuntu"/>
                  <a:ea typeface="Ubuntu"/>
                  <a:cs typeface="Ubuntu"/>
                  <a:sym typeface="Ubuntu"/>
                </a:rPr>
                <a:t>Software</a:t>
              </a:r>
              <a:endParaRPr b="0" i="0" sz="1600" u="none" cap="none" strike="noStrike">
                <a:solidFill>
                  <a:schemeClr val="dk1"/>
                </a:solidFill>
                <a:latin typeface="Ubuntu"/>
                <a:ea typeface="Ubuntu"/>
                <a:cs typeface="Ubuntu"/>
                <a:sym typeface="Ubuntu"/>
              </a:endParaRPr>
            </a:p>
          </p:txBody>
        </p:sp>
      </p:grpSp>
      <p:grpSp>
        <p:nvGrpSpPr>
          <p:cNvPr id="824" name="Google Shape;824;p11"/>
          <p:cNvGrpSpPr/>
          <p:nvPr/>
        </p:nvGrpSpPr>
        <p:grpSpPr>
          <a:xfrm>
            <a:off x="7441431" y="1683974"/>
            <a:ext cx="1312172" cy="1242375"/>
            <a:chOff x="7267811" y="1568227"/>
            <a:chExt cx="1312172" cy="1242375"/>
          </a:xfrm>
        </p:grpSpPr>
        <p:pic>
          <p:nvPicPr>
            <p:cNvPr id="825" name="Google Shape;825;p11"/>
            <p:cNvPicPr preferRelativeResize="0"/>
            <p:nvPr/>
          </p:nvPicPr>
          <p:blipFill rotWithShape="1">
            <a:blip r:embed="rId4">
              <a:alphaModFix/>
            </a:blip>
            <a:srcRect b="0" l="0" r="0" t="-107"/>
            <a:stretch/>
          </p:blipFill>
          <p:spPr>
            <a:xfrm>
              <a:off x="7267811" y="1568227"/>
              <a:ext cx="1312172" cy="1242375"/>
            </a:xfrm>
            <a:prstGeom prst="roundRect">
              <a:avLst>
                <a:gd fmla="val 25373" name="adj"/>
              </a:avLst>
            </a:prstGeom>
            <a:noFill/>
            <a:ln>
              <a:noFill/>
            </a:ln>
          </p:spPr>
        </p:pic>
        <p:pic>
          <p:nvPicPr>
            <p:cNvPr descr="http://icons.iconarchive.com/icons/fatcow/farm-fresh/32/centos-icon.png" id="826" name="Google Shape;826;p11"/>
            <p:cNvPicPr preferRelativeResize="0"/>
            <p:nvPr/>
          </p:nvPicPr>
          <p:blipFill rotWithShape="1">
            <a:blip r:embed="rId9">
              <a:alphaModFix/>
            </a:blip>
            <a:srcRect b="0" l="0" r="0" t="0"/>
            <a:stretch/>
          </p:blipFill>
          <p:spPr>
            <a:xfrm>
              <a:off x="7664203" y="1769159"/>
              <a:ext cx="519432" cy="519433"/>
            </a:xfrm>
            <a:prstGeom prst="roundRect">
              <a:avLst>
                <a:gd fmla="val 16667" name="adj"/>
              </a:avLst>
            </a:prstGeom>
            <a:noFill/>
            <a:ln>
              <a:noFill/>
            </a:ln>
          </p:spPr>
        </p:pic>
        <p:sp>
          <p:nvSpPr>
            <p:cNvPr id="827" name="Google Shape;827;p11"/>
            <p:cNvSpPr/>
            <p:nvPr/>
          </p:nvSpPr>
          <p:spPr>
            <a:xfrm>
              <a:off x="7427897" y="2491905"/>
              <a:ext cx="992000" cy="221403"/>
            </a:xfrm>
            <a:prstGeom prst="roundRect">
              <a:avLst>
                <a:gd fmla="val 16667" name="adj"/>
              </a:avLst>
            </a:prstGeom>
            <a:gradFill>
              <a:gsLst>
                <a:gs pos="0">
                  <a:srgbClr val="1DBCEE"/>
                </a:gs>
                <a:gs pos="100000">
                  <a:srgbClr val="5FD6D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400"/>
                <a:buFont typeface="Ubuntu"/>
                <a:buNone/>
              </a:pPr>
              <a:r>
                <a:rPr b="0" i="0" lang="en-US" sz="1400" u="none" cap="none" strike="noStrike">
                  <a:solidFill>
                    <a:schemeClr val="lt1"/>
                  </a:solidFill>
                  <a:latin typeface="Ubuntu"/>
                  <a:ea typeface="Ubuntu"/>
                  <a:cs typeface="Ubuntu"/>
                  <a:sym typeface="Ubuntu"/>
                </a:rPr>
                <a:t>Software</a:t>
              </a:r>
              <a:endParaRPr b="0" i="0" sz="1600" u="none" cap="none" strike="noStrike">
                <a:solidFill>
                  <a:schemeClr val="dk1"/>
                </a:solidFill>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500"/>
                                        <p:tgtEl>
                                          <p:spTgt spid="8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500"/>
                                        <p:tgtEl>
                                          <p:spTgt spid="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250"/>
                                        <p:tgtEl>
                                          <p:spTgt spid="811"/>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250"/>
                                        <p:tgtEl>
                                          <p:spTgt spid="8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250"/>
                                        <p:tgtEl>
                                          <p:spTgt spid="820"/>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250"/>
                                        <p:tgtEl>
                                          <p:spTgt spid="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250"/>
                                        <p:tgtEl>
                                          <p:spTgt spid="807"/>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500"/>
                                        <p:tgtEl>
                                          <p:spTgt spid="810"/>
                                        </p:tgtEl>
                                      </p:cBhvr>
                                    </p:animEffect>
                                  </p:childTnLst>
                                </p:cTn>
                              </p:par>
                            </p:childTnLst>
                          </p:cTn>
                        </p:par>
                        <p:par>
                          <p:cTn fill="hold">
                            <p:stCondLst>
                              <p:cond delay="750"/>
                            </p:stCondLst>
                            <p:childTnLst>
                              <p:par>
                                <p:cTn fill="hold" nodeType="afterEffect" presetClass="exit" presetID="1" presetSubtype="0">
                                  <p:stCondLst>
                                    <p:cond delay="1000"/>
                                  </p:stCondLst>
                                  <p:childTnLst>
                                    <p:set>
                                      <p:cBhvr>
                                        <p:cTn dur="1" fill="hold">
                                          <p:stCondLst>
                                            <p:cond delay="1"/>
                                          </p:stCondLst>
                                        </p:cTn>
                                        <p:tgtEl>
                                          <p:spTgt spid="807"/>
                                        </p:tgtEl>
                                        <p:attrNameLst>
                                          <p:attrName>style.visibility</p:attrName>
                                        </p:attrNameLst>
                                      </p:cBhvr>
                                      <p:to>
                                        <p:strVal val="hidden"/>
                                      </p:to>
                                    </p:set>
                                  </p:childTnLst>
                                </p:cTn>
                              </p:par>
                            </p:childTnLst>
                          </p:cTn>
                        </p:par>
                        <p:par>
                          <p:cTn fill="hold">
                            <p:stCondLst>
                              <p:cond delay="751"/>
                            </p:stCondLst>
                            <p:childTnLst>
                              <p:par>
                                <p:cTn fill="hold" nodeType="afterEffect" presetClass="exit" presetID="10" presetSubtype="0">
                                  <p:stCondLst>
                                    <p:cond delay="250"/>
                                  </p:stCondLst>
                                  <p:childTnLst>
                                    <p:animEffect filter="fade" transition="out">
                                      <p:cBhvr>
                                        <p:cTn dur="250"/>
                                        <p:tgtEl>
                                          <p:spTgt spid="810"/>
                                        </p:tgtEl>
                                      </p:cBhvr>
                                    </p:animEffect>
                                    <p:set>
                                      <p:cBhvr>
                                        <p:cTn dur="1" fill="hold">
                                          <p:stCondLst>
                                            <p:cond delay="250"/>
                                          </p:stCondLst>
                                        </p:cTn>
                                        <p:tgtEl>
                                          <p:spTgt spid="8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3" name="Shape 2963"/>
        <p:cNvGrpSpPr/>
        <p:nvPr/>
      </p:nvGrpSpPr>
      <p:grpSpPr>
        <a:xfrm>
          <a:off x="0" y="0"/>
          <a:ext cx="0" cy="0"/>
          <a:chOff x="0" y="0"/>
          <a:chExt cx="0" cy="0"/>
        </a:xfrm>
      </p:grpSpPr>
      <p:sp>
        <p:nvSpPr>
          <p:cNvPr id="2964" name="Google Shape;2964;p220"/>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Container Orchestration</a:t>
            </a:r>
            <a:endParaRPr/>
          </a:p>
        </p:txBody>
      </p:sp>
      <p:sp>
        <p:nvSpPr>
          <p:cNvPr id="2965" name="Google Shape;2965;p220"/>
          <p:cNvSpPr/>
          <p:nvPr/>
        </p:nvSpPr>
        <p:spPr>
          <a:xfrm flipH="1" rot="10800000">
            <a:off x="0" y="5642330"/>
            <a:ext cx="12187234" cy="1199195"/>
          </a:xfrm>
          <a:custGeom>
            <a:rect b="b" l="l" r="r" t="t"/>
            <a:pathLst>
              <a:path extrusionOk="0" h="1557396" w="12187234">
                <a:moveTo>
                  <a:pt x="687930" y="1557396"/>
                </a:moveTo>
                <a:cubicBezTo>
                  <a:pt x="1187545" y="1557396"/>
                  <a:pt x="1072249" y="1110051"/>
                  <a:pt x="1587238" y="1110051"/>
                </a:cubicBezTo>
                <a:cubicBezTo>
                  <a:pt x="2086853" y="1110051"/>
                  <a:pt x="1990773" y="1557396"/>
                  <a:pt x="2486546" y="1557396"/>
                </a:cubicBezTo>
                <a:cubicBezTo>
                  <a:pt x="2986161" y="1557396"/>
                  <a:pt x="2820904" y="1110051"/>
                  <a:pt x="3385854" y="1110051"/>
                </a:cubicBezTo>
                <a:cubicBezTo>
                  <a:pt x="3885469" y="1110051"/>
                  <a:pt x="3789390" y="1557396"/>
                  <a:pt x="4285162" y="1557396"/>
                </a:cubicBezTo>
                <a:cubicBezTo>
                  <a:pt x="4784778" y="1557396"/>
                  <a:pt x="4619520" y="1110051"/>
                  <a:pt x="5184471" y="1110051"/>
                </a:cubicBezTo>
                <a:cubicBezTo>
                  <a:pt x="5684086" y="1110051"/>
                  <a:pt x="5588006" y="1557396"/>
                  <a:pt x="6083778" y="1557396"/>
                </a:cubicBezTo>
                <a:cubicBezTo>
                  <a:pt x="6583394" y="1557396"/>
                  <a:pt x="6418137" y="1110051"/>
                  <a:pt x="6983087" y="1110051"/>
                </a:cubicBezTo>
                <a:cubicBezTo>
                  <a:pt x="7482702" y="1110051"/>
                  <a:pt x="7386622" y="1557396"/>
                  <a:pt x="7882394" y="1557396"/>
                </a:cubicBezTo>
                <a:cubicBezTo>
                  <a:pt x="8382010" y="1557396"/>
                  <a:pt x="8216752" y="1110051"/>
                  <a:pt x="8781702" y="1110051"/>
                </a:cubicBezTo>
                <a:cubicBezTo>
                  <a:pt x="9281318" y="1110051"/>
                  <a:pt x="9185238" y="1557396"/>
                  <a:pt x="9681010" y="1557396"/>
                </a:cubicBezTo>
                <a:cubicBezTo>
                  <a:pt x="10180626" y="1557396"/>
                  <a:pt x="10015368" y="1110051"/>
                  <a:pt x="10580318" y="1110051"/>
                </a:cubicBezTo>
                <a:cubicBezTo>
                  <a:pt x="11079934" y="1110051"/>
                  <a:pt x="10983854" y="1557396"/>
                  <a:pt x="11479626" y="1557396"/>
                </a:cubicBezTo>
                <a:cubicBezTo>
                  <a:pt x="11885564" y="1557396"/>
                  <a:pt x="11852581" y="1262078"/>
                  <a:pt x="12128968" y="1151334"/>
                </a:cubicBezTo>
                <a:lnTo>
                  <a:pt x="12187234" y="1132868"/>
                </a:lnTo>
                <a:lnTo>
                  <a:pt x="12187234" y="0"/>
                </a:lnTo>
                <a:lnTo>
                  <a:pt x="0" y="0"/>
                </a:lnTo>
                <a:lnTo>
                  <a:pt x="0" y="1144464"/>
                </a:lnTo>
                <a:lnTo>
                  <a:pt x="91033" y="1192943"/>
                </a:lnTo>
                <a:cubicBezTo>
                  <a:pt x="280190" y="1323209"/>
                  <a:pt x="328110" y="1557396"/>
                  <a:pt x="687930" y="155739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pic>
        <p:nvPicPr>
          <p:cNvPr id="2966" name="Google Shape;2966;p220"/>
          <p:cNvPicPr preferRelativeResize="0"/>
          <p:nvPr/>
        </p:nvPicPr>
        <p:blipFill rotWithShape="1">
          <a:blip r:embed="rId3">
            <a:alphaModFix/>
          </a:blip>
          <a:srcRect b="0" l="0" r="0" t="0"/>
          <a:stretch/>
        </p:blipFill>
        <p:spPr>
          <a:xfrm>
            <a:off x="1755755" y="4446087"/>
            <a:ext cx="2855534" cy="1689261"/>
          </a:xfrm>
          <a:prstGeom prst="rect">
            <a:avLst/>
          </a:prstGeom>
          <a:noFill/>
          <a:ln>
            <a:noFill/>
          </a:ln>
        </p:spPr>
      </p:pic>
      <p:pic>
        <p:nvPicPr>
          <p:cNvPr id="2967" name="Google Shape;2967;p220"/>
          <p:cNvPicPr preferRelativeResize="0"/>
          <p:nvPr/>
        </p:nvPicPr>
        <p:blipFill rotWithShape="1">
          <a:blip r:embed="rId3">
            <a:alphaModFix/>
          </a:blip>
          <a:srcRect b="0" l="0" r="0" t="0"/>
          <a:stretch/>
        </p:blipFill>
        <p:spPr>
          <a:xfrm>
            <a:off x="4394731" y="4520530"/>
            <a:ext cx="2855534" cy="1689261"/>
          </a:xfrm>
          <a:prstGeom prst="rect">
            <a:avLst/>
          </a:prstGeom>
          <a:noFill/>
          <a:ln>
            <a:noFill/>
          </a:ln>
        </p:spPr>
      </p:pic>
      <p:pic>
        <p:nvPicPr>
          <p:cNvPr id="2968" name="Google Shape;2968;p220"/>
          <p:cNvPicPr preferRelativeResize="0"/>
          <p:nvPr/>
        </p:nvPicPr>
        <p:blipFill rotWithShape="1">
          <a:blip r:embed="rId3">
            <a:alphaModFix/>
          </a:blip>
          <a:srcRect b="0" l="0" r="0" t="0"/>
          <a:stretch/>
        </p:blipFill>
        <p:spPr>
          <a:xfrm>
            <a:off x="6937891" y="4413962"/>
            <a:ext cx="2855534" cy="1689261"/>
          </a:xfrm>
          <a:prstGeom prst="rect">
            <a:avLst/>
          </a:prstGeom>
          <a:noFill/>
          <a:ln>
            <a:noFill/>
          </a:ln>
        </p:spPr>
      </p:pic>
      <p:sp>
        <p:nvSpPr>
          <p:cNvPr id="2969" name="Google Shape;2969;p220"/>
          <p:cNvSpPr/>
          <p:nvPr/>
        </p:nvSpPr>
        <p:spPr>
          <a:xfrm flipH="1" rot="10800000">
            <a:off x="0" y="5805971"/>
            <a:ext cx="12196102" cy="1052029"/>
          </a:xfrm>
          <a:custGeom>
            <a:rect b="b" l="l" r="r" t="t"/>
            <a:pathLst>
              <a:path extrusionOk="0" h="1366272" w="11398226">
                <a:moveTo>
                  <a:pt x="687930" y="1366272"/>
                </a:moveTo>
                <a:cubicBezTo>
                  <a:pt x="1187545" y="1366272"/>
                  <a:pt x="1072249" y="918927"/>
                  <a:pt x="1587238" y="918927"/>
                </a:cubicBezTo>
                <a:cubicBezTo>
                  <a:pt x="2086853" y="918927"/>
                  <a:pt x="1990773" y="1366272"/>
                  <a:pt x="2486546" y="1366272"/>
                </a:cubicBezTo>
                <a:cubicBezTo>
                  <a:pt x="2986161" y="1366272"/>
                  <a:pt x="2820904" y="918927"/>
                  <a:pt x="3385854" y="918927"/>
                </a:cubicBezTo>
                <a:cubicBezTo>
                  <a:pt x="3885470" y="918927"/>
                  <a:pt x="3789391" y="1366272"/>
                  <a:pt x="4285163" y="1366272"/>
                </a:cubicBezTo>
                <a:cubicBezTo>
                  <a:pt x="4784779" y="1366272"/>
                  <a:pt x="4619520" y="918927"/>
                  <a:pt x="5184472" y="918927"/>
                </a:cubicBezTo>
                <a:cubicBezTo>
                  <a:pt x="5684086" y="918927"/>
                  <a:pt x="5588006" y="1366272"/>
                  <a:pt x="6083778" y="1366272"/>
                </a:cubicBezTo>
                <a:cubicBezTo>
                  <a:pt x="6583394" y="1366272"/>
                  <a:pt x="6418137" y="918927"/>
                  <a:pt x="6983087" y="918927"/>
                </a:cubicBezTo>
                <a:cubicBezTo>
                  <a:pt x="7482702" y="918927"/>
                  <a:pt x="7386622" y="1366272"/>
                  <a:pt x="7882394" y="1366272"/>
                </a:cubicBezTo>
                <a:cubicBezTo>
                  <a:pt x="8382010" y="1366272"/>
                  <a:pt x="8216752" y="918927"/>
                  <a:pt x="8781702" y="918927"/>
                </a:cubicBezTo>
                <a:cubicBezTo>
                  <a:pt x="9281318" y="918927"/>
                  <a:pt x="9185238" y="1366272"/>
                  <a:pt x="9681010" y="1366272"/>
                </a:cubicBezTo>
                <a:cubicBezTo>
                  <a:pt x="10180626" y="1366272"/>
                  <a:pt x="10015368" y="918927"/>
                  <a:pt x="10580318" y="918927"/>
                </a:cubicBezTo>
                <a:cubicBezTo>
                  <a:pt x="11048708" y="918927"/>
                  <a:pt x="10993537" y="1312102"/>
                  <a:pt x="11393315" y="1361248"/>
                </a:cubicBezTo>
                <a:lnTo>
                  <a:pt x="11398226" y="1361534"/>
                </a:lnTo>
                <a:lnTo>
                  <a:pt x="11398226" y="0"/>
                </a:lnTo>
                <a:lnTo>
                  <a:pt x="0" y="0"/>
                </a:lnTo>
                <a:lnTo>
                  <a:pt x="0" y="953340"/>
                </a:lnTo>
                <a:lnTo>
                  <a:pt x="91033" y="1001819"/>
                </a:lnTo>
                <a:cubicBezTo>
                  <a:pt x="280190" y="1132085"/>
                  <a:pt x="328110" y="1366272"/>
                  <a:pt x="687930" y="1366272"/>
                </a:cubicBezTo>
                <a:close/>
              </a:path>
            </a:pathLst>
          </a:custGeom>
          <a:solidFill>
            <a:srgbClr val="2191C9">
              <a:alpha val="6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970" name="Google Shape;2970;p220"/>
          <p:cNvSpPr/>
          <p:nvPr/>
        </p:nvSpPr>
        <p:spPr>
          <a:xfrm>
            <a:off x="530237" y="1459502"/>
            <a:ext cx="7156105" cy="340474"/>
          </a:xfrm>
          <a:prstGeom prst="roundRect">
            <a:avLst>
              <a:gd fmla="val 16667" name="adj"/>
            </a:avLst>
          </a:prstGeom>
          <a:solidFill>
            <a:schemeClr val="dk1"/>
          </a:solidFill>
          <a:ln>
            <a:noFill/>
          </a:ln>
          <a:effectLst>
            <a:outerShdw sx="1000" rotWithShape="0" algn="ctr" dist="19050"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service create -–replicas=100 nodejs</a:t>
            </a:r>
            <a:endParaRPr b="0" i="0" sz="1400" u="none" cap="none" strike="noStrike">
              <a:solidFill>
                <a:srgbClr val="00FF00"/>
              </a:solidFill>
              <a:latin typeface="Consolas"/>
              <a:ea typeface="Consolas"/>
              <a:cs typeface="Consolas"/>
              <a:sym typeface="Consolas"/>
            </a:endParaRPr>
          </a:p>
        </p:txBody>
      </p:sp>
      <p:sp>
        <p:nvSpPr>
          <p:cNvPr id="2971" name="Google Shape;2971;p220"/>
          <p:cNvSpPr/>
          <p:nvPr/>
        </p:nvSpPr>
        <p:spPr>
          <a:xfrm>
            <a:off x="2747989" y="1398551"/>
            <a:ext cx="1475668" cy="429014"/>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pic>
        <p:nvPicPr>
          <p:cNvPr id="2972" name="Google Shape;2972;p220"/>
          <p:cNvPicPr preferRelativeResize="0"/>
          <p:nvPr/>
        </p:nvPicPr>
        <p:blipFill rotWithShape="1">
          <a:blip r:embed="rId4">
            <a:alphaModFix/>
          </a:blip>
          <a:srcRect b="0" l="0" r="0" t="-107"/>
          <a:stretch/>
        </p:blipFill>
        <p:spPr>
          <a:xfrm>
            <a:off x="3492977" y="4813183"/>
            <a:ext cx="453954" cy="429807"/>
          </a:xfrm>
          <a:prstGeom prst="rect">
            <a:avLst/>
          </a:prstGeom>
          <a:noFill/>
          <a:ln>
            <a:noFill/>
          </a:ln>
        </p:spPr>
      </p:pic>
      <p:pic>
        <p:nvPicPr>
          <p:cNvPr id="2973" name="Google Shape;2973;p220"/>
          <p:cNvPicPr preferRelativeResize="0"/>
          <p:nvPr/>
        </p:nvPicPr>
        <p:blipFill rotWithShape="1">
          <a:blip r:embed="rId5">
            <a:alphaModFix/>
          </a:blip>
          <a:srcRect b="0" l="0" r="0" t="0"/>
          <a:stretch/>
        </p:blipFill>
        <p:spPr>
          <a:xfrm>
            <a:off x="3067999" y="4828477"/>
            <a:ext cx="434636" cy="415319"/>
          </a:xfrm>
          <a:prstGeom prst="rect">
            <a:avLst/>
          </a:prstGeom>
          <a:noFill/>
          <a:ln>
            <a:noFill/>
          </a:ln>
        </p:spPr>
      </p:pic>
      <p:pic>
        <p:nvPicPr>
          <p:cNvPr id="2974" name="Google Shape;2974;p220"/>
          <p:cNvPicPr preferRelativeResize="0"/>
          <p:nvPr/>
        </p:nvPicPr>
        <p:blipFill rotWithShape="1">
          <a:blip r:embed="rId5">
            <a:alphaModFix/>
          </a:blip>
          <a:srcRect b="0" l="0" r="0" t="0"/>
          <a:stretch/>
        </p:blipFill>
        <p:spPr>
          <a:xfrm>
            <a:off x="3512294" y="4413962"/>
            <a:ext cx="434636" cy="415319"/>
          </a:xfrm>
          <a:prstGeom prst="rect">
            <a:avLst/>
          </a:prstGeom>
          <a:noFill/>
          <a:ln>
            <a:noFill/>
          </a:ln>
        </p:spPr>
      </p:pic>
      <p:pic>
        <p:nvPicPr>
          <p:cNvPr id="2975" name="Google Shape;2975;p220"/>
          <p:cNvPicPr preferRelativeResize="0"/>
          <p:nvPr/>
        </p:nvPicPr>
        <p:blipFill rotWithShape="1">
          <a:blip r:embed="rId4">
            <a:alphaModFix/>
          </a:blip>
          <a:srcRect b="0" l="0" r="0" t="-107"/>
          <a:stretch/>
        </p:blipFill>
        <p:spPr>
          <a:xfrm>
            <a:off x="2614045" y="4815598"/>
            <a:ext cx="453954" cy="429807"/>
          </a:xfrm>
          <a:prstGeom prst="rect">
            <a:avLst/>
          </a:prstGeom>
          <a:noFill/>
          <a:ln>
            <a:noFill/>
          </a:ln>
        </p:spPr>
      </p:pic>
      <p:pic>
        <p:nvPicPr>
          <p:cNvPr id="2976" name="Google Shape;2976;p220"/>
          <p:cNvPicPr preferRelativeResize="0"/>
          <p:nvPr/>
        </p:nvPicPr>
        <p:blipFill rotWithShape="1">
          <a:blip r:embed="rId5">
            <a:alphaModFix/>
          </a:blip>
          <a:srcRect b="0" l="0" r="0" t="0"/>
          <a:stretch/>
        </p:blipFill>
        <p:spPr>
          <a:xfrm>
            <a:off x="2643021" y="4409939"/>
            <a:ext cx="434636" cy="415319"/>
          </a:xfrm>
          <a:prstGeom prst="rect">
            <a:avLst/>
          </a:prstGeom>
          <a:noFill/>
          <a:ln>
            <a:noFill/>
          </a:ln>
        </p:spPr>
      </p:pic>
      <p:pic>
        <p:nvPicPr>
          <p:cNvPr id="2977" name="Google Shape;2977;p220"/>
          <p:cNvPicPr preferRelativeResize="0"/>
          <p:nvPr/>
        </p:nvPicPr>
        <p:blipFill rotWithShape="1">
          <a:blip r:embed="rId4">
            <a:alphaModFix/>
          </a:blip>
          <a:srcRect b="0" l="0" r="0" t="-107"/>
          <a:stretch/>
        </p:blipFill>
        <p:spPr>
          <a:xfrm>
            <a:off x="2203555" y="4813988"/>
            <a:ext cx="453954" cy="429807"/>
          </a:xfrm>
          <a:prstGeom prst="rect">
            <a:avLst/>
          </a:prstGeom>
          <a:noFill/>
          <a:ln>
            <a:noFill/>
          </a:ln>
        </p:spPr>
      </p:pic>
      <p:pic>
        <p:nvPicPr>
          <p:cNvPr id="2978" name="Google Shape;2978;p220"/>
          <p:cNvPicPr preferRelativeResize="0"/>
          <p:nvPr/>
        </p:nvPicPr>
        <p:blipFill rotWithShape="1">
          <a:blip r:embed="rId4">
            <a:alphaModFix/>
          </a:blip>
          <a:srcRect b="0" l="0" r="0" t="-107"/>
          <a:stretch/>
        </p:blipFill>
        <p:spPr>
          <a:xfrm>
            <a:off x="3067999" y="4407524"/>
            <a:ext cx="453954" cy="429807"/>
          </a:xfrm>
          <a:prstGeom prst="rect">
            <a:avLst/>
          </a:prstGeom>
          <a:noFill/>
          <a:ln>
            <a:noFill/>
          </a:ln>
        </p:spPr>
      </p:pic>
      <p:pic>
        <p:nvPicPr>
          <p:cNvPr id="2979" name="Google Shape;2979;p220"/>
          <p:cNvPicPr preferRelativeResize="0"/>
          <p:nvPr/>
        </p:nvPicPr>
        <p:blipFill rotWithShape="1">
          <a:blip r:embed="rId5">
            <a:alphaModFix/>
          </a:blip>
          <a:srcRect b="0" l="0" r="0" t="0"/>
          <a:stretch/>
        </p:blipFill>
        <p:spPr>
          <a:xfrm>
            <a:off x="3092146" y="4024114"/>
            <a:ext cx="434636" cy="415319"/>
          </a:xfrm>
          <a:prstGeom prst="rect">
            <a:avLst/>
          </a:prstGeom>
          <a:noFill/>
          <a:ln>
            <a:noFill/>
          </a:ln>
        </p:spPr>
      </p:pic>
      <p:pic>
        <p:nvPicPr>
          <p:cNvPr id="2980" name="Google Shape;2980;p220"/>
          <p:cNvPicPr preferRelativeResize="0"/>
          <p:nvPr/>
        </p:nvPicPr>
        <p:blipFill rotWithShape="1">
          <a:blip r:embed="rId4">
            <a:alphaModFix/>
          </a:blip>
          <a:srcRect b="0" l="0" r="0" t="-107"/>
          <a:stretch/>
        </p:blipFill>
        <p:spPr>
          <a:xfrm>
            <a:off x="6136894" y="4888750"/>
            <a:ext cx="453954" cy="429807"/>
          </a:xfrm>
          <a:prstGeom prst="rect">
            <a:avLst/>
          </a:prstGeom>
          <a:noFill/>
          <a:ln>
            <a:noFill/>
          </a:ln>
        </p:spPr>
      </p:pic>
      <p:pic>
        <p:nvPicPr>
          <p:cNvPr id="2981" name="Google Shape;2981;p220"/>
          <p:cNvPicPr preferRelativeResize="0"/>
          <p:nvPr/>
        </p:nvPicPr>
        <p:blipFill rotWithShape="1">
          <a:blip r:embed="rId5">
            <a:alphaModFix/>
          </a:blip>
          <a:srcRect b="0" l="0" r="0" t="0"/>
          <a:stretch/>
        </p:blipFill>
        <p:spPr>
          <a:xfrm>
            <a:off x="5711916" y="4904043"/>
            <a:ext cx="434636" cy="415319"/>
          </a:xfrm>
          <a:prstGeom prst="rect">
            <a:avLst/>
          </a:prstGeom>
          <a:noFill/>
          <a:ln>
            <a:noFill/>
          </a:ln>
        </p:spPr>
      </p:pic>
      <p:pic>
        <p:nvPicPr>
          <p:cNvPr id="2982" name="Google Shape;2982;p220"/>
          <p:cNvPicPr preferRelativeResize="0"/>
          <p:nvPr/>
        </p:nvPicPr>
        <p:blipFill rotWithShape="1">
          <a:blip r:embed="rId5">
            <a:alphaModFix/>
          </a:blip>
          <a:srcRect b="0" l="0" r="0" t="0"/>
          <a:stretch/>
        </p:blipFill>
        <p:spPr>
          <a:xfrm>
            <a:off x="6156212" y="4489529"/>
            <a:ext cx="434636" cy="415319"/>
          </a:xfrm>
          <a:prstGeom prst="rect">
            <a:avLst/>
          </a:prstGeom>
          <a:noFill/>
          <a:ln>
            <a:noFill/>
          </a:ln>
        </p:spPr>
      </p:pic>
      <p:pic>
        <p:nvPicPr>
          <p:cNvPr id="2983" name="Google Shape;2983;p220"/>
          <p:cNvPicPr preferRelativeResize="0"/>
          <p:nvPr/>
        </p:nvPicPr>
        <p:blipFill rotWithShape="1">
          <a:blip r:embed="rId4">
            <a:alphaModFix/>
          </a:blip>
          <a:srcRect b="0" l="0" r="0" t="-107"/>
          <a:stretch/>
        </p:blipFill>
        <p:spPr>
          <a:xfrm>
            <a:off x="5257962" y="4891164"/>
            <a:ext cx="453954" cy="429807"/>
          </a:xfrm>
          <a:prstGeom prst="rect">
            <a:avLst/>
          </a:prstGeom>
          <a:noFill/>
          <a:ln>
            <a:noFill/>
          </a:ln>
        </p:spPr>
      </p:pic>
      <p:pic>
        <p:nvPicPr>
          <p:cNvPr id="2984" name="Google Shape;2984;p220"/>
          <p:cNvPicPr preferRelativeResize="0"/>
          <p:nvPr/>
        </p:nvPicPr>
        <p:blipFill rotWithShape="1">
          <a:blip r:embed="rId5">
            <a:alphaModFix/>
          </a:blip>
          <a:srcRect b="0" l="0" r="0" t="0"/>
          <a:stretch/>
        </p:blipFill>
        <p:spPr>
          <a:xfrm>
            <a:off x="5286938" y="4485505"/>
            <a:ext cx="434636" cy="415319"/>
          </a:xfrm>
          <a:prstGeom prst="rect">
            <a:avLst/>
          </a:prstGeom>
          <a:noFill/>
          <a:ln>
            <a:noFill/>
          </a:ln>
        </p:spPr>
      </p:pic>
      <p:pic>
        <p:nvPicPr>
          <p:cNvPr id="2985" name="Google Shape;2985;p220"/>
          <p:cNvPicPr preferRelativeResize="0"/>
          <p:nvPr/>
        </p:nvPicPr>
        <p:blipFill rotWithShape="1">
          <a:blip r:embed="rId4">
            <a:alphaModFix/>
          </a:blip>
          <a:srcRect b="0" l="0" r="0" t="-107"/>
          <a:stretch/>
        </p:blipFill>
        <p:spPr>
          <a:xfrm>
            <a:off x="4847472" y="4889555"/>
            <a:ext cx="453954" cy="429807"/>
          </a:xfrm>
          <a:prstGeom prst="rect">
            <a:avLst/>
          </a:prstGeom>
          <a:noFill/>
          <a:ln>
            <a:noFill/>
          </a:ln>
        </p:spPr>
      </p:pic>
      <p:pic>
        <p:nvPicPr>
          <p:cNvPr id="2986" name="Google Shape;2986;p220"/>
          <p:cNvPicPr preferRelativeResize="0"/>
          <p:nvPr/>
        </p:nvPicPr>
        <p:blipFill rotWithShape="1">
          <a:blip r:embed="rId4">
            <a:alphaModFix/>
          </a:blip>
          <a:srcRect b="0" l="0" r="0" t="-107"/>
          <a:stretch/>
        </p:blipFill>
        <p:spPr>
          <a:xfrm>
            <a:off x="5711916" y="4483090"/>
            <a:ext cx="453954" cy="429807"/>
          </a:xfrm>
          <a:prstGeom prst="rect">
            <a:avLst/>
          </a:prstGeom>
          <a:noFill/>
          <a:ln>
            <a:noFill/>
          </a:ln>
        </p:spPr>
      </p:pic>
      <p:pic>
        <p:nvPicPr>
          <p:cNvPr id="2987" name="Google Shape;2987;p220"/>
          <p:cNvPicPr preferRelativeResize="0"/>
          <p:nvPr/>
        </p:nvPicPr>
        <p:blipFill rotWithShape="1">
          <a:blip r:embed="rId5">
            <a:alphaModFix/>
          </a:blip>
          <a:srcRect b="0" l="0" r="0" t="0"/>
          <a:stretch/>
        </p:blipFill>
        <p:spPr>
          <a:xfrm>
            <a:off x="5736063" y="4099680"/>
            <a:ext cx="434636" cy="415319"/>
          </a:xfrm>
          <a:prstGeom prst="rect">
            <a:avLst/>
          </a:prstGeom>
          <a:noFill/>
          <a:ln>
            <a:noFill/>
          </a:ln>
        </p:spPr>
      </p:pic>
      <p:pic>
        <p:nvPicPr>
          <p:cNvPr id="2988" name="Google Shape;2988;p220"/>
          <p:cNvPicPr preferRelativeResize="0"/>
          <p:nvPr/>
        </p:nvPicPr>
        <p:blipFill rotWithShape="1">
          <a:blip r:embed="rId4">
            <a:alphaModFix/>
          </a:blip>
          <a:srcRect b="0" l="0" r="0" t="-107"/>
          <a:stretch/>
        </p:blipFill>
        <p:spPr>
          <a:xfrm>
            <a:off x="8662680" y="4797086"/>
            <a:ext cx="453954" cy="429807"/>
          </a:xfrm>
          <a:prstGeom prst="rect">
            <a:avLst/>
          </a:prstGeom>
          <a:noFill/>
          <a:ln>
            <a:noFill/>
          </a:ln>
        </p:spPr>
      </p:pic>
      <p:pic>
        <p:nvPicPr>
          <p:cNvPr id="2989" name="Google Shape;2989;p220"/>
          <p:cNvPicPr preferRelativeResize="0"/>
          <p:nvPr/>
        </p:nvPicPr>
        <p:blipFill rotWithShape="1">
          <a:blip r:embed="rId5">
            <a:alphaModFix/>
          </a:blip>
          <a:srcRect b="0" l="0" r="0" t="0"/>
          <a:stretch/>
        </p:blipFill>
        <p:spPr>
          <a:xfrm>
            <a:off x="8237702" y="4812379"/>
            <a:ext cx="434636" cy="415319"/>
          </a:xfrm>
          <a:prstGeom prst="rect">
            <a:avLst/>
          </a:prstGeom>
          <a:noFill/>
          <a:ln>
            <a:noFill/>
          </a:ln>
        </p:spPr>
      </p:pic>
      <p:pic>
        <p:nvPicPr>
          <p:cNvPr id="2990" name="Google Shape;2990;p220"/>
          <p:cNvPicPr preferRelativeResize="0"/>
          <p:nvPr/>
        </p:nvPicPr>
        <p:blipFill rotWithShape="1">
          <a:blip r:embed="rId5">
            <a:alphaModFix/>
          </a:blip>
          <a:srcRect b="0" l="0" r="0" t="0"/>
          <a:stretch/>
        </p:blipFill>
        <p:spPr>
          <a:xfrm>
            <a:off x="8681997" y="4397865"/>
            <a:ext cx="434636" cy="415319"/>
          </a:xfrm>
          <a:prstGeom prst="rect">
            <a:avLst/>
          </a:prstGeom>
          <a:noFill/>
          <a:ln>
            <a:noFill/>
          </a:ln>
        </p:spPr>
      </p:pic>
      <p:pic>
        <p:nvPicPr>
          <p:cNvPr id="2991" name="Google Shape;2991;p220"/>
          <p:cNvPicPr preferRelativeResize="0"/>
          <p:nvPr/>
        </p:nvPicPr>
        <p:blipFill rotWithShape="1">
          <a:blip r:embed="rId4">
            <a:alphaModFix/>
          </a:blip>
          <a:srcRect b="0" l="0" r="0" t="-107"/>
          <a:stretch/>
        </p:blipFill>
        <p:spPr>
          <a:xfrm>
            <a:off x="7783748" y="4799500"/>
            <a:ext cx="453954" cy="429807"/>
          </a:xfrm>
          <a:prstGeom prst="rect">
            <a:avLst/>
          </a:prstGeom>
          <a:noFill/>
          <a:ln>
            <a:noFill/>
          </a:ln>
        </p:spPr>
      </p:pic>
      <p:pic>
        <p:nvPicPr>
          <p:cNvPr id="2992" name="Google Shape;2992;p220"/>
          <p:cNvPicPr preferRelativeResize="0"/>
          <p:nvPr/>
        </p:nvPicPr>
        <p:blipFill rotWithShape="1">
          <a:blip r:embed="rId5">
            <a:alphaModFix/>
          </a:blip>
          <a:srcRect b="0" l="0" r="0" t="0"/>
          <a:stretch/>
        </p:blipFill>
        <p:spPr>
          <a:xfrm>
            <a:off x="7812723" y="4393841"/>
            <a:ext cx="434636" cy="415319"/>
          </a:xfrm>
          <a:prstGeom prst="rect">
            <a:avLst/>
          </a:prstGeom>
          <a:noFill/>
          <a:ln>
            <a:noFill/>
          </a:ln>
        </p:spPr>
      </p:pic>
      <p:pic>
        <p:nvPicPr>
          <p:cNvPr id="2993" name="Google Shape;2993;p220"/>
          <p:cNvPicPr preferRelativeResize="0"/>
          <p:nvPr/>
        </p:nvPicPr>
        <p:blipFill rotWithShape="1">
          <a:blip r:embed="rId4">
            <a:alphaModFix/>
          </a:blip>
          <a:srcRect b="0" l="0" r="0" t="-107"/>
          <a:stretch/>
        </p:blipFill>
        <p:spPr>
          <a:xfrm>
            <a:off x="7373257" y="4797891"/>
            <a:ext cx="453954" cy="429807"/>
          </a:xfrm>
          <a:prstGeom prst="rect">
            <a:avLst/>
          </a:prstGeom>
          <a:noFill/>
          <a:ln>
            <a:noFill/>
          </a:ln>
        </p:spPr>
      </p:pic>
      <p:pic>
        <p:nvPicPr>
          <p:cNvPr id="2994" name="Google Shape;2994;p220"/>
          <p:cNvPicPr preferRelativeResize="0"/>
          <p:nvPr/>
        </p:nvPicPr>
        <p:blipFill rotWithShape="1">
          <a:blip r:embed="rId4">
            <a:alphaModFix/>
          </a:blip>
          <a:srcRect b="0" l="0" r="0" t="-107"/>
          <a:stretch/>
        </p:blipFill>
        <p:spPr>
          <a:xfrm>
            <a:off x="8237702" y="4391426"/>
            <a:ext cx="453954" cy="429807"/>
          </a:xfrm>
          <a:prstGeom prst="rect">
            <a:avLst/>
          </a:prstGeom>
          <a:noFill/>
          <a:ln>
            <a:noFill/>
          </a:ln>
        </p:spPr>
      </p:pic>
      <p:pic>
        <p:nvPicPr>
          <p:cNvPr id="2995" name="Google Shape;2995;p220"/>
          <p:cNvPicPr preferRelativeResize="0"/>
          <p:nvPr/>
        </p:nvPicPr>
        <p:blipFill rotWithShape="1">
          <a:blip r:embed="rId5">
            <a:alphaModFix/>
          </a:blip>
          <a:srcRect b="0" l="0" r="0" t="0"/>
          <a:stretch/>
        </p:blipFill>
        <p:spPr>
          <a:xfrm>
            <a:off x="8261848" y="4008016"/>
            <a:ext cx="434636" cy="415319"/>
          </a:xfrm>
          <a:prstGeom prst="rect">
            <a:avLst/>
          </a:prstGeom>
          <a:noFill/>
          <a:ln>
            <a:noFill/>
          </a:ln>
        </p:spPr>
      </p:pic>
      <p:pic>
        <p:nvPicPr>
          <p:cNvPr id="2996" name="Google Shape;2996;p220"/>
          <p:cNvPicPr preferRelativeResize="0"/>
          <p:nvPr/>
        </p:nvPicPr>
        <p:blipFill rotWithShape="1">
          <a:blip r:embed="rId3">
            <a:alphaModFix/>
          </a:blip>
          <a:srcRect b="0" l="0" r="0" t="0"/>
          <a:stretch/>
        </p:blipFill>
        <p:spPr>
          <a:xfrm>
            <a:off x="0" y="4906204"/>
            <a:ext cx="2077751" cy="1229143"/>
          </a:xfrm>
          <a:prstGeom prst="rect">
            <a:avLst/>
          </a:prstGeom>
          <a:noFill/>
          <a:ln>
            <a:noFill/>
          </a:ln>
        </p:spPr>
      </p:pic>
      <p:pic>
        <p:nvPicPr>
          <p:cNvPr id="2997" name="Google Shape;2997;p220"/>
          <p:cNvPicPr preferRelativeResize="0"/>
          <p:nvPr/>
        </p:nvPicPr>
        <p:blipFill rotWithShape="1">
          <a:blip r:embed="rId4">
            <a:alphaModFix/>
          </a:blip>
          <a:srcRect b="0" l="0" r="0" t="-107"/>
          <a:stretch/>
        </p:blipFill>
        <p:spPr>
          <a:xfrm>
            <a:off x="1264042" y="5173311"/>
            <a:ext cx="330307" cy="312738"/>
          </a:xfrm>
          <a:prstGeom prst="rect">
            <a:avLst/>
          </a:prstGeom>
          <a:noFill/>
          <a:ln>
            <a:noFill/>
          </a:ln>
        </p:spPr>
      </p:pic>
      <p:pic>
        <p:nvPicPr>
          <p:cNvPr id="2998" name="Google Shape;2998;p220"/>
          <p:cNvPicPr preferRelativeResize="0"/>
          <p:nvPr/>
        </p:nvPicPr>
        <p:blipFill rotWithShape="1">
          <a:blip r:embed="rId5">
            <a:alphaModFix/>
          </a:blip>
          <a:srcRect b="0" l="0" r="0" t="0"/>
          <a:stretch/>
        </p:blipFill>
        <p:spPr>
          <a:xfrm>
            <a:off x="954818" y="5184439"/>
            <a:ext cx="316251" cy="302196"/>
          </a:xfrm>
          <a:prstGeom prst="rect">
            <a:avLst/>
          </a:prstGeom>
          <a:noFill/>
          <a:ln>
            <a:noFill/>
          </a:ln>
        </p:spPr>
      </p:pic>
      <p:pic>
        <p:nvPicPr>
          <p:cNvPr id="2999" name="Google Shape;2999;p220"/>
          <p:cNvPicPr preferRelativeResize="0"/>
          <p:nvPr/>
        </p:nvPicPr>
        <p:blipFill rotWithShape="1">
          <a:blip r:embed="rId5">
            <a:alphaModFix/>
          </a:blip>
          <a:srcRect b="0" l="0" r="0" t="0"/>
          <a:stretch/>
        </p:blipFill>
        <p:spPr>
          <a:xfrm>
            <a:off x="1278098" y="4882829"/>
            <a:ext cx="316251" cy="302196"/>
          </a:xfrm>
          <a:prstGeom prst="rect">
            <a:avLst/>
          </a:prstGeom>
          <a:noFill/>
          <a:ln>
            <a:noFill/>
          </a:ln>
        </p:spPr>
      </p:pic>
      <p:pic>
        <p:nvPicPr>
          <p:cNvPr id="3000" name="Google Shape;3000;p220"/>
          <p:cNvPicPr preferRelativeResize="0"/>
          <p:nvPr/>
        </p:nvPicPr>
        <p:blipFill rotWithShape="1">
          <a:blip r:embed="rId4">
            <a:alphaModFix/>
          </a:blip>
          <a:srcRect b="0" l="0" r="0" t="-107"/>
          <a:stretch/>
        </p:blipFill>
        <p:spPr>
          <a:xfrm>
            <a:off x="624512" y="5175068"/>
            <a:ext cx="330307" cy="312738"/>
          </a:xfrm>
          <a:prstGeom prst="rect">
            <a:avLst/>
          </a:prstGeom>
          <a:noFill/>
          <a:ln>
            <a:noFill/>
          </a:ln>
        </p:spPr>
      </p:pic>
      <p:pic>
        <p:nvPicPr>
          <p:cNvPr id="3001" name="Google Shape;3001;p220"/>
          <p:cNvPicPr preferRelativeResize="0"/>
          <p:nvPr/>
        </p:nvPicPr>
        <p:blipFill rotWithShape="1">
          <a:blip r:embed="rId5">
            <a:alphaModFix/>
          </a:blip>
          <a:srcRect b="0" l="0" r="0" t="0"/>
          <a:stretch/>
        </p:blipFill>
        <p:spPr>
          <a:xfrm>
            <a:off x="645595" y="4879901"/>
            <a:ext cx="316251" cy="302196"/>
          </a:xfrm>
          <a:prstGeom prst="rect">
            <a:avLst/>
          </a:prstGeom>
          <a:noFill/>
          <a:ln>
            <a:noFill/>
          </a:ln>
        </p:spPr>
      </p:pic>
      <p:pic>
        <p:nvPicPr>
          <p:cNvPr id="3002" name="Google Shape;3002;p220"/>
          <p:cNvPicPr preferRelativeResize="0"/>
          <p:nvPr/>
        </p:nvPicPr>
        <p:blipFill rotWithShape="1">
          <a:blip r:embed="rId4">
            <a:alphaModFix/>
          </a:blip>
          <a:srcRect b="0" l="0" r="0" t="-107"/>
          <a:stretch/>
        </p:blipFill>
        <p:spPr>
          <a:xfrm>
            <a:off x="325830" y="5173897"/>
            <a:ext cx="330307" cy="312738"/>
          </a:xfrm>
          <a:prstGeom prst="rect">
            <a:avLst/>
          </a:prstGeom>
          <a:noFill/>
          <a:ln>
            <a:noFill/>
          </a:ln>
        </p:spPr>
      </p:pic>
      <p:pic>
        <p:nvPicPr>
          <p:cNvPr id="3003" name="Google Shape;3003;p220"/>
          <p:cNvPicPr preferRelativeResize="0"/>
          <p:nvPr/>
        </p:nvPicPr>
        <p:blipFill rotWithShape="1">
          <a:blip r:embed="rId4">
            <a:alphaModFix/>
          </a:blip>
          <a:srcRect b="0" l="0" r="0" t="-107"/>
          <a:stretch/>
        </p:blipFill>
        <p:spPr>
          <a:xfrm>
            <a:off x="954818" y="4878144"/>
            <a:ext cx="330307" cy="312738"/>
          </a:xfrm>
          <a:prstGeom prst="rect">
            <a:avLst/>
          </a:prstGeom>
          <a:noFill/>
          <a:ln>
            <a:noFill/>
          </a:ln>
        </p:spPr>
      </p:pic>
      <p:pic>
        <p:nvPicPr>
          <p:cNvPr id="3004" name="Google Shape;3004;p220"/>
          <p:cNvPicPr preferRelativeResize="0"/>
          <p:nvPr/>
        </p:nvPicPr>
        <p:blipFill rotWithShape="1">
          <a:blip r:embed="rId5">
            <a:alphaModFix/>
          </a:blip>
          <a:srcRect b="0" l="0" r="0" t="0"/>
          <a:stretch/>
        </p:blipFill>
        <p:spPr>
          <a:xfrm>
            <a:off x="972388" y="4599166"/>
            <a:ext cx="316251" cy="302196"/>
          </a:xfrm>
          <a:prstGeom prst="rect">
            <a:avLst/>
          </a:prstGeom>
          <a:noFill/>
          <a:ln>
            <a:noFill/>
          </a:ln>
        </p:spPr>
      </p:pic>
      <p:pic>
        <p:nvPicPr>
          <p:cNvPr id="3005" name="Google Shape;3005;p220"/>
          <p:cNvPicPr preferRelativeResize="0"/>
          <p:nvPr/>
        </p:nvPicPr>
        <p:blipFill rotWithShape="1">
          <a:blip r:embed="rId3">
            <a:alphaModFix/>
          </a:blip>
          <a:srcRect b="0" l="0" r="0" t="0"/>
          <a:stretch/>
        </p:blipFill>
        <p:spPr>
          <a:xfrm>
            <a:off x="10114249" y="4906204"/>
            <a:ext cx="2077751" cy="1229143"/>
          </a:xfrm>
          <a:prstGeom prst="rect">
            <a:avLst/>
          </a:prstGeom>
          <a:noFill/>
          <a:ln>
            <a:noFill/>
          </a:ln>
        </p:spPr>
      </p:pic>
      <p:pic>
        <p:nvPicPr>
          <p:cNvPr id="3006" name="Google Shape;3006;p220"/>
          <p:cNvPicPr preferRelativeResize="0"/>
          <p:nvPr/>
        </p:nvPicPr>
        <p:blipFill rotWithShape="1">
          <a:blip r:embed="rId4">
            <a:alphaModFix/>
          </a:blip>
          <a:srcRect b="0" l="0" r="0" t="-107"/>
          <a:stretch/>
        </p:blipFill>
        <p:spPr>
          <a:xfrm>
            <a:off x="11378291" y="5173311"/>
            <a:ext cx="330307" cy="312738"/>
          </a:xfrm>
          <a:prstGeom prst="rect">
            <a:avLst/>
          </a:prstGeom>
          <a:noFill/>
          <a:ln>
            <a:noFill/>
          </a:ln>
        </p:spPr>
      </p:pic>
      <p:pic>
        <p:nvPicPr>
          <p:cNvPr id="3007" name="Google Shape;3007;p220"/>
          <p:cNvPicPr preferRelativeResize="0"/>
          <p:nvPr/>
        </p:nvPicPr>
        <p:blipFill rotWithShape="1">
          <a:blip r:embed="rId5">
            <a:alphaModFix/>
          </a:blip>
          <a:srcRect b="0" l="0" r="0" t="0"/>
          <a:stretch/>
        </p:blipFill>
        <p:spPr>
          <a:xfrm>
            <a:off x="11069067" y="5184439"/>
            <a:ext cx="316251" cy="302196"/>
          </a:xfrm>
          <a:prstGeom prst="rect">
            <a:avLst/>
          </a:prstGeom>
          <a:noFill/>
          <a:ln>
            <a:noFill/>
          </a:ln>
        </p:spPr>
      </p:pic>
      <p:pic>
        <p:nvPicPr>
          <p:cNvPr id="3008" name="Google Shape;3008;p220"/>
          <p:cNvPicPr preferRelativeResize="0"/>
          <p:nvPr/>
        </p:nvPicPr>
        <p:blipFill rotWithShape="1">
          <a:blip r:embed="rId5">
            <a:alphaModFix/>
          </a:blip>
          <a:srcRect b="0" l="0" r="0" t="0"/>
          <a:stretch/>
        </p:blipFill>
        <p:spPr>
          <a:xfrm>
            <a:off x="11392347" y="4882829"/>
            <a:ext cx="316251" cy="302196"/>
          </a:xfrm>
          <a:prstGeom prst="rect">
            <a:avLst/>
          </a:prstGeom>
          <a:noFill/>
          <a:ln>
            <a:noFill/>
          </a:ln>
        </p:spPr>
      </p:pic>
      <p:pic>
        <p:nvPicPr>
          <p:cNvPr id="3009" name="Google Shape;3009;p220"/>
          <p:cNvPicPr preferRelativeResize="0"/>
          <p:nvPr/>
        </p:nvPicPr>
        <p:blipFill rotWithShape="1">
          <a:blip r:embed="rId4">
            <a:alphaModFix/>
          </a:blip>
          <a:srcRect b="0" l="0" r="0" t="-107"/>
          <a:stretch/>
        </p:blipFill>
        <p:spPr>
          <a:xfrm>
            <a:off x="10738760" y="5175068"/>
            <a:ext cx="330307" cy="312738"/>
          </a:xfrm>
          <a:prstGeom prst="rect">
            <a:avLst/>
          </a:prstGeom>
          <a:noFill/>
          <a:ln>
            <a:noFill/>
          </a:ln>
        </p:spPr>
      </p:pic>
      <p:pic>
        <p:nvPicPr>
          <p:cNvPr id="3010" name="Google Shape;3010;p220"/>
          <p:cNvPicPr preferRelativeResize="0"/>
          <p:nvPr/>
        </p:nvPicPr>
        <p:blipFill rotWithShape="1">
          <a:blip r:embed="rId5">
            <a:alphaModFix/>
          </a:blip>
          <a:srcRect b="0" l="0" r="0" t="0"/>
          <a:stretch/>
        </p:blipFill>
        <p:spPr>
          <a:xfrm>
            <a:off x="10759844" y="4879901"/>
            <a:ext cx="316251" cy="302196"/>
          </a:xfrm>
          <a:prstGeom prst="rect">
            <a:avLst/>
          </a:prstGeom>
          <a:noFill/>
          <a:ln>
            <a:noFill/>
          </a:ln>
        </p:spPr>
      </p:pic>
      <p:pic>
        <p:nvPicPr>
          <p:cNvPr id="3011" name="Google Shape;3011;p220"/>
          <p:cNvPicPr preferRelativeResize="0"/>
          <p:nvPr/>
        </p:nvPicPr>
        <p:blipFill rotWithShape="1">
          <a:blip r:embed="rId4">
            <a:alphaModFix/>
          </a:blip>
          <a:srcRect b="0" l="0" r="0" t="-107"/>
          <a:stretch/>
        </p:blipFill>
        <p:spPr>
          <a:xfrm>
            <a:off x="10440078" y="5173897"/>
            <a:ext cx="330307" cy="312738"/>
          </a:xfrm>
          <a:prstGeom prst="rect">
            <a:avLst/>
          </a:prstGeom>
          <a:noFill/>
          <a:ln>
            <a:noFill/>
          </a:ln>
        </p:spPr>
      </p:pic>
      <p:pic>
        <p:nvPicPr>
          <p:cNvPr id="3012" name="Google Shape;3012;p220"/>
          <p:cNvPicPr preferRelativeResize="0"/>
          <p:nvPr/>
        </p:nvPicPr>
        <p:blipFill rotWithShape="1">
          <a:blip r:embed="rId4">
            <a:alphaModFix/>
          </a:blip>
          <a:srcRect b="0" l="0" r="0" t="-107"/>
          <a:stretch/>
        </p:blipFill>
        <p:spPr>
          <a:xfrm>
            <a:off x="11069067" y="4878144"/>
            <a:ext cx="330307" cy="312738"/>
          </a:xfrm>
          <a:prstGeom prst="rect">
            <a:avLst/>
          </a:prstGeom>
          <a:noFill/>
          <a:ln>
            <a:noFill/>
          </a:ln>
        </p:spPr>
      </p:pic>
      <p:pic>
        <p:nvPicPr>
          <p:cNvPr id="3013" name="Google Shape;3013;p220"/>
          <p:cNvPicPr preferRelativeResize="0"/>
          <p:nvPr/>
        </p:nvPicPr>
        <p:blipFill rotWithShape="1">
          <a:blip r:embed="rId5">
            <a:alphaModFix/>
          </a:blip>
          <a:srcRect b="0" l="0" r="0" t="0"/>
          <a:stretch/>
        </p:blipFill>
        <p:spPr>
          <a:xfrm>
            <a:off x="11086637" y="4599166"/>
            <a:ext cx="316251" cy="3021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6"/>
                                        </p:tgtEl>
                                        <p:attrNameLst>
                                          <p:attrName>style.visibility</p:attrName>
                                        </p:attrNameLst>
                                      </p:cBhvr>
                                      <p:to>
                                        <p:strVal val="visible"/>
                                      </p:to>
                                    </p:set>
                                    <p:animEffect filter="fade" transition="in">
                                      <p:cBhvr>
                                        <p:cTn dur="1000"/>
                                        <p:tgtEl>
                                          <p:spTgt spid="2966"/>
                                        </p:tgtEl>
                                      </p:cBhvr>
                                    </p:animEffect>
                                  </p:childTnLst>
                                </p:cTn>
                              </p:par>
                              <p:par>
                                <p:cTn fill="hold" nodeType="withEffect" presetClass="entr" presetID="10" presetSubtype="0">
                                  <p:stCondLst>
                                    <p:cond delay="250"/>
                                  </p:stCondLst>
                                  <p:childTnLst>
                                    <p:set>
                                      <p:cBhvr>
                                        <p:cTn dur="1" fill="hold">
                                          <p:stCondLst>
                                            <p:cond delay="0"/>
                                          </p:stCondLst>
                                        </p:cTn>
                                        <p:tgtEl>
                                          <p:spTgt spid="2967"/>
                                        </p:tgtEl>
                                        <p:attrNameLst>
                                          <p:attrName>style.visibility</p:attrName>
                                        </p:attrNameLst>
                                      </p:cBhvr>
                                      <p:to>
                                        <p:strVal val="visible"/>
                                      </p:to>
                                    </p:set>
                                    <p:animEffect filter="fade" transition="in">
                                      <p:cBhvr>
                                        <p:cTn dur="1000"/>
                                        <p:tgtEl>
                                          <p:spTgt spid="2967"/>
                                        </p:tgtEl>
                                      </p:cBhvr>
                                    </p:animEffect>
                                  </p:childTnLst>
                                </p:cTn>
                              </p:par>
                              <p:par>
                                <p:cTn fill="hold" nodeType="withEffect" presetClass="entr" presetID="10" presetSubtype="0">
                                  <p:stCondLst>
                                    <p:cond delay="750"/>
                                  </p:stCondLst>
                                  <p:childTnLst>
                                    <p:set>
                                      <p:cBhvr>
                                        <p:cTn dur="1" fill="hold">
                                          <p:stCondLst>
                                            <p:cond delay="0"/>
                                          </p:stCondLst>
                                        </p:cTn>
                                        <p:tgtEl>
                                          <p:spTgt spid="2968"/>
                                        </p:tgtEl>
                                        <p:attrNameLst>
                                          <p:attrName>style.visibility</p:attrName>
                                        </p:attrNameLst>
                                      </p:cBhvr>
                                      <p:to>
                                        <p:strVal val="visible"/>
                                      </p:to>
                                    </p:set>
                                    <p:animEffect filter="fade" transition="in">
                                      <p:cBhvr>
                                        <p:cTn dur="1000"/>
                                        <p:tgtEl>
                                          <p:spTgt spid="2968"/>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970"/>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2971"/>
                                        </p:tgtEl>
                                        <p:attrNameLst>
                                          <p:attrName>style.visibility</p:attrName>
                                        </p:attrNameLst>
                                      </p:cBhvr>
                                      <p:to>
                                        <p:strVal val="visible"/>
                                      </p:to>
                                    </p:set>
                                  </p:childTnLst>
                                </p:cTn>
                              </p:par>
                            </p:childTnLst>
                          </p:cTn>
                        </p:par>
                        <p:par>
                          <p:cTn fill="hold">
                            <p:stCondLst>
                              <p:cond delay="1002"/>
                            </p:stCondLst>
                            <p:childTnLst>
                              <p:par>
                                <p:cTn fill="hold" nodeType="afterEffect" presetClass="entr" presetID="10" presetSubtype="0">
                                  <p:stCondLst>
                                    <p:cond delay="0"/>
                                  </p:stCondLst>
                                  <p:childTnLst>
                                    <p:set>
                                      <p:cBhvr>
                                        <p:cTn dur="1" fill="hold">
                                          <p:stCondLst>
                                            <p:cond delay="0"/>
                                          </p:stCondLst>
                                        </p:cTn>
                                        <p:tgtEl>
                                          <p:spTgt spid="2977"/>
                                        </p:tgtEl>
                                        <p:attrNameLst>
                                          <p:attrName>style.visibility</p:attrName>
                                        </p:attrNameLst>
                                      </p:cBhvr>
                                      <p:to>
                                        <p:strVal val="visible"/>
                                      </p:to>
                                    </p:set>
                                    <p:animEffect filter="fade" transition="in">
                                      <p:cBhvr>
                                        <p:cTn dur="500"/>
                                        <p:tgtEl>
                                          <p:spTgt spid="2977"/>
                                        </p:tgtEl>
                                      </p:cBhvr>
                                    </p:animEffect>
                                  </p:childTnLst>
                                </p:cTn>
                              </p:par>
                              <p:par>
                                <p:cTn fill="hold" nodeType="withEffect" presetClass="entr" presetID="10" presetSubtype="0">
                                  <p:stCondLst>
                                    <p:cond delay="250"/>
                                  </p:stCondLst>
                                  <p:childTnLst>
                                    <p:set>
                                      <p:cBhvr>
                                        <p:cTn dur="1" fill="hold">
                                          <p:stCondLst>
                                            <p:cond delay="0"/>
                                          </p:stCondLst>
                                        </p:cTn>
                                        <p:tgtEl>
                                          <p:spTgt spid="2975"/>
                                        </p:tgtEl>
                                        <p:attrNameLst>
                                          <p:attrName>style.visibility</p:attrName>
                                        </p:attrNameLst>
                                      </p:cBhvr>
                                      <p:to>
                                        <p:strVal val="visible"/>
                                      </p:to>
                                    </p:set>
                                    <p:animEffect filter="fade" transition="in">
                                      <p:cBhvr>
                                        <p:cTn dur="500"/>
                                        <p:tgtEl>
                                          <p:spTgt spid="2975"/>
                                        </p:tgtEl>
                                      </p:cBhvr>
                                    </p:animEffect>
                                  </p:childTnLst>
                                </p:cTn>
                              </p:par>
                            </p:childTnLst>
                          </p:cTn>
                        </p:par>
                        <p:par>
                          <p:cTn fill="hold">
                            <p:stCondLst>
                              <p:cond delay="1502"/>
                            </p:stCondLst>
                            <p:childTnLst>
                              <p:par>
                                <p:cTn fill="hold" nodeType="afterEffect" presetClass="entr" presetID="10" presetSubtype="0">
                                  <p:stCondLst>
                                    <p:cond delay="0"/>
                                  </p:stCondLst>
                                  <p:childTnLst>
                                    <p:set>
                                      <p:cBhvr>
                                        <p:cTn dur="1" fill="hold">
                                          <p:stCondLst>
                                            <p:cond delay="0"/>
                                          </p:stCondLst>
                                        </p:cTn>
                                        <p:tgtEl>
                                          <p:spTgt spid="2985"/>
                                        </p:tgtEl>
                                        <p:attrNameLst>
                                          <p:attrName>style.visibility</p:attrName>
                                        </p:attrNameLst>
                                      </p:cBhvr>
                                      <p:to>
                                        <p:strVal val="visible"/>
                                      </p:to>
                                    </p:set>
                                    <p:animEffect filter="fade" transition="in">
                                      <p:cBhvr>
                                        <p:cTn dur="500"/>
                                        <p:tgtEl>
                                          <p:spTgt spid="2985"/>
                                        </p:tgtEl>
                                      </p:cBhvr>
                                    </p:animEffect>
                                  </p:childTnLst>
                                </p:cTn>
                              </p:par>
                              <p:par>
                                <p:cTn fill="hold" nodeType="withEffect" presetClass="entr" presetID="10" presetSubtype="0">
                                  <p:stCondLst>
                                    <p:cond delay="500"/>
                                  </p:stCondLst>
                                  <p:childTnLst>
                                    <p:set>
                                      <p:cBhvr>
                                        <p:cTn dur="1" fill="hold">
                                          <p:stCondLst>
                                            <p:cond delay="0"/>
                                          </p:stCondLst>
                                        </p:cTn>
                                        <p:tgtEl>
                                          <p:spTgt spid="2973"/>
                                        </p:tgtEl>
                                        <p:attrNameLst>
                                          <p:attrName>style.visibility</p:attrName>
                                        </p:attrNameLst>
                                      </p:cBhvr>
                                      <p:to>
                                        <p:strVal val="visible"/>
                                      </p:to>
                                    </p:set>
                                    <p:animEffect filter="fade" transition="in">
                                      <p:cBhvr>
                                        <p:cTn dur="500"/>
                                        <p:tgtEl>
                                          <p:spTgt spid="2973"/>
                                        </p:tgtEl>
                                      </p:cBhvr>
                                    </p:animEffect>
                                  </p:childTnLst>
                                </p:cTn>
                              </p:par>
                              <p:par>
                                <p:cTn fill="hold" nodeType="withEffect" presetClass="entr" presetID="10" presetSubtype="0">
                                  <p:stCondLst>
                                    <p:cond delay="500"/>
                                  </p:stCondLst>
                                  <p:childTnLst>
                                    <p:set>
                                      <p:cBhvr>
                                        <p:cTn dur="1" fill="hold">
                                          <p:stCondLst>
                                            <p:cond delay="0"/>
                                          </p:stCondLst>
                                        </p:cTn>
                                        <p:tgtEl>
                                          <p:spTgt spid="2981"/>
                                        </p:tgtEl>
                                        <p:attrNameLst>
                                          <p:attrName>style.visibility</p:attrName>
                                        </p:attrNameLst>
                                      </p:cBhvr>
                                      <p:to>
                                        <p:strVal val="visible"/>
                                      </p:to>
                                    </p:set>
                                    <p:animEffect filter="fade" transition="in">
                                      <p:cBhvr>
                                        <p:cTn dur="500"/>
                                        <p:tgtEl>
                                          <p:spTgt spid="2981"/>
                                        </p:tgtEl>
                                      </p:cBhvr>
                                    </p:animEffect>
                                  </p:childTnLst>
                                </p:cTn>
                              </p:par>
                              <p:par>
                                <p:cTn fill="hold" nodeType="withEffect" presetClass="entr" presetID="10" presetSubtype="0">
                                  <p:stCondLst>
                                    <p:cond delay="250"/>
                                  </p:stCondLst>
                                  <p:childTnLst>
                                    <p:set>
                                      <p:cBhvr>
                                        <p:cTn dur="1" fill="hold">
                                          <p:stCondLst>
                                            <p:cond delay="0"/>
                                          </p:stCondLst>
                                        </p:cTn>
                                        <p:tgtEl>
                                          <p:spTgt spid="2972"/>
                                        </p:tgtEl>
                                        <p:attrNameLst>
                                          <p:attrName>style.visibility</p:attrName>
                                        </p:attrNameLst>
                                      </p:cBhvr>
                                      <p:to>
                                        <p:strVal val="visible"/>
                                      </p:to>
                                    </p:set>
                                    <p:animEffect filter="fade" transition="in">
                                      <p:cBhvr>
                                        <p:cTn dur="500"/>
                                        <p:tgtEl>
                                          <p:spTgt spid="2972"/>
                                        </p:tgtEl>
                                      </p:cBhvr>
                                    </p:animEffect>
                                  </p:childTnLst>
                                </p:cTn>
                              </p:par>
                            </p:childTnLst>
                          </p:cTn>
                        </p:par>
                        <p:par>
                          <p:cTn fill="hold">
                            <p:stCondLst>
                              <p:cond delay="2002"/>
                            </p:stCondLst>
                            <p:childTnLst>
                              <p:par>
                                <p:cTn fill="hold" nodeType="afterEffect" presetClass="entr" presetID="10" presetSubtype="0">
                                  <p:stCondLst>
                                    <p:cond delay="0"/>
                                  </p:stCondLst>
                                  <p:childTnLst>
                                    <p:set>
                                      <p:cBhvr>
                                        <p:cTn dur="1" fill="hold">
                                          <p:stCondLst>
                                            <p:cond delay="0"/>
                                          </p:stCondLst>
                                        </p:cTn>
                                        <p:tgtEl>
                                          <p:spTgt spid="2976"/>
                                        </p:tgtEl>
                                        <p:attrNameLst>
                                          <p:attrName>style.visibility</p:attrName>
                                        </p:attrNameLst>
                                      </p:cBhvr>
                                      <p:to>
                                        <p:strVal val="visible"/>
                                      </p:to>
                                    </p:set>
                                    <p:animEffect filter="fade" transition="in">
                                      <p:cBhvr>
                                        <p:cTn dur="500"/>
                                        <p:tgtEl>
                                          <p:spTgt spid="2976"/>
                                        </p:tgtEl>
                                      </p:cBhvr>
                                    </p:animEffect>
                                  </p:childTnLst>
                                </p:cTn>
                              </p:par>
                              <p:par>
                                <p:cTn fill="hold" nodeType="withEffect" presetClass="entr" presetID="10" presetSubtype="0">
                                  <p:stCondLst>
                                    <p:cond delay="250"/>
                                  </p:stCondLst>
                                  <p:childTnLst>
                                    <p:set>
                                      <p:cBhvr>
                                        <p:cTn dur="1" fill="hold">
                                          <p:stCondLst>
                                            <p:cond delay="0"/>
                                          </p:stCondLst>
                                        </p:cTn>
                                        <p:tgtEl>
                                          <p:spTgt spid="2978"/>
                                        </p:tgtEl>
                                        <p:attrNameLst>
                                          <p:attrName>style.visibility</p:attrName>
                                        </p:attrNameLst>
                                      </p:cBhvr>
                                      <p:to>
                                        <p:strVal val="visible"/>
                                      </p:to>
                                    </p:set>
                                    <p:animEffect filter="fade" transition="in">
                                      <p:cBhvr>
                                        <p:cTn dur="500"/>
                                        <p:tgtEl>
                                          <p:spTgt spid="2978"/>
                                        </p:tgtEl>
                                      </p:cBhvr>
                                    </p:animEffect>
                                  </p:childTnLst>
                                </p:cTn>
                              </p:par>
                              <p:par>
                                <p:cTn fill="hold" nodeType="withEffect" presetClass="entr" presetID="10" presetSubtype="0">
                                  <p:stCondLst>
                                    <p:cond delay="250"/>
                                  </p:stCondLst>
                                  <p:childTnLst>
                                    <p:set>
                                      <p:cBhvr>
                                        <p:cTn dur="1" fill="hold">
                                          <p:stCondLst>
                                            <p:cond delay="0"/>
                                          </p:stCondLst>
                                        </p:cTn>
                                        <p:tgtEl>
                                          <p:spTgt spid="2991"/>
                                        </p:tgtEl>
                                        <p:attrNameLst>
                                          <p:attrName>style.visibility</p:attrName>
                                        </p:attrNameLst>
                                      </p:cBhvr>
                                      <p:to>
                                        <p:strVal val="visible"/>
                                      </p:to>
                                    </p:set>
                                    <p:animEffect filter="fade" transition="in">
                                      <p:cBhvr>
                                        <p:cTn dur="500"/>
                                        <p:tgtEl>
                                          <p:spTgt spid="2991"/>
                                        </p:tgtEl>
                                      </p:cBhvr>
                                    </p:animEffect>
                                  </p:childTnLst>
                                </p:cTn>
                              </p:par>
                              <p:par>
                                <p:cTn fill="hold" nodeType="withEffect" presetClass="entr" presetID="10" presetSubtype="0">
                                  <p:stCondLst>
                                    <p:cond delay="250"/>
                                  </p:stCondLst>
                                  <p:childTnLst>
                                    <p:set>
                                      <p:cBhvr>
                                        <p:cTn dur="1" fill="hold">
                                          <p:stCondLst>
                                            <p:cond delay="0"/>
                                          </p:stCondLst>
                                        </p:cTn>
                                        <p:tgtEl>
                                          <p:spTgt spid="2988"/>
                                        </p:tgtEl>
                                        <p:attrNameLst>
                                          <p:attrName>style.visibility</p:attrName>
                                        </p:attrNameLst>
                                      </p:cBhvr>
                                      <p:to>
                                        <p:strVal val="visible"/>
                                      </p:to>
                                    </p:set>
                                    <p:animEffect filter="fade" transition="in">
                                      <p:cBhvr>
                                        <p:cTn dur="500"/>
                                        <p:tgtEl>
                                          <p:spTgt spid="2988"/>
                                        </p:tgtEl>
                                      </p:cBhvr>
                                    </p:animEffect>
                                  </p:childTnLst>
                                </p:cTn>
                              </p:par>
                              <p:par>
                                <p:cTn fill="hold" nodeType="withEffect" presetClass="entr" presetID="10" presetSubtype="0">
                                  <p:stCondLst>
                                    <p:cond delay="250"/>
                                  </p:stCondLst>
                                  <p:childTnLst>
                                    <p:set>
                                      <p:cBhvr>
                                        <p:cTn dur="1" fill="hold">
                                          <p:stCondLst>
                                            <p:cond delay="0"/>
                                          </p:stCondLst>
                                        </p:cTn>
                                        <p:tgtEl>
                                          <p:spTgt spid="2986"/>
                                        </p:tgtEl>
                                        <p:attrNameLst>
                                          <p:attrName>style.visibility</p:attrName>
                                        </p:attrNameLst>
                                      </p:cBhvr>
                                      <p:to>
                                        <p:strVal val="visible"/>
                                      </p:to>
                                    </p:set>
                                    <p:animEffect filter="fade" transition="in">
                                      <p:cBhvr>
                                        <p:cTn dur="500"/>
                                        <p:tgtEl>
                                          <p:spTgt spid="2986"/>
                                        </p:tgtEl>
                                      </p:cBhvr>
                                    </p:animEffect>
                                  </p:childTnLst>
                                </p:cTn>
                              </p:par>
                            </p:childTnLst>
                          </p:cTn>
                        </p:par>
                        <p:par>
                          <p:cTn fill="hold">
                            <p:stCondLst>
                              <p:cond delay="2502"/>
                            </p:stCondLst>
                            <p:childTnLst>
                              <p:par>
                                <p:cTn fill="hold" nodeType="afterEffect" presetClass="entr" presetID="10" presetSubtype="0">
                                  <p:stCondLst>
                                    <p:cond delay="0"/>
                                  </p:stCondLst>
                                  <p:childTnLst>
                                    <p:set>
                                      <p:cBhvr>
                                        <p:cTn dur="1" fill="hold">
                                          <p:stCondLst>
                                            <p:cond delay="0"/>
                                          </p:stCondLst>
                                        </p:cTn>
                                        <p:tgtEl>
                                          <p:spTgt spid="2993"/>
                                        </p:tgtEl>
                                        <p:attrNameLst>
                                          <p:attrName>style.visibility</p:attrName>
                                        </p:attrNameLst>
                                      </p:cBhvr>
                                      <p:to>
                                        <p:strVal val="visible"/>
                                      </p:to>
                                    </p:set>
                                    <p:animEffect filter="fade" transition="in">
                                      <p:cBhvr>
                                        <p:cTn dur="500"/>
                                        <p:tgtEl>
                                          <p:spTgt spid="2993"/>
                                        </p:tgtEl>
                                      </p:cBhvr>
                                    </p:animEffect>
                                  </p:childTnLst>
                                </p:cTn>
                              </p:par>
                              <p:par>
                                <p:cTn fill="hold" nodeType="withEffect" presetClass="entr" presetID="10" presetSubtype="0">
                                  <p:stCondLst>
                                    <p:cond delay="0"/>
                                  </p:stCondLst>
                                  <p:childTnLst>
                                    <p:set>
                                      <p:cBhvr>
                                        <p:cTn dur="1" fill="hold">
                                          <p:stCondLst>
                                            <p:cond delay="0"/>
                                          </p:stCondLst>
                                        </p:cTn>
                                        <p:tgtEl>
                                          <p:spTgt spid="2974"/>
                                        </p:tgtEl>
                                        <p:attrNameLst>
                                          <p:attrName>style.visibility</p:attrName>
                                        </p:attrNameLst>
                                      </p:cBhvr>
                                      <p:to>
                                        <p:strVal val="visible"/>
                                      </p:to>
                                    </p:set>
                                    <p:animEffect filter="fade" transition="in">
                                      <p:cBhvr>
                                        <p:cTn dur="500"/>
                                        <p:tgtEl>
                                          <p:spTgt spid="2974"/>
                                        </p:tgtEl>
                                      </p:cBhvr>
                                    </p:animEffect>
                                  </p:childTnLst>
                                </p:cTn>
                              </p:par>
                            </p:childTnLst>
                          </p:cTn>
                        </p:par>
                        <p:par>
                          <p:cTn fill="hold">
                            <p:stCondLst>
                              <p:cond delay="3002"/>
                            </p:stCondLst>
                            <p:childTnLst>
                              <p:par>
                                <p:cTn fill="hold" nodeType="afterEffect" presetClass="entr" presetID="10" presetSubtype="0">
                                  <p:stCondLst>
                                    <p:cond delay="0"/>
                                  </p:stCondLst>
                                  <p:childTnLst>
                                    <p:set>
                                      <p:cBhvr>
                                        <p:cTn dur="1" fill="hold">
                                          <p:stCondLst>
                                            <p:cond delay="0"/>
                                          </p:stCondLst>
                                        </p:cTn>
                                        <p:tgtEl>
                                          <p:spTgt spid="2979"/>
                                        </p:tgtEl>
                                        <p:attrNameLst>
                                          <p:attrName>style.visibility</p:attrName>
                                        </p:attrNameLst>
                                      </p:cBhvr>
                                      <p:to>
                                        <p:strVal val="visible"/>
                                      </p:to>
                                    </p:set>
                                    <p:animEffect filter="fade" transition="in">
                                      <p:cBhvr>
                                        <p:cTn dur="500"/>
                                        <p:tgtEl>
                                          <p:spTgt spid="2979"/>
                                        </p:tgtEl>
                                      </p:cBhvr>
                                    </p:animEffect>
                                  </p:childTnLst>
                                </p:cTn>
                              </p:par>
                              <p:par>
                                <p:cTn fill="hold" nodeType="withEffect" presetClass="entr" presetID="10" presetSubtype="0">
                                  <p:stCondLst>
                                    <p:cond delay="250"/>
                                  </p:stCondLst>
                                  <p:childTnLst>
                                    <p:set>
                                      <p:cBhvr>
                                        <p:cTn dur="1" fill="hold">
                                          <p:stCondLst>
                                            <p:cond delay="0"/>
                                          </p:stCondLst>
                                        </p:cTn>
                                        <p:tgtEl>
                                          <p:spTgt spid="2983"/>
                                        </p:tgtEl>
                                        <p:attrNameLst>
                                          <p:attrName>style.visibility</p:attrName>
                                        </p:attrNameLst>
                                      </p:cBhvr>
                                      <p:to>
                                        <p:strVal val="visible"/>
                                      </p:to>
                                    </p:set>
                                    <p:animEffect filter="fade" transition="in">
                                      <p:cBhvr>
                                        <p:cTn dur="500"/>
                                        <p:tgtEl>
                                          <p:spTgt spid="2983"/>
                                        </p:tgtEl>
                                      </p:cBhvr>
                                    </p:animEffect>
                                  </p:childTnLst>
                                </p:cTn>
                              </p:par>
                              <p:par>
                                <p:cTn fill="hold" nodeType="withEffect" presetClass="entr" presetID="10" presetSubtype="0">
                                  <p:stCondLst>
                                    <p:cond delay="250"/>
                                  </p:stCondLst>
                                  <p:childTnLst>
                                    <p:set>
                                      <p:cBhvr>
                                        <p:cTn dur="1" fill="hold">
                                          <p:stCondLst>
                                            <p:cond delay="0"/>
                                          </p:stCondLst>
                                        </p:cTn>
                                        <p:tgtEl>
                                          <p:spTgt spid="2980"/>
                                        </p:tgtEl>
                                        <p:attrNameLst>
                                          <p:attrName>style.visibility</p:attrName>
                                        </p:attrNameLst>
                                      </p:cBhvr>
                                      <p:to>
                                        <p:strVal val="visible"/>
                                      </p:to>
                                    </p:set>
                                    <p:animEffect filter="fade" transition="in">
                                      <p:cBhvr>
                                        <p:cTn dur="1"/>
                                        <p:tgtEl>
                                          <p:spTgt spid="2980"/>
                                        </p:tgtEl>
                                      </p:cBhvr>
                                    </p:animEffect>
                                  </p:childTnLst>
                                </p:cTn>
                              </p:par>
                            </p:childTnLst>
                          </p:cTn>
                        </p:par>
                        <p:par>
                          <p:cTn fill="hold">
                            <p:stCondLst>
                              <p:cond delay="3502"/>
                            </p:stCondLst>
                            <p:childTnLst>
                              <p:par>
                                <p:cTn fill="hold" nodeType="afterEffect" presetClass="entr" presetID="10" presetSubtype="0">
                                  <p:stCondLst>
                                    <p:cond delay="0"/>
                                  </p:stCondLst>
                                  <p:childTnLst>
                                    <p:set>
                                      <p:cBhvr>
                                        <p:cTn dur="1" fill="hold">
                                          <p:stCondLst>
                                            <p:cond delay="0"/>
                                          </p:stCondLst>
                                        </p:cTn>
                                        <p:tgtEl>
                                          <p:spTgt spid="2984"/>
                                        </p:tgtEl>
                                        <p:attrNameLst>
                                          <p:attrName>style.visibility</p:attrName>
                                        </p:attrNameLst>
                                      </p:cBhvr>
                                      <p:to>
                                        <p:strVal val="visible"/>
                                      </p:to>
                                    </p:set>
                                    <p:animEffect filter="fade" transition="in">
                                      <p:cBhvr>
                                        <p:cTn dur="500"/>
                                        <p:tgtEl>
                                          <p:spTgt spid="2984"/>
                                        </p:tgtEl>
                                      </p:cBhvr>
                                    </p:animEffect>
                                  </p:childTnLst>
                                </p:cTn>
                              </p:par>
                              <p:par>
                                <p:cTn fill="hold" nodeType="withEffect" presetClass="entr" presetID="10" presetSubtype="0">
                                  <p:stCondLst>
                                    <p:cond delay="0"/>
                                  </p:stCondLst>
                                  <p:childTnLst>
                                    <p:set>
                                      <p:cBhvr>
                                        <p:cTn dur="1" fill="hold">
                                          <p:stCondLst>
                                            <p:cond delay="0"/>
                                          </p:stCondLst>
                                        </p:cTn>
                                        <p:tgtEl>
                                          <p:spTgt spid="2982"/>
                                        </p:tgtEl>
                                        <p:attrNameLst>
                                          <p:attrName>style.visibility</p:attrName>
                                        </p:attrNameLst>
                                      </p:cBhvr>
                                      <p:to>
                                        <p:strVal val="visible"/>
                                      </p:to>
                                    </p:set>
                                    <p:animEffect filter="fade" transition="in">
                                      <p:cBhvr>
                                        <p:cTn dur="500"/>
                                        <p:tgtEl>
                                          <p:spTgt spid="2982"/>
                                        </p:tgtEl>
                                      </p:cBhvr>
                                    </p:animEffect>
                                  </p:childTnLst>
                                </p:cTn>
                              </p:par>
                            </p:childTnLst>
                          </p:cTn>
                        </p:par>
                        <p:par>
                          <p:cTn fill="hold">
                            <p:stCondLst>
                              <p:cond delay="4002"/>
                            </p:stCondLst>
                            <p:childTnLst>
                              <p:par>
                                <p:cTn fill="hold" nodeType="afterEffect" presetClass="entr" presetID="10" presetSubtype="0">
                                  <p:stCondLst>
                                    <p:cond delay="0"/>
                                  </p:stCondLst>
                                  <p:childTnLst>
                                    <p:set>
                                      <p:cBhvr>
                                        <p:cTn dur="1" fill="hold">
                                          <p:stCondLst>
                                            <p:cond delay="0"/>
                                          </p:stCondLst>
                                        </p:cTn>
                                        <p:tgtEl>
                                          <p:spTgt spid="2987"/>
                                        </p:tgtEl>
                                        <p:attrNameLst>
                                          <p:attrName>style.visibility</p:attrName>
                                        </p:attrNameLst>
                                      </p:cBhvr>
                                      <p:to>
                                        <p:strVal val="visible"/>
                                      </p:to>
                                    </p:set>
                                    <p:animEffect filter="fade" transition="in">
                                      <p:cBhvr>
                                        <p:cTn dur="500"/>
                                        <p:tgtEl>
                                          <p:spTgt spid="2987"/>
                                        </p:tgtEl>
                                      </p:cBhvr>
                                    </p:animEffect>
                                  </p:childTnLst>
                                </p:cTn>
                              </p:par>
                              <p:par>
                                <p:cTn fill="hold" nodeType="withEffect" presetClass="entr" presetID="10" presetSubtype="0">
                                  <p:stCondLst>
                                    <p:cond delay="500"/>
                                  </p:stCondLst>
                                  <p:childTnLst>
                                    <p:set>
                                      <p:cBhvr>
                                        <p:cTn dur="1" fill="hold">
                                          <p:stCondLst>
                                            <p:cond delay="0"/>
                                          </p:stCondLst>
                                        </p:cTn>
                                        <p:tgtEl>
                                          <p:spTgt spid="2989"/>
                                        </p:tgtEl>
                                        <p:attrNameLst>
                                          <p:attrName>style.visibility</p:attrName>
                                        </p:attrNameLst>
                                      </p:cBhvr>
                                      <p:to>
                                        <p:strVal val="visible"/>
                                      </p:to>
                                    </p:set>
                                    <p:animEffect filter="fade" transition="in">
                                      <p:cBhvr>
                                        <p:cTn dur="500"/>
                                        <p:tgtEl>
                                          <p:spTgt spid="2989"/>
                                        </p:tgtEl>
                                      </p:cBhvr>
                                    </p:animEffect>
                                  </p:childTnLst>
                                </p:cTn>
                              </p:par>
                            </p:childTnLst>
                          </p:cTn>
                        </p:par>
                        <p:par>
                          <p:cTn fill="hold">
                            <p:stCondLst>
                              <p:cond delay="4502"/>
                            </p:stCondLst>
                            <p:childTnLst>
                              <p:par>
                                <p:cTn fill="hold" nodeType="afterEffect" presetClass="entr" presetID="10" presetSubtype="0">
                                  <p:stCondLst>
                                    <p:cond delay="0"/>
                                  </p:stCondLst>
                                  <p:childTnLst>
                                    <p:set>
                                      <p:cBhvr>
                                        <p:cTn dur="1" fill="hold">
                                          <p:stCondLst>
                                            <p:cond delay="0"/>
                                          </p:stCondLst>
                                        </p:cTn>
                                        <p:tgtEl>
                                          <p:spTgt spid="2992"/>
                                        </p:tgtEl>
                                        <p:attrNameLst>
                                          <p:attrName>style.visibility</p:attrName>
                                        </p:attrNameLst>
                                      </p:cBhvr>
                                      <p:to>
                                        <p:strVal val="visible"/>
                                      </p:to>
                                    </p:set>
                                    <p:animEffect filter="fade" transition="in">
                                      <p:cBhvr>
                                        <p:cTn dur="500"/>
                                        <p:tgtEl>
                                          <p:spTgt spid="2992"/>
                                        </p:tgtEl>
                                      </p:cBhvr>
                                    </p:animEffect>
                                  </p:childTnLst>
                                </p:cTn>
                              </p:par>
                              <p:par>
                                <p:cTn fill="hold" nodeType="withEffect" presetClass="entr" presetID="10" presetSubtype="0">
                                  <p:stCondLst>
                                    <p:cond delay="250"/>
                                  </p:stCondLst>
                                  <p:childTnLst>
                                    <p:set>
                                      <p:cBhvr>
                                        <p:cTn dur="1" fill="hold">
                                          <p:stCondLst>
                                            <p:cond delay="0"/>
                                          </p:stCondLst>
                                        </p:cTn>
                                        <p:tgtEl>
                                          <p:spTgt spid="2994"/>
                                        </p:tgtEl>
                                        <p:attrNameLst>
                                          <p:attrName>style.visibility</p:attrName>
                                        </p:attrNameLst>
                                      </p:cBhvr>
                                      <p:to>
                                        <p:strVal val="visible"/>
                                      </p:to>
                                    </p:set>
                                    <p:animEffect filter="fade" transition="in">
                                      <p:cBhvr>
                                        <p:cTn dur="500"/>
                                        <p:tgtEl>
                                          <p:spTgt spid="2994"/>
                                        </p:tgtEl>
                                      </p:cBhvr>
                                    </p:animEffect>
                                  </p:childTnLst>
                                </p:cTn>
                              </p:par>
                              <p:par>
                                <p:cTn fill="hold" nodeType="withEffect" presetClass="entr" presetID="10" presetSubtype="0">
                                  <p:stCondLst>
                                    <p:cond delay="0"/>
                                  </p:stCondLst>
                                  <p:childTnLst>
                                    <p:set>
                                      <p:cBhvr>
                                        <p:cTn dur="1" fill="hold">
                                          <p:stCondLst>
                                            <p:cond delay="0"/>
                                          </p:stCondLst>
                                        </p:cTn>
                                        <p:tgtEl>
                                          <p:spTgt spid="2990"/>
                                        </p:tgtEl>
                                        <p:attrNameLst>
                                          <p:attrName>style.visibility</p:attrName>
                                        </p:attrNameLst>
                                      </p:cBhvr>
                                      <p:to>
                                        <p:strVal val="visible"/>
                                      </p:to>
                                    </p:set>
                                    <p:animEffect filter="fade" transition="in">
                                      <p:cBhvr>
                                        <p:cTn dur="500"/>
                                        <p:tgtEl>
                                          <p:spTgt spid="2990"/>
                                        </p:tgtEl>
                                      </p:cBhvr>
                                    </p:animEffect>
                                  </p:childTnLst>
                                </p:cTn>
                              </p:par>
                            </p:childTnLst>
                          </p:cTn>
                        </p:par>
                        <p:par>
                          <p:cTn fill="hold">
                            <p:stCondLst>
                              <p:cond delay="5002"/>
                            </p:stCondLst>
                            <p:childTnLst>
                              <p:par>
                                <p:cTn fill="hold" nodeType="afterEffect" presetClass="entr" presetID="10" presetSubtype="0">
                                  <p:stCondLst>
                                    <p:cond delay="0"/>
                                  </p:stCondLst>
                                  <p:childTnLst>
                                    <p:set>
                                      <p:cBhvr>
                                        <p:cTn dur="1" fill="hold">
                                          <p:stCondLst>
                                            <p:cond delay="0"/>
                                          </p:stCondLst>
                                        </p:cTn>
                                        <p:tgtEl>
                                          <p:spTgt spid="2995"/>
                                        </p:tgtEl>
                                        <p:attrNameLst>
                                          <p:attrName>style.visibility</p:attrName>
                                        </p:attrNameLst>
                                      </p:cBhvr>
                                      <p:to>
                                        <p:strVal val="visible"/>
                                      </p:to>
                                    </p:set>
                                    <p:animEffect filter="fade" transition="in">
                                      <p:cBhvr>
                                        <p:cTn dur="500"/>
                                        <p:tgtEl>
                                          <p:spTgt spid="29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8" name="Shape 3018"/>
        <p:cNvGrpSpPr/>
        <p:nvPr/>
      </p:nvGrpSpPr>
      <p:grpSpPr>
        <a:xfrm>
          <a:off x="0" y="0"/>
          <a:ext cx="0" cy="0"/>
          <a:chOff x="0" y="0"/>
          <a:chExt cx="0" cy="0"/>
        </a:xfrm>
      </p:grpSpPr>
      <p:sp>
        <p:nvSpPr>
          <p:cNvPr id="3019" name="Google Shape;3019;p221"/>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Container Orchestration</a:t>
            </a:r>
            <a:endParaRPr/>
          </a:p>
        </p:txBody>
      </p:sp>
      <p:sp>
        <p:nvSpPr>
          <p:cNvPr id="3020" name="Google Shape;3020;p221"/>
          <p:cNvSpPr/>
          <p:nvPr/>
        </p:nvSpPr>
        <p:spPr>
          <a:xfrm flipH="1" rot="10800000">
            <a:off x="0" y="5555423"/>
            <a:ext cx="12187234" cy="1284852"/>
          </a:xfrm>
          <a:custGeom>
            <a:rect b="b" l="l" r="r" t="t"/>
            <a:pathLst>
              <a:path extrusionOk="0" h="1557396" w="12187234">
                <a:moveTo>
                  <a:pt x="687930" y="1557396"/>
                </a:moveTo>
                <a:cubicBezTo>
                  <a:pt x="1187545" y="1557396"/>
                  <a:pt x="1072249" y="1110051"/>
                  <a:pt x="1587238" y="1110051"/>
                </a:cubicBezTo>
                <a:cubicBezTo>
                  <a:pt x="2086853" y="1110051"/>
                  <a:pt x="1990773" y="1557396"/>
                  <a:pt x="2486546" y="1557396"/>
                </a:cubicBezTo>
                <a:cubicBezTo>
                  <a:pt x="2986161" y="1557396"/>
                  <a:pt x="2820904" y="1110051"/>
                  <a:pt x="3385854" y="1110051"/>
                </a:cubicBezTo>
                <a:cubicBezTo>
                  <a:pt x="3885469" y="1110051"/>
                  <a:pt x="3789390" y="1557396"/>
                  <a:pt x="4285162" y="1557396"/>
                </a:cubicBezTo>
                <a:cubicBezTo>
                  <a:pt x="4784778" y="1557396"/>
                  <a:pt x="4619520" y="1110051"/>
                  <a:pt x="5184471" y="1110051"/>
                </a:cubicBezTo>
                <a:cubicBezTo>
                  <a:pt x="5684086" y="1110051"/>
                  <a:pt x="5588006" y="1557396"/>
                  <a:pt x="6083778" y="1557396"/>
                </a:cubicBezTo>
                <a:cubicBezTo>
                  <a:pt x="6583394" y="1557396"/>
                  <a:pt x="6418137" y="1110051"/>
                  <a:pt x="6983087" y="1110051"/>
                </a:cubicBezTo>
                <a:cubicBezTo>
                  <a:pt x="7482702" y="1110051"/>
                  <a:pt x="7386622" y="1557396"/>
                  <a:pt x="7882394" y="1557396"/>
                </a:cubicBezTo>
                <a:cubicBezTo>
                  <a:pt x="8382010" y="1557396"/>
                  <a:pt x="8216752" y="1110051"/>
                  <a:pt x="8781702" y="1110051"/>
                </a:cubicBezTo>
                <a:cubicBezTo>
                  <a:pt x="9281318" y="1110051"/>
                  <a:pt x="9185238" y="1557396"/>
                  <a:pt x="9681010" y="1557396"/>
                </a:cubicBezTo>
                <a:cubicBezTo>
                  <a:pt x="10180626" y="1557396"/>
                  <a:pt x="10015368" y="1110051"/>
                  <a:pt x="10580318" y="1110051"/>
                </a:cubicBezTo>
                <a:cubicBezTo>
                  <a:pt x="11079934" y="1110051"/>
                  <a:pt x="10983854" y="1557396"/>
                  <a:pt x="11479626" y="1557396"/>
                </a:cubicBezTo>
                <a:cubicBezTo>
                  <a:pt x="11885564" y="1557396"/>
                  <a:pt x="11852581" y="1262078"/>
                  <a:pt x="12128968" y="1151334"/>
                </a:cubicBezTo>
                <a:lnTo>
                  <a:pt x="12187234" y="1132868"/>
                </a:lnTo>
                <a:lnTo>
                  <a:pt x="12187234" y="0"/>
                </a:lnTo>
                <a:lnTo>
                  <a:pt x="0" y="0"/>
                </a:lnTo>
                <a:lnTo>
                  <a:pt x="0" y="1144464"/>
                </a:lnTo>
                <a:lnTo>
                  <a:pt x="91033" y="1192943"/>
                </a:lnTo>
                <a:cubicBezTo>
                  <a:pt x="280190" y="1323209"/>
                  <a:pt x="328110" y="1557396"/>
                  <a:pt x="687930" y="155739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021" name="Google Shape;3021;p221"/>
          <p:cNvSpPr/>
          <p:nvPr/>
        </p:nvSpPr>
        <p:spPr>
          <a:xfrm flipH="1" rot="10800000">
            <a:off x="0" y="5730826"/>
            <a:ext cx="12196102" cy="1127174"/>
          </a:xfrm>
          <a:custGeom>
            <a:rect b="b" l="l" r="r" t="t"/>
            <a:pathLst>
              <a:path extrusionOk="0" h="1366272" w="11398226">
                <a:moveTo>
                  <a:pt x="687930" y="1366272"/>
                </a:moveTo>
                <a:cubicBezTo>
                  <a:pt x="1187545" y="1366272"/>
                  <a:pt x="1072249" y="918927"/>
                  <a:pt x="1587238" y="918927"/>
                </a:cubicBezTo>
                <a:cubicBezTo>
                  <a:pt x="2086853" y="918927"/>
                  <a:pt x="1990773" y="1366272"/>
                  <a:pt x="2486546" y="1366272"/>
                </a:cubicBezTo>
                <a:cubicBezTo>
                  <a:pt x="2986161" y="1366272"/>
                  <a:pt x="2820904" y="918927"/>
                  <a:pt x="3385854" y="918927"/>
                </a:cubicBezTo>
                <a:cubicBezTo>
                  <a:pt x="3885470" y="918927"/>
                  <a:pt x="3789391" y="1366272"/>
                  <a:pt x="4285163" y="1366272"/>
                </a:cubicBezTo>
                <a:cubicBezTo>
                  <a:pt x="4784779" y="1366272"/>
                  <a:pt x="4619520" y="918927"/>
                  <a:pt x="5184472" y="918927"/>
                </a:cubicBezTo>
                <a:cubicBezTo>
                  <a:pt x="5684086" y="918927"/>
                  <a:pt x="5588006" y="1366272"/>
                  <a:pt x="6083778" y="1366272"/>
                </a:cubicBezTo>
                <a:cubicBezTo>
                  <a:pt x="6583394" y="1366272"/>
                  <a:pt x="6418137" y="918927"/>
                  <a:pt x="6983087" y="918927"/>
                </a:cubicBezTo>
                <a:cubicBezTo>
                  <a:pt x="7482702" y="918927"/>
                  <a:pt x="7386622" y="1366272"/>
                  <a:pt x="7882394" y="1366272"/>
                </a:cubicBezTo>
                <a:cubicBezTo>
                  <a:pt x="8382010" y="1366272"/>
                  <a:pt x="8216752" y="918927"/>
                  <a:pt x="8781702" y="918927"/>
                </a:cubicBezTo>
                <a:cubicBezTo>
                  <a:pt x="9281318" y="918927"/>
                  <a:pt x="9185238" y="1366272"/>
                  <a:pt x="9681010" y="1366272"/>
                </a:cubicBezTo>
                <a:cubicBezTo>
                  <a:pt x="10180626" y="1366272"/>
                  <a:pt x="10015368" y="918927"/>
                  <a:pt x="10580318" y="918927"/>
                </a:cubicBezTo>
                <a:cubicBezTo>
                  <a:pt x="11048708" y="918927"/>
                  <a:pt x="10993537" y="1312102"/>
                  <a:pt x="11393315" y="1361248"/>
                </a:cubicBezTo>
                <a:lnTo>
                  <a:pt x="11398226" y="1361534"/>
                </a:lnTo>
                <a:lnTo>
                  <a:pt x="11398226" y="0"/>
                </a:lnTo>
                <a:lnTo>
                  <a:pt x="0" y="0"/>
                </a:lnTo>
                <a:lnTo>
                  <a:pt x="0" y="953340"/>
                </a:lnTo>
                <a:lnTo>
                  <a:pt x="91033" y="1001819"/>
                </a:lnTo>
                <a:cubicBezTo>
                  <a:pt x="280190" y="1132085"/>
                  <a:pt x="328110" y="1366272"/>
                  <a:pt x="687930" y="1366272"/>
                </a:cubicBezTo>
                <a:close/>
              </a:path>
            </a:pathLst>
          </a:custGeom>
          <a:solidFill>
            <a:srgbClr val="2191C9">
              <a:alpha val="6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022" name="Google Shape;3022;p221"/>
          <p:cNvSpPr/>
          <p:nvPr/>
        </p:nvSpPr>
        <p:spPr>
          <a:xfrm>
            <a:off x="530237" y="1459502"/>
            <a:ext cx="7156105" cy="340474"/>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service create -–replicas=100 nodejs</a:t>
            </a:r>
            <a:endParaRPr b="0" i="0" sz="1400" u="none" cap="none" strike="noStrike">
              <a:solidFill>
                <a:srgbClr val="00FF00"/>
              </a:solidFill>
              <a:latin typeface="Consolas"/>
              <a:ea typeface="Consolas"/>
              <a:cs typeface="Consolas"/>
              <a:sym typeface="Consolas"/>
            </a:endParaRPr>
          </a:p>
        </p:txBody>
      </p:sp>
      <p:sp>
        <p:nvSpPr>
          <p:cNvPr id="3023" name="Google Shape;3023;p221"/>
          <p:cNvSpPr/>
          <p:nvPr/>
        </p:nvSpPr>
        <p:spPr>
          <a:xfrm>
            <a:off x="2747989" y="1396373"/>
            <a:ext cx="1475668" cy="466732"/>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pic>
        <p:nvPicPr>
          <p:cNvPr id="3024" name="Google Shape;3024;p221"/>
          <p:cNvPicPr preferRelativeResize="0"/>
          <p:nvPr/>
        </p:nvPicPr>
        <p:blipFill rotWithShape="1">
          <a:blip r:embed="rId3">
            <a:alphaModFix/>
          </a:blip>
          <a:srcRect b="0" l="0" r="0" t="0"/>
          <a:stretch/>
        </p:blipFill>
        <p:spPr>
          <a:xfrm>
            <a:off x="3199608" y="4642070"/>
            <a:ext cx="2527860" cy="1321317"/>
          </a:xfrm>
          <a:prstGeom prst="rect">
            <a:avLst/>
          </a:prstGeom>
          <a:noFill/>
          <a:ln>
            <a:noFill/>
          </a:ln>
        </p:spPr>
      </p:pic>
      <p:pic>
        <p:nvPicPr>
          <p:cNvPr id="3025" name="Google Shape;3025;p221"/>
          <p:cNvPicPr preferRelativeResize="0"/>
          <p:nvPr/>
        </p:nvPicPr>
        <p:blipFill rotWithShape="1">
          <a:blip r:embed="rId3">
            <a:alphaModFix/>
          </a:blip>
          <a:srcRect b="0" l="0" r="0" t="0"/>
          <a:stretch/>
        </p:blipFill>
        <p:spPr>
          <a:xfrm>
            <a:off x="5535763" y="4700298"/>
            <a:ext cx="2527860" cy="1321317"/>
          </a:xfrm>
          <a:prstGeom prst="rect">
            <a:avLst/>
          </a:prstGeom>
          <a:noFill/>
          <a:ln>
            <a:noFill/>
          </a:ln>
        </p:spPr>
      </p:pic>
      <p:pic>
        <p:nvPicPr>
          <p:cNvPr id="3026" name="Google Shape;3026;p221"/>
          <p:cNvPicPr preferRelativeResize="0"/>
          <p:nvPr/>
        </p:nvPicPr>
        <p:blipFill rotWithShape="1">
          <a:blip r:embed="rId3">
            <a:alphaModFix/>
          </a:blip>
          <a:srcRect b="0" l="0" r="0" t="0"/>
          <a:stretch/>
        </p:blipFill>
        <p:spPr>
          <a:xfrm>
            <a:off x="7787097" y="4616943"/>
            <a:ext cx="2527860" cy="1321317"/>
          </a:xfrm>
          <a:prstGeom prst="rect">
            <a:avLst/>
          </a:prstGeom>
          <a:noFill/>
          <a:ln>
            <a:noFill/>
          </a:ln>
        </p:spPr>
      </p:pic>
      <p:pic>
        <p:nvPicPr>
          <p:cNvPr id="3027" name="Google Shape;3027;p221"/>
          <p:cNvPicPr preferRelativeResize="0"/>
          <p:nvPr/>
        </p:nvPicPr>
        <p:blipFill rotWithShape="1">
          <a:blip r:embed="rId4">
            <a:alphaModFix/>
          </a:blip>
          <a:srcRect b="0" l="0" r="0" t="-107"/>
          <a:stretch/>
        </p:blipFill>
        <p:spPr>
          <a:xfrm>
            <a:off x="4737485" y="4929208"/>
            <a:ext cx="401863" cy="336190"/>
          </a:xfrm>
          <a:prstGeom prst="rect">
            <a:avLst/>
          </a:prstGeom>
          <a:noFill/>
          <a:ln>
            <a:noFill/>
          </a:ln>
        </p:spPr>
      </p:pic>
      <p:pic>
        <p:nvPicPr>
          <p:cNvPr id="3028" name="Google Shape;3028;p221"/>
          <p:cNvPicPr preferRelativeResize="0"/>
          <p:nvPr/>
        </p:nvPicPr>
        <p:blipFill rotWithShape="1">
          <a:blip r:embed="rId5">
            <a:alphaModFix/>
          </a:blip>
          <a:srcRect b="0" l="0" r="0" t="0"/>
          <a:stretch/>
        </p:blipFill>
        <p:spPr>
          <a:xfrm>
            <a:off x="4361273" y="4941170"/>
            <a:ext cx="384762" cy="324858"/>
          </a:xfrm>
          <a:prstGeom prst="rect">
            <a:avLst/>
          </a:prstGeom>
          <a:noFill/>
          <a:ln>
            <a:noFill/>
          </a:ln>
        </p:spPr>
      </p:pic>
      <p:pic>
        <p:nvPicPr>
          <p:cNvPr id="3029" name="Google Shape;3029;p221"/>
          <p:cNvPicPr preferRelativeResize="0"/>
          <p:nvPr/>
        </p:nvPicPr>
        <p:blipFill rotWithShape="1">
          <a:blip r:embed="rId5">
            <a:alphaModFix/>
          </a:blip>
          <a:srcRect b="0" l="0" r="0" t="0"/>
          <a:stretch/>
        </p:blipFill>
        <p:spPr>
          <a:xfrm>
            <a:off x="4754586" y="4616943"/>
            <a:ext cx="384762" cy="324858"/>
          </a:xfrm>
          <a:prstGeom prst="rect">
            <a:avLst/>
          </a:prstGeom>
          <a:noFill/>
          <a:ln>
            <a:noFill/>
          </a:ln>
        </p:spPr>
      </p:pic>
      <p:pic>
        <p:nvPicPr>
          <p:cNvPr id="3030" name="Google Shape;3030;p221"/>
          <p:cNvPicPr preferRelativeResize="0"/>
          <p:nvPr/>
        </p:nvPicPr>
        <p:blipFill rotWithShape="1">
          <a:blip r:embed="rId4">
            <a:alphaModFix/>
          </a:blip>
          <a:srcRect b="0" l="0" r="0" t="-107"/>
          <a:stretch/>
        </p:blipFill>
        <p:spPr>
          <a:xfrm>
            <a:off x="3959410" y="4931097"/>
            <a:ext cx="401863" cy="336190"/>
          </a:xfrm>
          <a:prstGeom prst="rect">
            <a:avLst/>
          </a:prstGeom>
          <a:noFill/>
          <a:ln>
            <a:noFill/>
          </a:ln>
        </p:spPr>
      </p:pic>
      <p:pic>
        <p:nvPicPr>
          <p:cNvPr id="3031" name="Google Shape;3031;p221"/>
          <p:cNvPicPr preferRelativeResize="0"/>
          <p:nvPr/>
        </p:nvPicPr>
        <p:blipFill rotWithShape="1">
          <a:blip r:embed="rId5">
            <a:alphaModFix/>
          </a:blip>
          <a:srcRect b="0" l="0" r="0" t="0"/>
          <a:stretch/>
        </p:blipFill>
        <p:spPr>
          <a:xfrm>
            <a:off x="3985061" y="4613795"/>
            <a:ext cx="384762" cy="324858"/>
          </a:xfrm>
          <a:prstGeom prst="rect">
            <a:avLst/>
          </a:prstGeom>
          <a:noFill/>
          <a:ln>
            <a:noFill/>
          </a:ln>
        </p:spPr>
      </p:pic>
      <p:pic>
        <p:nvPicPr>
          <p:cNvPr id="3032" name="Google Shape;3032;p221"/>
          <p:cNvPicPr preferRelativeResize="0"/>
          <p:nvPr/>
        </p:nvPicPr>
        <p:blipFill rotWithShape="1">
          <a:blip r:embed="rId4">
            <a:alphaModFix/>
          </a:blip>
          <a:srcRect b="0" l="0" r="0" t="-107"/>
          <a:stretch/>
        </p:blipFill>
        <p:spPr>
          <a:xfrm>
            <a:off x="3596023" y="4929838"/>
            <a:ext cx="401863" cy="336190"/>
          </a:xfrm>
          <a:prstGeom prst="rect">
            <a:avLst/>
          </a:prstGeom>
          <a:noFill/>
          <a:ln>
            <a:noFill/>
          </a:ln>
        </p:spPr>
      </p:pic>
      <p:pic>
        <p:nvPicPr>
          <p:cNvPr id="3033" name="Google Shape;3033;p221"/>
          <p:cNvPicPr preferRelativeResize="0"/>
          <p:nvPr/>
        </p:nvPicPr>
        <p:blipFill rotWithShape="1">
          <a:blip r:embed="rId4">
            <a:alphaModFix/>
          </a:blip>
          <a:srcRect b="0" l="0" r="0" t="-107"/>
          <a:stretch/>
        </p:blipFill>
        <p:spPr>
          <a:xfrm>
            <a:off x="4361273" y="4611906"/>
            <a:ext cx="401863" cy="336190"/>
          </a:xfrm>
          <a:prstGeom prst="rect">
            <a:avLst/>
          </a:prstGeom>
          <a:noFill/>
          <a:ln>
            <a:noFill/>
          </a:ln>
        </p:spPr>
      </p:pic>
      <p:pic>
        <p:nvPicPr>
          <p:cNvPr id="3034" name="Google Shape;3034;p221"/>
          <p:cNvPicPr preferRelativeResize="0"/>
          <p:nvPr/>
        </p:nvPicPr>
        <p:blipFill rotWithShape="1">
          <a:blip r:embed="rId5">
            <a:alphaModFix/>
          </a:blip>
          <a:srcRect b="0" l="0" r="0" t="0"/>
          <a:stretch/>
        </p:blipFill>
        <p:spPr>
          <a:xfrm>
            <a:off x="4382649" y="4312008"/>
            <a:ext cx="384762" cy="324858"/>
          </a:xfrm>
          <a:prstGeom prst="rect">
            <a:avLst/>
          </a:prstGeom>
          <a:noFill/>
          <a:ln>
            <a:noFill/>
          </a:ln>
        </p:spPr>
      </p:pic>
      <p:pic>
        <p:nvPicPr>
          <p:cNvPr id="3035" name="Google Shape;3035;p221"/>
          <p:cNvPicPr preferRelativeResize="0"/>
          <p:nvPr/>
        </p:nvPicPr>
        <p:blipFill rotWithShape="1">
          <a:blip r:embed="rId4">
            <a:alphaModFix/>
          </a:blip>
          <a:srcRect b="0" l="0" r="0" t="-107"/>
          <a:stretch/>
        </p:blipFill>
        <p:spPr>
          <a:xfrm>
            <a:off x="7078015" y="4988315"/>
            <a:ext cx="401863" cy="336190"/>
          </a:xfrm>
          <a:prstGeom prst="rect">
            <a:avLst/>
          </a:prstGeom>
          <a:noFill/>
          <a:ln>
            <a:noFill/>
          </a:ln>
        </p:spPr>
      </p:pic>
      <p:pic>
        <p:nvPicPr>
          <p:cNvPr id="3036" name="Google Shape;3036;p221"/>
          <p:cNvPicPr preferRelativeResize="0"/>
          <p:nvPr/>
        </p:nvPicPr>
        <p:blipFill rotWithShape="1">
          <a:blip r:embed="rId5">
            <a:alphaModFix/>
          </a:blip>
          <a:srcRect b="0" l="0" r="0" t="0"/>
          <a:stretch/>
        </p:blipFill>
        <p:spPr>
          <a:xfrm>
            <a:off x="6701802" y="5000278"/>
            <a:ext cx="384762" cy="324858"/>
          </a:xfrm>
          <a:prstGeom prst="rect">
            <a:avLst/>
          </a:prstGeom>
          <a:noFill/>
          <a:ln>
            <a:noFill/>
          </a:ln>
        </p:spPr>
      </p:pic>
      <p:pic>
        <p:nvPicPr>
          <p:cNvPr id="3037" name="Google Shape;3037;p221"/>
          <p:cNvPicPr preferRelativeResize="0"/>
          <p:nvPr/>
        </p:nvPicPr>
        <p:blipFill rotWithShape="1">
          <a:blip r:embed="rId5">
            <a:alphaModFix/>
          </a:blip>
          <a:srcRect b="0" l="0" r="0" t="0"/>
          <a:stretch/>
        </p:blipFill>
        <p:spPr>
          <a:xfrm>
            <a:off x="7095115" y="4676049"/>
            <a:ext cx="384762" cy="324858"/>
          </a:xfrm>
          <a:prstGeom prst="rect">
            <a:avLst/>
          </a:prstGeom>
          <a:noFill/>
          <a:ln>
            <a:noFill/>
          </a:ln>
        </p:spPr>
      </p:pic>
      <p:pic>
        <p:nvPicPr>
          <p:cNvPr id="3038" name="Google Shape;3038;p221"/>
          <p:cNvPicPr preferRelativeResize="0"/>
          <p:nvPr/>
        </p:nvPicPr>
        <p:blipFill rotWithShape="1">
          <a:blip r:embed="rId4">
            <a:alphaModFix/>
          </a:blip>
          <a:srcRect b="0" l="0" r="0" t="-107"/>
          <a:stretch/>
        </p:blipFill>
        <p:spPr>
          <a:xfrm>
            <a:off x="6299939" y="4990203"/>
            <a:ext cx="401863" cy="336190"/>
          </a:xfrm>
          <a:prstGeom prst="rect">
            <a:avLst/>
          </a:prstGeom>
          <a:noFill/>
          <a:ln>
            <a:noFill/>
          </a:ln>
        </p:spPr>
      </p:pic>
      <p:pic>
        <p:nvPicPr>
          <p:cNvPr id="3039" name="Google Shape;3039;p221"/>
          <p:cNvPicPr preferRelativeResize="0"/>
          <p:nvPr/>
        </p:nvPicPr>
        <p:blipFill rotWithShape="1">
          <a:blip r:embed="rId5">
            <a:alphaModFix/>
          </a:blip>
          <a:srcRect b="0" l="0" r="0" t="0"/>
          <a:stretch/>
        </p:blipFill>
        <p:spPr>
          <a:xfrm>
            <a:off x="6325590" y="4672902"/>
            <a:ext cx="384762" cy="324858"/>
          </a:xfrm>
          <a:prstGeom prst="rect">
            <a:avLst/>
          </a:prstGeom>
          <a:noFill/>
          <a:ln>
            <a:noFill/>
          </a:ln>
        </p:spPr>
      </p:pic>
      <p:pic>
        <p:nvPicPr>
          <p:cNvPr id="3040" name="Google Shape;3040;p221"/>
          <p:cNvPicPr preferRelativeResize="0"/>
          <p:nvPr/>
        </p:nvPicPr>
        <p:blipFill rotWithShape="1">
          <a:blip r:embed="rId4">
            <a:alphaModFix/>
          </a:blip>
          <a:srcRect b="0" l="0" r="0" t="-107"/>
          <a:stretch/>
        </p:blipFill>
        <p:spPr>
          <a:xfrm>
            <a:off x="5936553" y="4988944"/>
            <a:ext cx="401863" cy="336190"/>
          </a:xfrm>
          <a:prstGeom prst="rect">
            <a:avLst/>
          </a:prstGeom>
          <a:noFill/>
          <a:ln>
            <a:noFill/>
          </a:ln>
        </p:spPr>
      </p:pic>
      <p:pic>
        <p:nvPicPr>
          <p:cNvPr id="3041" name="Google Shape;3041;p221"/>
          <p:cNvPicPr preferRelativeResize="0"/>
          <p:nvPr/>
        </p:nvPicPr>
        <p:blipFill rotWithShape="1">
          <a:blip r:embed="rId4">
            <a:alphaModFix/>
          </a:blip>
          <a:srcRect b="0" l="0" r="0" t="-107"/>
          <a:stretch/>
        </p:blipFill>
        <p:spPr>
          <a:xfrm>
            <a:off x="6701802" y="4671013"/>
            <a:ext cx="401863" cy="336190"/>
          </a:xfrm>
          <a:prstGeom prst="rect">
            <a:avLst/>
          </a:prstGeom>
          <a:noFill/>
          <a:ln>
            <a:noFill/>
          </a:ln>
        </p:spPr>
      </p:pic>
      <p:pic>
        <p:nvPicPr>
          <p:cNvPr id="3042" name="Google Shape;3042;p221"/>
          <p:cNvPicPr preferRelativeResize="0"/>
          <p:nvPr/>
        </p:nvPicPr>
        <p:blipFill rotWithShape="1">
          <a:blip r:embed="rId5">
            <a:alphaModFix/>
          </a:blip>
          <a:srcRect b="0" l="0" r="0" t="0"/>
          <a:stretch/>
        </p:blipFill>
        <p:spPr>
          <a:xfrm>
            <a:off x="6723178" y="4371115"/>
            <a:ext cx="384762" cy="324858"/>
          </a:xfrm>
          <a:prstGeom prst="rect">
            <a:avLst/>
          </a:prstGeom>
          <a:noFill/>
          <a:ln>
            <a:noFill/>
          </a:ln>
        </p:spPr>
      </p:pic>
      <p:pic>
        <p:nvPicPr>
          <p:cNvPr id="3043" name="Google Shape;3043;p221"/>
          <p:cNvPicPr preferRelativeResize="0"/>
          <p:nvPr/>
        </p:nvPicPr>
        <p:blipFill rotWithShape="1">
          <a:blip r:embed="rId4">
            <a:alphaModFix/>
          </a:blip>
          <a:srcRect b="0" l="0" r="0" t="-107"/>
          <a:stretch/>
        </p:blipFill>
        <p:spPr>
          <a:xfrm>
            <a:off x="9313968" y="4916616"/>
            <a:ext cx="401863" cy="336190"/>
          </a:xfrm>
          <a:prstGeom prst="rect">
            <a:avLst/>
          </a:prstGeom>
          <a:noFill/>
          <a:ln>
            <a:noFill/>
          </a:ln>
        </p:spPr>
      </p:pic>
      <p:pic>
        <p:nvPicPr>
          <p:cNvPr id="3044" name="Google Shape;3044;p221"/>
          <p:cNvPicPr preferRelativeResize="0"/>
          <p:nvPr/>
        </p:nvPicPr>
        <p:blipFill rotWithShape="1">
          <a:blip r:embed="rId5">
            <a:alphaModFix/>
          </a:blip>
          <a:srcRect b="0" l="0" r="0" t="0"/>
          <a:stretch/>
        </p:blipFill>
        <p:spPr>
          <a:xfrm>
            <a:off x="8937756" y="4928579"/>
            <a:ext cx="384762" cy="324858"/>
          </a:xfrm>
          <a:prstGeom prst="rect">
            <a:avLst/>
          </a:prstGeom>
          <a:noFill/>
          <a:ln>
            <a:noFill/>
          </a:ln>
        </p:spPr>
      </p:pic>
      <p:pic>
        <p:nvPicPr>
          <p:cNvPr id="3045" name="Google Shape;3045;p221"/>
          <p:cNvPicPr preferRelativeResize="0"/>
          <p:nvPr/>
        </p:nvPicPr>
        <p:blipFill rotWithShape="1">
          <a:blip r:embed="rId5">
            <a:alphaModFix/>
          </a:blip>
          <a:srcRect b="0" l="0" r="0" t="0"/>
          <a:stretch/>
        </p:blipFill>
        <p:spPr>
          <a:xfrm>
            <a:off x="9331068" y="4604351"/>
            <a:ext cx="384762" cy="324858"/>
          </a:xfrm>
          <a:prstGeom prst="rect">
            <a:avLst/>
          </a:prstGeom>
          <a:noFill/>
          <a:ln>
            <a:noFill/>
          </a:ln>
        </p:spPr>
      </p:pic>
      <p:pic>
        <p:nvPicPr>
          <p:cNvPr id="3046" name="Google Shape;3046;p221"/>
          <p:cNvPicPr preferRelativeResize="0"/>
          <p:nvPr/>
        </p:nvPicPr>
        <p:blipFill rotWithShape="1">
          <a:blip r:embed="rId4">
            <a:alphaModFix/>
          </a:blip>
          <a:srcRect b="0" l="0" r="0" t="-107"/>
          <a:stretch/>
        </p:blipFill>
        <p:spPr>
          <a:xfrm>
            <a:off x="8535892" y="4918506"/>
            <a:ext cx="401863" cy="336190"/>
          </a:xfrm>
          <a:prstGeom prst="rect">
            <a:avLst/>
          </a:prstGeom>
          <a:noFill/>
          <a:ln>
            <a:noFill/>
          </a:ln>
        </p:spPr>
      </p:pic>
      <p:pic>
        <p:nvPicPr>
          <p:cNvPr id="3047" name="Google Shape;3047;p221"/>
          <p:cNvPicPr preferRelativeResize="0"/>
          <p:nvPr/>
        </p:nvPicPr>
        <p:blipFill rotWithShape="1">
          <a:blip r:embed="rId5">
            <a:alphaModFix/>
          </a:blip>
          <a:srcRect b="0" l="0" r="0" t="0"/>
          <a:stretch/>
        </p:blipFill>
        <p:spPr>
          <a:xfrm>
            <a:off x="8561543" y="4601203"/>
            <a:ext cx="384762" cy="324858"/>
          </a:xfrm>
          <a:prstGeom prst="rect">
            <a:avLst/>
          </a:prstGeom>
          <a:noFill/>
          <a:ln>
            <a:noFill/>
          </a:ln>
        </p:spPr>
      </p:pic>
      <p:pic>
        <p:nvPicPr>
          <p:cNvPr id="3048" name="Google Shape;3048;p221"/>
          <p:cNvPicPr preferRelativeResize="0"/>
          <p:nvPr/>
        </p:nvPicPr>
        <p:blipFill rotWithShape="1">
          <a:blip r:embed="rId4">
            <a:alphaModFix/>
          </a:blip>
          <a:srcRect b="0" l="0" r="0" t="-107"/>
          <a:stretch/>
        </p:blipFill>
        <p:spPr>
          <a:xfrm>
            <a:off x="8172505" y="4917246"/>
            <a:ext cx="401863" cy="336190"/>
          </a:xfrm>
          <a:prstGeom prst="rect">
            <a:avLst/>
          </a:prstGeom>
          <a:noFill/>
          <a:ln>
            <a:noFill/>
          </a:ln>
        </p:spPr>
      </p:pic>
      <p:pic>
        <p:nvPicPr>
          <p:cNvPr id="3049" name="Google Shape;3049;p221"/>
          <p:cNvPicPr preferRelativeResize="0"/>
          <p:nvPr/>
        </p:nvPicPr>
        <p:blipFill rotWithShape="1">
          <a:blip r:embed="rId4">
            <a:alphaModFix/>
          </a:blip>
          <a:srcRect b="0" l="0" r="0" t="-107"/>
          <a:stretch/>
        </p:blipFill>
        <p:spPr>
          <a:xfrm>
            <a:off x="8937756" y="4599315"/>
            <a:ext cx="401863" cy="336190"/>
          </a:xfrm>
          <a:prstGeom prst="rect">
            <a:avLst/>
          </a:prstGeom>
          <a:noFill/>
          <a:ln>
            <a:noFill/>
          </a:ln>
        </p:spPr>
      </p:pic>
      <p:pic>
        <p:nvPicPr>
          <p:cNvPr id="3050" name="Google Shape;3050;p221"/>
          <p:cNvPicPr preferRelativeResize="0"/>
          <p:nvPr/>
        </p:nvPicPr>
        <p:blipFill rotWithShape="1">
          <a:blip r:embed="rId5">
            <a:alphaModFix/>
          </a:blip>
          <a:srcRect b="0" l="0" r="0" t="0"/>
          <a:stretch/>
        </p:blipFill>
        <p:spPr>
          <a:xfrm>
            <a:off x="8959131" y="4299416"/>
            <a:ext cx="384762" cy="324858"/>
          </a:xfrm>
          <a:prstGeom prst="rect">
            <a:avLst/>
          </a:prstGeom>
          <a:noFill/>
          <a:ln>
            <a:noFill/>
          </a:ln>
        </p:spPr>
      </p:pic>
      <p:pic>
        <p:nvPicPr>
          <p:cNvPr id="3051" name="Google Shape;3051;p221"/>
          <p:cNvPicPr preferRelativeResize="0"/>
          <p:nvPr/>
        </p:nvPicPr>
        <p:blipFill rotWithShape="1">
          <a:blip r:embed="rId3">
            <a:alphaModFix/>
          </a:blip>
          <a:srcRect b="0" l="0" r="0" t="0"/>
          <a:stretch/>
        </p:blipFill>
        <p:spPr>
          <a:xfrm>
            <a:off x="1436995" y="4873532"/>
            <a:ext cx="2527860" cy="1321317"/>
          </a:xfrm>
          <a:prstGeom prst="rect">
            <a:avLst/>
          </a:prstGeom>
          <a:noFill/>
          <a:ln>
            <a:noFill/>
          </a:ln>
        </p:spPr>
      </p:pic>
      <p:pic>
        <p:nvPicPr>
          <p:cNvPr id="3052" name="Google Shape;3052;p221"/>
          <p:cNvPicPr preferRelativeResize="0"/>
          <p:nvPr/>
        </p:nvPicPr>
        <p:blipFill rotWithShape="1">
          <a:blip r:embed="rId4">
            <a:alphaModFix/>
          </a:blip>
          <a:srcRect b="0" l="0" r="0" t="-107"/>
          <a:stretch/>
        </p:blipFill>
        <p:spPr>
          <a:xfrm>
            <a:off x="2974872" y="5160670"/>
            <a:ext cx="401863" cy="336190"/>
          </a:xfrm>
          <a:prstGeom prst="rect">
            <a:avLst/>
          </a:prstGeom>
          <a:noFill/>
          <a:ln>
            <a:noFill/>
          </a:ln>
        </p:spPr>
      </p:pic>
      <p:pic>
        <p:nvPicPr>
          <p:cNvPr id="3053" name="Google Shape;3053;p221"/>
          <p:cNvPicPr preferRelativeResize="0"/>
          <p:nvPr/>
        </p:nvPicPr>
        <p:blipFill rotWithShape="1">
          <a:blip r:embed="rId5">
            <a:alphaModFix/>
          </a:blip>
          <a:srcRect b="0" l="0" r="0" t="0"/>
          <a:stretch/>
        </p:blipFill>
        <p:spPr>
          <a:xfrm>
            <a:off x="2598659" y="5172632"/>
            <a:ext cx="384762" cy="324858"/>
          </a:xfrm>
          <a:prstGeom prst="rect">
            <a:avLst/>
          </a:prstGeom>
          <a:noFill/>
          <a:ln>
            <a:noFill/>
          </a:ln>
        </p:spPr>
      </p:pic>
      <p:pic>
        <p:nvPicPr>
          <p:cNvPr id="3054" name="Google Shape;3054;p221"/>
          <p:cNvPicPr preferRelativeResize="0"/>
          <p:nvPr/>
        </p:nvPicPr>
        <p:blipFill rotWithShape="1">
          <a:blip r:embed="rId5">
            <a:alphaModFix/>
          </a:blip>
          <a:srcRect b="0" l="0" r="0" t="0"/>
          <a:stretch/>
        </p:blipFill>
        <p:spPr>
          <a:xfrm>
            <a:off x="2991973" y="4848405"/>
            <a:ext cx="384762" cy="324858"/>
          </a:xfrm>
          <a:prstGeom prst="rect">
            <a:avLst/>
          </a:prstGeom>
          <a:noFill/>
          <a:ln>
            <a:noFill/>
          </a:ln>
        </p:spPr>
      </p:pic>
      <p:pic>
        <p:nvPicPr>
          <p:cNvPr id="3055" name="Google Shape;3055;p221"/>
          <p:cNvPicPr preferRelativeResize="0"/>
          <p:nvPr/>
        </p:nvPicPr>
        <p:blipFill rotWithShape="1">
          <a:blip r:embed="rId4">
            <a:alphaModFix/>
          </a:blip>
          <a:srcRect b="0" l="0" r="0" t="-107"/>
          <a:stretch/>
        </p:blipFill>
        <p:spPr>
          <a:xfrm>
            <a:off x="2196797" y="5162559"/>
            <a:ext cx="401863" cy="336190"/>
          </a:xfrm>
          <a:prstGeom prst="rect">
            <a:avLst/>
          </a:prstGeom>
          <a:noFill/>
          <a:ln>
            <a:noFill/>
          </a:ln>
        </p:spPr>
      </p:pic>
      <p:pic>
        <p:nvPicPr>
          <p:cNvPr id="3056" name="Google Shape;3056;p221"/>
          <p:cNvPicPr preferRelativeResize="0"/>
          <p:nvPr/>
        </p:nvPicPr>
        <p:blipFill rotWithShape="1">
          <a:blip r:embed="rId5">
            <a:alphaModFix/>
          </a:blip>
          <a:srcRect b="0" l="0" r="0" t="0"/>
          <a:stretch/>
        </p:blipFill>
        <p:spPr>
          <a:xfrm>
            <a:off x="2222448" y="4845257"/>
            <a:ext cx="384762" cy="324858"/>
          </a:xfrm>
          <a:prstGeom prst="rect">
            <a:avLst/>
          </a:prstGeom>
          <a:noFill/>
          <a:ln>
            <a:noFill/>
          </a:ln>
        </p:spPr>
      </p:pic>
      <p:pic>
        <p:nvPicPr>
          <p:cNvPr id="3057" name="Google Shape;3057;p221"/>
          <p:cNvPicPr preferRelativeResize="0"/>
          <p:nvPr/>
        </p:nvPicPr>
        <p:blipFill rotWithShape="1">
          <a:blip r:embed="rId4">
            <a:alphaModFix/>
          </a:blip>
          <a:srcRect b="0" l="0" r="0" t="-107"/>
          <a:stretch/>
        </p:blipFill>
        <p:spPr>
          <a:xfrm>
            <a:off x="1833410" y="5161300"/>
            <a:ext cx="401863" cy="336190"/>
          </a:xfrm>
          <a:prstGeom prst="rect">
            <a:avLst/>
          </a:prstGeom>
          <a:noFill/>
          <a:ln>
            <a:noFill/>
          </a:ln>
        </p:spPr>
      </p:pic>
      <p:pic>
        <p:nvPicPr>
          <p:cNvPr id="3058" name="Google Shape;3058;p221"/>
          <p:cNvPicPr preferRelativeResize="0"/>
          <p:nvPr/>
        </p:nvPicPr>
        <p:blipFill rotWithShape="1">
          <a:blip r:embed="rId4">
            <a:alphaModFix/>
          </a:blip>
          <a:srcRect b="0" l="0" r="0" t="-107"/>
          <a:stretch/>
        </p:blipFill>
        <p:spPr>
          <a:xfrm>
            <a:off x="2598659" y="4843369"/>
            <a:ext cx="401863" cy="336190"/>
          </a:xfrm>
          <a:prstGeom prst="rect">
            <a:avLst/>
          </a:prstGeom>
          <a:noFill/>
          <a:ln>
            <a:noFill/>
          </a:ln>
        </p:spPr>
      </p:pic>
      <p:pic>
        <p:nvPicPr>
          <p:cNvPr id="3059" name="Google Shape;3059;p221"/>
          <p:cNvPicPr preferRelativeResize="0"/>
          <p:nvPr/>
        </p:nvPicPr>
        <p:blipFill rotWithShape="1">
          <a:blip r:embed="rId5">
            <a:alphaModFix/>
          </a:blip>
          <a:srcRect b="0" l="0" r="0" t="0"/>
          <a:stretch/>
        </p:blipFill>
        <p:spPr>
          <a:xfrm>
            <a:off x="2620036" y="4543470"/>
            <a:ext cx="384762" cy="324858"/>
          </a:xfrm>
          <a:prstGeom prst="rect">
            <a:avLst/>
          </a:prstGeom>
          <a:noFill/>
          <a:ln>
            <a:noFill/>
          </a:ln>
        </p:spPr>
      </p:pic>
      <p:pic>
        <p:nvPicPr>
          <p:cNvPr id="3060" name="Google Shape;3060;p221"/>
          <p:cNvPicPr preferRelativeResize="0"/>
          <p:nvPr/>
        </p:nvPicPr>
        <p:blipFill rotWithShape="1">
          <a:blip r:embed="rId3">
            <a:alphaModFix/>
          </a:blip>
          <a:srcRect b="0" l="0" r="0" t="0"/>
          <a:stretch/>
        </p:blipFill>
        <p:spPr>
          <a:xfrm>
            <a:off x="9664140" y="4868327"/>
            <a:ext cx="2527860" cy="1321317"/>
          </a:xfrm>
          <a:prstGeom prst="rect">
            <a:avLst/>
          </a:prstGeom>
          <a:noFill/>
          <a:ln>
            <a:noFill/>
          </a:ln>
        </p:spPr>
      </p:pic>
      <p:pic>
        <p:nvPicPr>
          <p:cNvPr id="3061" name="Google Shape;3061;p221"/>
          <p:cNvPicPr preferRelativeResize="0"/>
          <p:nvPr/>
        </p:nvPicPr>
        <p:blipFill rotWithShape="1">
          <a:blip r:embed="rId4">
            <a:alphaModFix/>
          </a:blip>
          <a:srcRect b="0" l="0" r="0" t="-107"/>
          <a:stretch/>
        </p:blipFill>
        <p:spPr>
          <a:xfrm>
            <a:off x="11202017" y="5155465"/>
            <a:ext cx="401863" cy="336190"/>
          </a:xfrm>
          <a:prstGeom prst="rect">
            <a:avLst/>
          </a:prstGeom>
          <a:noFill/>
          <a:ln>
            <a:noFill/>
          </a:ln>
        </p:spPr>
      </p:pic>
      <p:pic>
        <p:nvPicPr>
          <p:cNvPr id="3062" name="Google Shape;3062;p221"/>
          <p:cNvPicPr preferRelativeResize="0"/>
          <p:nvPr/>
        </p:nvPicPr>
        <p:blipFill rotWithShape="1">
          <a:blip r:embed="rId5">
            <a:alphaModFix/>
          </a:blip>
          <a:srcRect b="0" l="0" r="0" t="0"/>
          <a:stretch/>
        </p:blipFill>
        <p:spPr>
          <a:xfrm>
            <a:off x="10825805" y="5167427"/>
            <a:ext cx="384762" cy="324858"/>
          </a:xfrm>
          <a:prstGeom prst="rect">
            <a:avLst/>
          </a:prstGeom>
          <a:noFill/>
          <a:ln>
            <a:noFill/>
          </a:ln>
        </p:spPr>
      </p:pic>
      <p:pic>
        <p:nvPicPr>
          <p:cNvPr id="3063" name="Google Shape;3063;p221"/>
          <p:cNvPicPr preferRelativeResize="0"/>
          <p:nvPr/>
        </p:nvPicPr>
        <p:blipFill rotWithShape="1">
          <a:blip r:embed="rId5">
            <a:alphaModFix/>
          </a:blip>
          <a:srcRect b="0" l="0" r="0" t="0"/>
          <a:stretch/>
        </p:blipFill>
        <p:spPr>
          <a:xfrm>
            <a:off x="11219118" y="4843200"/>
            <a:ext cx="384762" cy="324858"/>
          </a:xfrm>
          <a:prstGeom prst="rect">
            <a:avLst/>
          </a:prstGeom>
          <a:noFill/>
          <a:ln>
            <a:noFill/>
          </a:ln>
        </p:spPr>
      </p:pic>
      <p:pic>
        <p:nvPicPr>
          <p:cNvPr id="3064" name="Google Shape;3064;p221"/>
          <p:cNvPicPr preferRelativeResize="0"/>
          <p:nvPr/>
        </p:nvPicPr>
        <p:blipFill rotWithShape="1">
          <a:blip r:embed="rId4">
            <a:alphaModFix/>
          </a:blip>
          <a:srcRect b="0" l="0" r="0" t="-107"/>
          <a:stretch/>
        </p:blipFill>
        <p:spPr>
          <a:xfrm>
            <a:off x="10423942" y="5157354"/>
            <a:ext cx="401863" cy="336190"/>
          </a:xfrm>
          <a:prstGeom prst="rect">
            <a:avLst/>
          </a:prstGeom>
          <a:noFill/>
          <a:ln>
            <a:noFill/>
          </a:ln>
        </p:spPr>
      </p:pic>
      <p:pic>
        <p:nvPicPr>
          <p:cNvPr id="3065" name="Google Shape;3065;p221"/>
          <p:cNvPicPr preferRelativeResize="0"/>
          <p:nvPr/>
        </p:nvPicPr>
        <p:blipFill rotWithShape="1">
          <a:blip r:embed="rId5">
            <a:alphaModFix/>
          </a:blip>
          <a:srcRect b="0" l="0" r="0" t="0"/>
          <a:stretch/>
        </p:blipFill>
        <p:spPr>
          <a:xfrm>
            <a:off x="10449593" y="4840052"/>
            <a:ext cx="384762" cy="324858"/>
          </a:xfrm>
          <a:prstGeom prst="rect">
            <a:avLst/>
          </a:prstGeom>
          <a:noFill/>
          <a:ln>
            <a:noFill/>
          </a:ln>
        </p:spPr>
      </p:pic>
      <p:pic>
        <p:nvPicPr>
          <p:cNvPr id="3066" name="Google Shape;3066;p221"/>
          <p:cNvPicPr preferRelativeResize="0"/>
          <p:nvPr/>
        </p:nvPicPr>
        <p:blipFill rotWithShape="1">
          <a:blip r:embed="rId4">
            <a:alphaModFix/>
          </a:blip>
          <a:srcRect b="0" l="0" r="0" t="-107"/>
          <a:stretch/>
        </p:blipFill>
        <p:spPr>
          <a:xfrm>
            <a:off x="10060555" y="5156095"/>
            <a:ext cx="401863" cy="336190"/>
          </a:xfrm>
          <a:prstGeom prst="rect">
            <a:avLst/>
          </a:prstGeom>
          <a:noFill/>
          <a:ln>
            <a:noFill/>
          </a:ln>
        </p:spPr>
      </p:pic>
      <p:pic>
        <p:nvPicPr>
          <p:cNvPr id="3067" name="Google Shape;3067;p221"/>
          <p:cNvPicPr preferRelativeResize="0"/>
          <p:nvPr/>
        </p:nvPicPr>
        <p:blipFill rotWithShape="1">
          <a:blip r:embed="rId4">
            <a:alphaModFix/>
          </a:blip>
          <a:srcRect b="0" l="0" r="0" t="-107"/>
          <a:stretch/>
        </p:blipFill>
        <p:spPr>
          <a:xfrm>
            <a:off x="10825805" y="4838164"/>
            <a:ext cx="401863" cy="336190"/>
          </a:xfrm>
          <a:prstGeom prst="rect">
            <a:avLst/>
          </a:prstGeom>
          <a:noFill/>
          <a:ln>
            <a:noFill/>
          </a:ln>
        </p:spPr>
      </p:pic>
      <p:pic>
        <p:nvPicPr>
          <p:cNvPr id="3068" name="Google Shape;3068;p221"/>
          <p:cNvPicPr preferRelativeResize="0"/>
          <p:nvPr/>
        </p:nvPicPr>
        <p:blipFill rotWithShape="1">
          <a:blip r:embed="rId5">
            <a:alphaModFix/>
          </a:blip>
          <a:srcRect b="0" l="0" r="0" t="0"/>
          <a:stretch/>
        </p:blipFill>
        <p:spPr>
          <a:xfrm>
            <a:off x="10847181" y="4538265"/>
            <a:ext cx="384762" cy="324858"/>
          </a:xfrm>
          <a:prstGeom prst="rect">
            <a:avLst/>
          </a:prstGeom>
          <a:noFill/>
          <a:ln>
            <a:noFill/>
          </a:ln>
        </p:spPr>
      </p:pic>
      <p:cxnSp>
        <p:nvCxnSpPr>
          <p:cNvPr id="3069" name="Google Shape;3069;p221"/>
          <p:cNvCxnSpPr>
            <a:stCxn id="3059" idx="0"/>
            <a:endCxn id="3042" idx="0"/>
          </p:cNvCxnSpPr>
          <p:nvPr/>
        </p:nvCxnSpPr>
        <p:spPr>
          <a:xfrm rot="-5400000">
            <a:off x="4777716" y="2405670"/>
            <a:ext cx="172500" cy="4103100"/>
          </a:xfrm>
          <a:prstGeom prst="bentConnector3">
            <a:avLst>
              <a:gd fmla="val 758598" name="adj1"/>
            </a:avLst>
          </a:prstGeom>
          <a:noFill/>
          <a:ln cap="flat" cmpd="sng" w="19050">
            <a:solidFill>
              <a:srgbClr val="3F3F3F"/>
            </a:solidFill>
            <a:prstDash val="dot"/>
            <a:miter lim="800000"/>
            <a:headEnd len="med" w="med" type="triangle"/>
            <a:tailEnd len="med" w="med" type="triangle"/>
          </a:ln>
        </p:spPr>
      </p:cxnSp>
      <p:cxnSp>
        <p:nvCxnSpPr>
          <p:cNvPr id="3070" name="Google Shape;3070;p221"/>
          <p:cNvCxnSpPr>
            <a:stCxn id="3054" idx="0"/>
            <a:endCxn id="3029" idx="0"/>
          </p:cNvCxnSpPr>
          <p:nvPr/>
        </p:nvCxnSpPr>
        <p:spPr>
          <a:xfrm rot="-5400000">
            <a:off x="3949804" y="3851355"/>
            <a:ext cx="231600" cy="1762500"/>
          </a:xfrm>
          <a:prstGeom prst="bentConnector3">
            <a:avLst>
              <a:gd fmla="val 881103" name="adj1"/>
            </a:avLst>
          </a:prstGeom>
          <a:noFill/>
          <a:ln cap="flat" cmpd="sng" w="19050">
            <a:solidFill>
              <a:srgbClr val="3F3F3F"/>
            </a:solidFill>
            <a:prstDash val="dot"/>
            <a:miter lim="800000"/>
            <a:headEnd len="med" w="med" type="triangle"/>
            <a:tailEnd len="med" w="med" type="triangle"/>
          </a:ln>
        </p:spPr>
      </p:cxnSp>
      <p:cxnSp>
        <p:nvCxnSpPr>
          <p:cNvPr id="3071" name="Google Shape;3071;p221"/>
          <p:cNvCxnSpPr>
            <a:stCxn id="3034" idx="0"/>
            <a:endCxn id="3047" idx="0"/>
          </p:cNvCxnSpPr>
          <p:nvPr/>
        </p:nvCxnSpPr>
        <p:spPr>
          <a:xfrm flipH="1" rot="-5400000">
            <a:off x="6519930" y="2367108"/>
            <a:ext cx="289200" cy="4179000"/>
          </a:xfrm>
          <a:prstGeom prst="bentConnector3">
            <a:avLst>
              <a:gd fmla="val -460730" name="adj1"/>
            </a:avLst>
          </a:prstGeom>
          <a:noFill/>
          <a:ln cap="flat" cmpd="sng" w="19050">
            <a:solidFill>
              <a:srgbClr val="3F3F3F"/>
            </a:solidFill>
            <a:prstDash val="dot"/>
            <a:miter lim="800000"/>
            <a:headEnd len="med" w="med" type="triangle"/>
            <a:tailEnd len="med" w="med" type="triangle"/>
          </a:ln>
        </p:spPr>
      </p:cxnSp>
      <p:cxnSp>
        <p:nvCxnSpPr>
          <p:cNvPr id="3072" name="Google Shape;3072;p221"/>
          <p:cNvCxnSpPr>
            <a:stCxn id="3040" idx="0"/>
            <a:endCxn id="3039" idx="0"/>
          </p:cNvCxnSpPr>
          <p:nvPr/>
        </p:nvCxnSpPr>
        <p:spPr>
          <a:xfrm rot="-5400000">
            <a:off x="6169734" y="4640794"/>
            <a:ext cx="315900" cy="380400"/>
          </a:xfrm>
          <a:prstGeom prst="bentConnector3">
            <a:avLst>
              <a:gd fmla="val 268225" name="adj1"/>
            </a:avLst>
          </a:prstGeom>
          <a:noFill/>
          <a:ln cap="flat" cmpd="sng" w="19050">
            <a:solidFill>
              <a:srgbClr val="3F3F3F"/>
            </a:solidFill>
            <a:prstDash val="solid"/>
            <a:miter lim="800000"/>
            <a:headEnd len="med" w="med" type="triangle"/>
            <a:tailEnd len="med" w="med" type="triangle"/>
          </a:ln>
        </p:spPr>
      </p:cxnSp>
      <p:cxnSp>
        <p:nvCxnSpPr>
          <p:cNvPr id="3073" name="Google Shape;3073;p221"/>
          <p:cNvCxnSpPr>
            <a:stCxn id="3037" idx="0"/>
            <a:endCxn id="3065" idx="0"/>
          </p:cNvCxnSpPr>
          <p:nvPr/>
        </p:nvCxnSpPr>
        <p:spPr>
          <a:xfrm flipH="1" rot="-5400000">
            <a:off x="8882746" y="3080799"/>
            <a:ext cx="164100" cy="3354600"/>
          </a:xfrm>
          <a:prstGeom prst="bentConnector3">
            <a:avLst>
              <a:gd fmla="val -746526" name="adj1"/>
            </a:avLst>
          </a:prstGeom>
          <a:noFill/>
          <a:ln cap="flat" cmpd="sng" w="19050">
            <a:solidFill>
              <a:srgbClr val="3F3F3F"/>
            </a:solidFill>
            <a:prstDash val="dot"/>
            <a:miter lim="800000"/>
            <a:headEnd len="med" w="med" type="triangle"/>
            <a:tailEnd len="med" w="med" type="triangle"/>
          </a:ln>
        </p:spPr>
      </p:cxnSp>
      <p:cxnSp>
        <p:nvCxnSpPr>
          <p:cNvPr id="3074" name="Google Shape;3074;p221"/>
          <p:cNvCxnSpPr>
            <a:stCxn id="3048" idx="0"/>
            <a:endCxn id="3031" idx="0"/>
          </p:cNvCxnSpPr>
          <p:nvPr/>
        </p:nvCxnSpPr>
        <p:spPr>
          <a:xfrm flipH="1" rot="5400000">
            <a:off x="6123587" y="2667396"/>
            <a:ext cx="303600" cy="4196100"/>
          </a:xfrm>
          <a:prstGeom prst="bentConnector3">
            <a:avLst>
              <a:gd fmla="val 418446" name="adj1"/>
            </a:avLst>
          </a:prstGeom>
          <a:noFill/>
          <a:ln cap="flat" cmpd="sng" w="19050">
            <a:solidFill>
              <a:srgbClr val="3F3F3F"/>
            </a:solidFill>
            <a:prstDash val="dot"/>
            <a:miter lim="800000"/>
            <a:headEnd len="med" w="med" type="triangle"/>
            <a:tailEnd len="med" w="med" type="triangle"/>
          </a:ln>
        </p:spPr>
      </p:cxnSp>
      <p:cxnSp>
        <p:nvCxnSpPr>
          <p:cNvPr id="3075" name="Google Shape;3075;p221"/>
          <p:cNvCxnSpPr>
            <a:stCxn id="3045" idx="0"/>
            <a:endCxn id="3063" idx="0"/>
          </p:cNvCxnSpPr>
          <p:nvPr/>
        </p:nvCxnSpPr>
        <p:spPr>
          <a:xfrm flipH="1" rot="-5400000">
            <a:off x="10347999" y="3779801"/>
            <a:ext cx="238800" cy="1887900"/>
          </a:xfrm>
          <a:prstGeom prst="bentConnector3">
            <a:avLst>
              <a:gd fmla="val -590794" name="adj1"/>
            </a:avLst>
          </a:prstGeom>
          <a:noFill/>
          <a:ln cap="flat" cmpd="sng" w="19050">
            <a:solidFill>
              <a:srgbClr val="3F3F3F"/>
            </a:solidFill>
            <a:prstDash val="dot"/>
            <a:miter lim="800000"/>
            <a:headEnd len="med" w="med" type="triangle"/>
            <a:tailEnd len="med" w="med" type="triangle"/>
          </a:ln>
        </p:spPr>
      </p:cxnSp>
      <p:pic>
        <p:nvPicPr>
          <p:cNvPr id="3076" name="Google Shape;3076;p221"/>
          <p:cNvPicPr preferRelativeResize="0"/>
          <p:nvPr/>
        </p:nvPicPr>
        <p:blipFill rotWithShape="1">
          <a:blip r:embed="rId6">
            <a:alphaModFix/>
          </a:blip>
          <a:srcRect b="0" l="0" r="0" t="0"/>
          <a:stretch/>
        </p:blipFill>
        <p:spPr>
          <a:xfrm>
            <a:off x="10199439" y="5458981"/>
            <a:ext cx="1175001" cy="2491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9"/>
                                        </p:tgtEl>
                                        <p:attrNameLst>
                                          <p:attrName>style.visibility</p:attrName>
                                        </p:attrNameLst>
                                      </p:cBhvr>
                                      <p:to>
                                        <p:strVal val="visible"/>
                                      </p:to>
                                    </p:set>
                                    <p:animEffect filter="fade" transition="in">
                                      <p:cBhvr>
                                        <p:cTn dur="500"/>
                                        <p:tgtEl>
                                          <p:spTgt spid="3069"/>
                                        </p:tgtEl>
                                      </p:cBhvr>
                                    </p:animEffect>
                                  </p:childTnLst>
                                </p:cTn>
                              </p:par>
                              <p:par>
                                <p:cTn fill="hold" nodeType="withEffect" presetClass="entr" presetID="10" presetSubtype="0">
                                  <p:stCondLst>
                                    <p:cond delay="250"/>
                                  </p:stCondLst>
                                  <p:childTnLst>
                                    <p:set>
                                      <p:cBhvr>
                                        <p:cTn dur="1" fill="hold">
                                          <p:stCondLst>
                                            <p:cond delay="0"/>
                                          </p:stCondLst>
                                        </p:cTn>
                                        <p:tgtEl>
                                          <p:spTgt spid="3070"/>
                                        </p:tgtEl>
                                        <p:attrNameLst>
                                          <p:attrName>style.visibility</p:attrName>
                                        </p:attrNameLst>
                                      </p:cBhvr>
                                      <p:to>
                                        <p:strVal val="visible"/>
                                      </p:to>
                                    </p:set>
                                    <p:animEffect filter="fade" transition="in">
                                      <p:cBhvr>
                                        <p:cTn dur="500"/>
                                        <p:tgtEl>
                                          <p:spTgt spid="3070"/>
                                        </p:tgtEl>
                                      </p:cBhvr>
                                    </p:animEffect>
                                  </p:childTnLst>
                                </p:cTn>
                              </p:par>
                              <p:par>
                                <p:cTn fill="hold" nodeType="withEffect" presetClass="entr" presetID="10" presetSubtype="0">
                                  <p:stCondLst>
                                    <p:cond delay="500"/>
                                  </p:stCondLst>
                                  <p:childTnLst>
                                    <p:set>
                                      <p:cBhvr>
                                        <p:cTn dur="1" fill="hold">
                                          <p:stCondLst>
                                            <p:cond delay="0"/>
                                          </p:stCondLst>
                                        </p:cTn>
                                        <p:tgtEl>
                                          <p:spTgt spid="3071"/>
                                        </p:tgtEl>
                                        <p:attrNameLst>
                                          <p:attrName>style.visibility</p:attrName>
                                        </p:attrNameLst>
                                      </p:cBhvr>
                                      <p:to>
                                        <p:strVal val="visible"/>
                                      </p:to>
                                    </p:set>
                                    <p:animEffect filter="fade" transition="in">
                                      <p:cBhvr>
                                        <p:cTn dur="500"/>
                                        <p:tgtEl>
                                          <p:spTgt spid="3071"/>
                                        </p:tgtEl>
                                      </p:cBhvr>
                                    </p:animEffect>
                                  </p:childTnLst>
                                </p:cTn>
                              </p:par>
                              <p:par>
                                <p:cTn fill="hold" nodeType="withEffect" presetClass="entr" presetID="10" presetSubtype="0">
                                  <p:stCondLst>
                                    <p:cond delay="750"/>
                                  </p:stCondLst>
                                  <p:childTnLst>
                                    <p:set>
                                      <p:cBhvr>
                                        <p:cTn dur="1" fill="hold">
                                          <p:stCondLst>
                                            <p:cond delay="0"/>
                                          </p:stCondLst>
                                        </p:cTn>
                                        <p:tgtEl>
                                          <p:spTgt spid="3072"/>
                                        </p:tgtEl>
                                        <p:attrNameLst>
                                          <p:attrName>style.visibility</p:attrName>
                                        </p:attrNameLst>
                                      </p:cBhvr>
                                      <p:to>
                                        <p:strVal val="visible"/>
                                      </p:to>
                                    </p:set>
                                    <p:animEffect filter="fade" transition="in">
                                      <p:cBhvr>
                                        <p:cTn dur="500"/>
                                        <p:tgtEl>
                                          <p:spTgt spid="3072"/>
                                        </p:tgtEl>
                                      </p:cBhvr>
                                    </p:animEffect>
                                  </p:childTnLst>
                                </p:cTn>
                              </p:par>
                              <p:par>
                                <p:cTn fill="hold" nodeType="withEffect" presetClass="entr" presetID="10" presetSubtype="0">
                                  <p:stCondLst>
                                    <p:cond delay="1000"/>
                                  </p:stCondLst>
                                  <p:childTnLst>
                                    <p:set>
                                      <p:cBhvr>
                                        <p:cTn dur="1" fill="hold">
                                          <p:stCondLst>
                                            <p:cond delay="0"/>
                                          </p:stCondLst>
                                        </p:cTn>
                                        <p:tgtEl>
                                          <p:spTgt spid="3073"/>
                                        </p:tgtEl>
                                        <p:attrNameLst>
                                          <p:attrName>style.visibility</p:attrName>
                                        </p:attrNameLst>
                                      </p:cBhvr>
                                      <p:to>
                                        <p:strVal val="visible"/>
                                      </p:to>
                                    </p:set>
                                    <p:animEffect filter="fade" transition="in">
                                      <p:cBhvr>
                                        <p:cTn dur="500"/>
                                        <p:tgtEl>
                                          <p:spTgt spid="3073"/>
                                        </p:tgtEl>
                                      </p:cBhvr>
                                    </p:animEffect>
                                  </p:childTnLst>
                                </p:cTn>
                              </p:par>
                              <p:par>
                                <p:cTn fill="hold" nodeType="withEffect" presetClass="entr" presetID="10" presetSubtype="0">
                                  <p:stCondLst>
                                    <p:cond delay="1250"/>
                                  </p:stCondLst>
                                  <p:childTnLst>
                                    <p:set>
                                      <p:cBhvr>
                                        <p:cTn dur="1" fill="hold">
                                          <p:stCondLst>
                                            <p:cond delay="0"/>
                                          </p:stCondLst>
                                        </p:cTn>
                                        <p:tgtEl>
                                          <p:spTgt spid="3074"/>
                                        </p:tgtEl>
                                        <p:attrNameLst>
                                          <p:attrName>style.visibility</p:attrName>
                                        </p:attrNameLst>
                                      </p:cBhvr>
                                      <p:to>
                                        <p:strVal val="visible"/>
                                      </p:to>
                                    </p:set>
                                    <p:animEffect filter="fade" transition="in">
                                      <p:cBhvr>
                                        <p:cTn dur="500"/>
                                        <p:tgtEl>
                                          <p:spTgt spid="3074"/>
                                        </p:tgtEl>
                                      </p:cBhvr>
                                    </p:animEffect>
                                  </p:childTnLst>
                                </p:cTn>
                              </p:par>
                              <p:par>
                                <p:cTn fill="hold" nodeType="withEffect" presetClass="entr" presetID="10" presetSubtype="0">
                                  <p:stCondLst>
                                    <p:cond delay="1500"/>
                                  </p:stCondLst>
                                  <p:childTnLst>
                                    <p:set>
                                      <p:cBhvr>
                                        <p:cTn dur="1" fill="hold">
                                          <p:stCondLst>
                                            <p:cond delay="0"/>
                                          </p:stCondLst>
                                        </p:cTn>
                                        <p:tgtEl>
                                          <p:spTgt spid="3075"/>
                                        </p:tgtEl>
                                        <p:attrNameLst>
                                          <p:attrName>style.visibility</p:attrName>
                                        </p:attrNameLst>
                                      </p:cBhvr>
                                      <p:to>
                                        <p:strVal val="visible"/>
                                      </p:to>
                                    </p:set>
                                    <p:animEffect filter="fade" transition="in">
                                      <p:cBhvr>
                                        <p:cTn dur="500"/>
                                        <p:tgtEl>
                                          <p:spTgt spid="3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p223"/>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Font typeface="Ubuntu"/>
              <a:buNone/>
            </a:pPr>
            <a:r>
              <a:rPr lang="en-US"/>
              <a:t>Docker</a:t>
            </a:r>
            <a:endParaRPr/>
          </a:p>
        </p:txBody>
      </p:sp>
      <p:sp>
        <p:nvSpPr>
          <p:cNvPr id="3087" name="Google Shape;3087;p223"/>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Swarm</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sp>
        <p:nvSpPr>
          <p:cNvPr id="3093" name="Google Shape;3093;p224"/>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Solutions</a:t>
            </a:r>
            <a:endParaRPr/>
          </a:p>
        </p:txBody>
      </p:sp>
      <p:sp>
        <p:nvSpPr>
          <p:cNvPr id="3094" name="Google Shape;3094;p224"/>
          <p:cNvSpPr/>
          <p:nvPr/>
        </p:nvSpPr>
        <p:spPr>
          <a:xfrm>
            <a:off x="1518980" y="1729405"/>
            <a:ext cx="2847372" cy="3865944"/>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Ubuntu"/>
              <a:buNone/>
            </a:pPr>
            <a:r>
              <a:t/>
            </a:r>
            <a:endParaRPr b="0" i="0" sz="2800" u="none" cap="none" strike="noStrike">
              <a:solidFill>
                <a:srgbClr val="7F7F7F"/>
              </a:solidFill>
              <a:latin typeface="Ubuntu"/>
              <a:ea typeface="Ubuntu"/>
              <a:cs typeface="Ubuntu"/>
              <a:sym typeface="Ubuntu"/>
            </a:endParaRPr>
          </a:p>
          <a:p>
            <a:pPr indent="0" lvl="0" marL="0" marR="0" rtl="0" algn="ctr">
              <a:lnSpc>
                <a:spcPct val="100000"/>
              </a:lnSpc>
              <a:spcBef>
                <a:spcPts val="0"/>
              </a:spcBef>
              <a:spcAft>
                <a:spcPts val="0"/>
              </a:spcAft>
              <a:buClr>
                <a:srgbClr val="7F7F7F"/>
              </a:buClr>
              <a:buSzPts val="2800"/>
              <a:buFont typeface="Ubuntu"/>
              <a:buNone/>
            </a:pPr>
            <a:r>
              <a:rPr b="0" i="0" lang="en-US" sz="2800" u="none" cap="none" strike="noStrike">
                <a:solidFill>
                  <a:schemeClr val="lt1"/>
                </a:solidFill>
                <a:latin typeface="Ubuntu"/>
                <a:ea typeface="Ubuntu"/>
                <a:cs typeface="Ubuntu"/>
                <a:sym typeface="Ubuntu"/>
              </a:rPr>
              <a:t>Docker Swarm</a:t>
            </a:r>
            <a:endParaRPr b="0" i="0" sz="1800" u="none" cap="none" strike="noStrike">
              <a:solidFill>
                <a:schemeClr val="lt1"/>
              </a:solidFill>
              <a:latin typeface="Ubuntu"/>
              <a:ea typeface="Ubuntu"/>
              <a:cs typeface="Ubuntu"/>
              <a:sym typeface="Ubuntu"/>
            </a:endParaRPr>
          </a:p>
        </p:txBody>
      </p:sp>
      <p:sp>
        <p:nvSpPr>
          <p:cNvPr id="3095" name="Google Shape;3095;p224"/>
          <p:cNvSpPr/>
          <p:nvPr/>
        </p:nvSpPr>
        <p:spPr>
          <a:xfrm>
            <a:off x="4603908" y="1729405"/>
            <a:ext cx="2847372" cy="3865944"/>
          </a:xfrm>
          <a:prstGeom prst="roundRect">
            <a:avLst>
              <a:gd fmla="val 16667" name="adj"/>
            </a:avLst>
          </a:prstGeom>
          <a:gradFill>
            <a:gsLst>
              <a:gs pos="0">
                <a:srgbClr val="1F986D"/>
              </a:gs>
              <a:gs pos="100000">
                <a:srgbClr val="8EF5B5"/>
              </a:gs>
            </a:gsLst>
            <a:lin ang="269863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sp>
        <p:nvSpPr>
          <p:cNvPr id="3096" name="Google Shape;3096;p224"/>
          <p:cNvSpPr/>
          <p:nvPr/>
        </p:nvSpPr>
        <p:spPr>
          <a:xfrm>
            <a:off x="7688836" y="1729405"/>
            <a:ext cx="2847372" cy="3865944"/>
          </a:xfrm>
          <a:prstGeom prst="roundRect">
            <a:avLst>
              <a:gd fmla="val 16667" name="adj"/>
            </a:avLst>
          </a:prstGeom>
          <a:gradFill>
            <a:gsLst>
              <a:gs pos="0">
                <a:srgbClr val="3566F1"/>
              </a:gs>
              <a:gs pos="100000">
                <a:schemeClr val="accent6"/>
              </a:gs>
            </a:gsLst>
            <a:lin ang="269863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pic>
        <p:nvPicPr>
          <p:cNvPr descr="Image result for apache mesos icon" id="3097" name="Google Shape;3097;p224"/>
          <p:cNvPicPr preferRelativeResize="0"/>
          <p:nvPr/>
        </p:nvPicPr>
        <p:blipFill rotWithShape="1">
          <a:blip r:embed="rId3">
            <a:alphaModFix/>
          </a:blip>
          <a:srcRect b="0" l="0" r="66125" t="0"/>
          <a:stretch/>
        </p:blipFill>
        <p:spPr>
          <a:xfrm>
            <a:off x="8776607" y="2660668"/>
            <a:ext cx="815711" cy="874793"/>
          </a:xfrm>
          <a:prstGeom prst="rect">
            <a:avLst/>
          </a:prstGeom>
          <a:noFill/>
          <a:ln>
            <a:noFill/>
          </a:ln>
        </p:spPr>
      </p:pic>
      <p:pic>
        <p:nvPicPr>
          <p:cNvPr descr="Image result for kubernetes logo" id="3098" name="Google Shape;3098;p224"/>
          <p:cNvPicPr preferRelativeResize="0"/>
          <p:nvPr/>
        </p:nvPicPr>
        <p:blipFill rotWithShape="1">
          <a:blip r:embed="rId4">
            <a:alphaModFix/>
          </a:blip>
          <a:srcRect b="0" l="0" r="0" t="0"/>
          <a:stretch/>
        </p:blipFill>
        <p:spPr>
          <a:xfrm>
            <a:off x="4910237" y="3632859"/>
            <a:ext cx="2234713" cy="492281"/>
          </a:xfrm>
          <a:prstGeom prst="rect">
            <a:avLst/>
          </a:prstGeom>
          <a:noFill/>
          <a:ln>
            <a:noFill/>
          </a:ln>
        </p:spPr>
      </p:pic>
      <p:pic>
        <p:nvPicPr>
          <p:cNvPr descr="Related image" id="3099" name="Google Shape;3099;p224"/>
          <p:cNvPicPr preferRelativeResize="0"/>
          <p:nvPr/>
        </p:nvPicPr>
        <p:blipFill rotWithShape="1">
          <a:blip r:embed="rId5">
            <a:alphaModFix/>
          </a:blip>
          <a:srcRect b="0" l="0" r="0" t="0"/>
          <a:stretch/>
        </p:blipFill>
        <p:spPr>
          <a:xfrm>
            <a:off x="5576568" y="2596687"/>
            <a:ext cx="1002753" cy="1002753"/>
          </a:xfrm>
          <a:prstGeom prst="rect">
            <a:avLst/>
          </a:prstGeom>
          <a:noFill/>
          <a:ln>
            <a:noFill/>
          </a:ln>
        </p:spPr>
      </p:pic>
      <p:grpSp>
        <p:nvGrpSpPr>
          <p:cNvPr id="3100" name="Google Shape;3100;p224"/>
          <p:cNvGrpSpPr/>
          <p:nvPr/>
        </p:nvGrpSpPr>
        <p:grpSpPr>
          <a:xfrm>
            <a:off x="2259814" y="2482917"/>
            <a:ext cx="1583581" cy="947967"/>
            <a:chOff x="3080657" y="943337"/>
            <a:chExt cx="6657703" cy="3985449"/>
          </a:xfrm>
        </p:grpSpPr>
        <p:pic>
          <p:nvPicPr>
            <p:cNvPr id="3101" name="Google Shape;3101;p224"/>
            <p:cNvPicPr preferRelativeResize="0"/>
            <p:nvPr/>
          </p:nvPicPr>
          <p:blipFill rotWithShape="1">
            <a:blip r:embed="rId6">
              <a:alphaModFix/>
            </a:blip>
            <a:srcRect b="0" l="0" r="0" t="-1199"/>
            <a:stretch/>
          </p:blipFill>
          <p:spPr>
            <a:xfrm>
              <a:off x="3080657" y="943337"/>
              <a:ext cx="6657703" cy="3985449"/>
            </a:xfrm>
            <a:prstGeom prst="rect">
              <a:avLst/>
            </a:prstGeom>
            <a:noFill/>
            <a:ln>
              <a:noFill/>
            </a:ln>
          </p:spPr>
        </p:pic>
        <p:pic>
          <p:nvPicPr>
            <p:cNvPr id="3102" name="Google Shape;3102;p224"/>
            <p:cNvPicPr preferRelativeResize="0"/>
            <p:nvPr/>
          </p:nvPicPr>
          <p:blipFill rotWithShape="1">
            <a:blip r:embed="rId7">
              <a:alphaModFix/>
            </a:blip>
            <a:srcRect b="0" l="0" r="0" t="0"/>
            <a:stretch/>
          </p:blipFill>
          <p:spPr>
            <a:xfrm>
              <a:off x="7513320" y="990600"/>
              <a:ext cx="2225040" cy="3938186"/>
            </a:xfrm>
            <a:prstGeom prst="rect">
              <a:avLst/>
            </a:prstGeom>
            <a:noFill/>
            <a:ln>
              <a:noFill/>
            </a:ln>
          </p:spPr>
        </p:pic>
      </p:grpSp>
      <p:pic>
        <p:nvPicPr>
          <p:cNvPr descr="Image result for apache mesos icon" id="3103" name="Google Shape;3103;p224"/>
          <p:cNvPicPr preferRelativeResize="0"/>
          <p:nvPr/>
        </p:nvPicPr>
        <p:blipFill rotWithShape="1">
          <a:blip r:embed="rId8">
            <a:alphaModFix/>
          </a:blip>
          <a:srcRect b="0" l="35304" r="0" t="0"/>
          <a:stretch/>
        </p:blipFill>
        <p:spPr>
          <a:xfrm>
            <a:off x="8333599" y="3441602"/>
            <a:ext cx="1557848" cy="874793"/>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p225"/>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Docker Swarm</a:t>
            </a:r>
            <a:endParaRPr/>
          </a:p>
        </p:txBody>
      </p:sp>
      <p:sp>
        <p:nvSpPr>
          <p:cNvPr id="3110" name="Google Shape;3110;p225"/>
          <p:cNvSpPr/>
          <p:nvPr/>
        </p:nvSpPr>
        <p:spPr>
          <a:xfrm>
            <a:off x="676477" y="2763621"/>
            <a:ext cx="2536508" cy="2326652"/>
          </a:xfrm>
          <a:prstGeom prst="roundRect">
            <a:avLst>
              <a:gd fmla="val 7972" name="adj"/>
            </a:avLst>
          </a:prstGeom>
          <a:gradFill>
            <a:gsLst>
              <a:gs pos="0">
                <a:srgbClr val="1F986D"/>
              </a:gs>
              <a:gs pos="100000">
                <a:srgbClr val="8EF5B5"/>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Ubuntu"/>
              <a:buNone/>
            </a:pPr>
            <a:r>
              <a:rPr b="0" i="0" lang="en-US" sz="1800" u="none" cap="none" strike="noStrike">
                <a:solidFill>
                  <a:schemeClr val="lt1"/>
                </a:solidFill>
                <a:latin typeface="Ubuntu"/>
                <a:ea typeface="Ubuntu"/>
                <a:cs typeface="Ubuntu"/>
                <a:sym typeface="Ubuntu"/>
              </a:rPr>
              <a:t>Docker Host</a:t>
            </a:r>
            <a:endParaRPr b="0" i="0" sz="1800" u="none" cap="none" strike="noStrike">
              <a:solidFill>
                <a:schemeClr val="lt1"/>
              </a:solidFill>
              <a:latin typeface="Ubuntu"/>
              <a:ea typeface="Ubuntu"/>
              <a:cs typeface="Ubuntu"/>
              <a:sym typeface="Ubuntu"/>
            </a:endParaRPr>
          </a:p>
        </p:txBody>
      </p:sp>
      <p:pic>
        <p:nvPicPr>
          <p:cNvPr descr="Related image" id="3111" name="Google Shape;3111;p225"/>
          <p:cNvPicPr preferRelativeResize="0"/>
          <p:nvPr/>
        </p:nvPicPr>
        <p:blipFill rotWithShape="1">
          <a:blip r:embed="rId3">
            <a:alphaModFix/>
          </a:blip>
          <a:srcRect b="18644" l="9732" r="8505" t="23999"/>
          <a:stretch/>
        </p:blipFill>
        <p:spPr>
          <a:xfrm>
            <a:off x="1990968" y="4221480"/>
            <a:ext cx="557995" cy="391429"/>
          </a:xfrm>
          <a:prstGeom prst="rect">
            <a:avLst/>
          </a:prstGeom>
          <a:noFill/>
          <a:ln>
            <a:noFill/>
          </a:ln>
        </p:spPr>
      </p:pic>
      <p:sp>
        <p:nvSpPr>
          <p:cNvPr id="3112" name="Google Shape;3112;p225"/>
          <p:cNvSpPr/>
          <p:nvPr/>
        </p:nvSpPr>
        <p:spPr>
          <a:xfrm>
            <a:off x="949182" y="3048000"/>
            <a:ext cx="941422" cy="508500"/>
          </a:xfrm>
          <a:prstGeom prst="roundRect">
            <a:avLst>
              <a:gd fmla="val 1666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Ubuntu"/>
              <a:buNone/>
            </a:pPr>
            <a:r>
              <a:rPr b="0" i="0" lang="en-US" sz="1600" u="none" cap="none" strike="noStrike">
                <a:solidFill>
                  <a:srgbClr val="FFFFFF"/>
                </a:solidFill>
                <a:latin typeface="Ubuntu"/>
                <a:ea typeface="Ubuntu"/>
                <a:cs typeface="Ubuntu"/>
                <a:sym typeface="Ubuntu"/>
              </a:rPr>
              <a:t>Web</a:t>
            </a:r>
            <a:endParaRPr b="0" i="0" sz="18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SzPts val="1050"/>
              <a:buFont typeface="Ubuntu"/>
              <a:buNone/>
            </a:pPr>
            <a:r>
              <a:rPr b="0" i="0" lang="en-US" sz="1050" u="none" cap="none" strike="noStrike">
                <a:solidFill>
                  <a:srgbClr val="FFFFFF"/>
                </a:solidFill>
                <a:latin typeface="Ubuntu"/>
                <a:ea typeface="Ubuntu"/>
                <a:cs typeface="Ubuntu"/>
                <a:sym typeface="Ubuntu"/>
              </a:rPr>
              <a:t>Container</a:t>
            </a:r>
            <a:endParaRPr b="0" i="0" sz="1800" u="none" cap="none" strike="noStrike">
              <a:solidFill>
                <a:srgbClr val="FFFFFF"/>
              </a:solidFill>
              <a:latin typeface="Ubuntu"/>
              <a:ea typeface="Ubuntu"/>
              <a:cs typeface="Ubuntu"/>
              <a:sym typeface="Ubuntu"/>
            </a:endParaRPr>
          </a:p>
        </p:txBody>
      </p:sp>
      <p:sp>
        <p:nvSpPr>
          <p:cNvPr id="3113" name="Google Shape;3113;p225"/>
          <p:cNvSpPr/>
          <p:nvPr/>
        </p:nvSpPr>
        <p:spPr>
          <a:xfrm>
            <a:off x="1944731" y="3048000"/>
            <a:ext cx="941422" cy="508500"/>
          </a:xfrm>
          <a:prstGeom prst="roundRect">
            <a:avLst>
              <a:gd fmla="val 1666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Ubuntu"/>
              <a:buNone/>
            </a:pPr>
            <a:r>
              <a:rPr b="0" i="0" lang="en-US" sz="1600" u="none" cap="none" strike="noStrike">
                <a:solidFill>
                  <a:srgbClr val="FFFFFF"/>
                </a:solidFill>
                <a:latin typeface="Ubuntu"/>
                <a:ea typeface="Ubuntu"/>
                <a:cs typeface="Ubuntu"/>
                <a:sym typeface="Ubuntu"/>
              </a:rPr>
              <a:t>Web</a:t>
            </a:r>
            <a:endParaRPr b="0" i="0" sz="18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SzPts val="1050"/>
              <a:buFont typeface="Ubuntu"/>
              <a:buNone/>
            </a:pPr>
            <a:r>
              <a:rPr b="0" i="0" lang="en-US" sz="1050" u="none" cap="none" strike="noStrike">
                <a:solidFill>
                  <a:srgbClr val="FFFFFF"/>
                </a:solidFill>
                <a:latin typeface="Ubuntu"/>
                <a:ea typeface="Ubuntu"/>
                <a:cs typeface="Ubuntu"/>
                <a:sym typeface="Ubuntu"/>
              </a:rPr>
              <a:t>Container</a:t>
            </a:r>
            <a:endParaRPr b="0" i="0" sz="1800" u="none" cap="none" strike="noStrike">
              <a:solidFill>
                <a:srgbClr val="FFFFFF"/>
              </a:solidFill>
              <a:latin typeface="Ubuntu"/>
              <a:ea typeface="Ubuntu"/>
              <a:cs typeface="Ubuntu"/>
              <a:sym typeface="Ubuntu"/>
            </a:endParaRPr>
          </a:p>
        </p:txBody>
      </p:sp>
      <p:sp>
        <p:nvSpPr>
          <p:cNvPr id="3114" name="Google Shape;3114;p225"/>
          <p:cNvSpPr/>
          <p:nvPr/>
        </p:nvSpPr>
        <p:spPr>
          <a:xfrm>
            <a:off x="1474020" y="3670800"/>
            <a:ext cx="941422" cy="508500"/>
          </a:xfrm>
          <a:prstGeom prst="roundRect">
            <a:avLst>
              <a:gd fmla="val 1666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Ubuntu"/>
              <a:buNone/>
            </a:pPr>
            <a:r>
              <a:rPr b="0" i="0" lang="en-US" sz="1600" u="none" cap="none" strike="noStrike">
                <a:solidFill>
                  <a:srgbClr val="FFFFFF"/>
                </a:solidFill>
                <a:latin typeface="Ubuntu"/>
                <a:ea typeface="Ubuntu"/>
                <a:cs typeface="Ubuntu"/>
                <a:sym typeface="Ubuntu"/>
              </a:rPr>
              <a:t>MySQL</a:t>
            </a:r>
            <a:endParaRPr b="0" i="0" sz="18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SzPts val="1050"/>
              <a:buFont typeface="Ubuntu"/>
              <a:buNone/>
            </a:pPr>
            <a:r>
              <a:rPr b="0" i="0" lang="en-US" sz="1050" u="none" cap="none" strike="noStrike">
                <a:solidFill>
                  <a:srgbClr val="FFFFFF"/>
                </a:solidFill>
                <a:latin typeface="Ubuntu"/>
                <a:ea typeface="Ubuntu"/>
                <a:cs typeface="Ubuntu"/>
                <a:sym typeface="Ubuntu"/>
              </a:rPr>
              <a:t>Container</a:t>
            </a:r>
            <a:endParaRPr b="0" i="0" sz="1800" u="none" cap="none" strike="noStrike">
              <a:solidFill>
                <a:srgbClr val="FFFFFF"/>
              </a:solidFill>
              <a:latin typeface="Ubuntu"/>
              <a:ea typeface="Ubuntu"/>
              <a:cs typeface="Ubuntu"/>
              <a:sym typeface="Ubuntu"/>
            </a:endParaRPr>
          </a:p>
        </p:txBody>
      </p:sp>
      <p:grpSp>
        <p:nvGrpSpPr>
          <p:cNvPr id="3115" name="Google Shape;3115;p225"/>
          <p:cNvGrpSpPr/>
          <p:nvPr/>
        </p:nvGrpSpPr>
        <p:grpSpPr>
          <a:xfrm>
            <a:off x="3412091" y="2763621"/>
            <a:ext cx="2536508" cy="2326652"/>
            <a:chOff x="3358832" y="4015740"/>
            <a:chExt cx="2165667" cy="1986494"/>
          </a:xfrm>
        </p:grpSpPr>
        <p:sp>
          <p:nvSpPr>
            <p:cNvPr id="3116" name="Google Shape;3116;p225"/>
            <p:cNvSpPr/>
            <p:nvPr/>
          </p:nvSpPr>
          <p:spPr>
            <a:xfrm>
              <a:off x="3358832" y="4015740"/>
              <a:ext cx="2165667" cy="1986494"/>
            </a:xfrm>
            <a:prstGeom prst="roundRect">
              <a:avLst>
                <a:gd fmla="val 6949" name="adj"/>
              </a:avLst>
            </a:prstGeom>
            <a:gradFill>
              <a:gsLst>
                <a:gs pos="0">
                  <a:srgbClr val="1F986D"/>
                </a:gs>
                <a:gs pos="100000">
                  <a:srgbClr val="8EF5B5"/>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Ubuntu"/>
                <a:buNone/>
              </a:pPr>
              <a:r>
                <a:rPr b="0" i="0" lang="en-US" sz="1800" u="none" cap="none" strike="noStrike">
                  <a:solidFill>
                    <a:schemeClr val="lt1"/>
                  </a:solidFill>
                  <a:latin typeface="Ubuntu"/>
                  <a:ea typeface="Ubuntu"/>
                  <a:cs typeface="Ubuntu"/>
                  <a:sym typeface="Ubuntu"/>
                </a:rPr>
                <a:t>Docker Host</a:t>
              </a:r>
              <a:endParaRPr b="0" i="0" sz="1800" u="none" cap="none" strike="noStrike">
                <a:solidFill>
                  <a:schemeClr val="lt1"/>
                </a:solidFill>
                <a:latin typeface="Ubuntu"/>
                <a:ea typeface="Ubuntu"/>
                <a:cs typeface="Ubuntu"/>
                <a:sym typeface="Ubuntu"/>
              </a:endParaRPr>
            </a:p>
          </p:txBody>
        </p:sp>
        <p:pic>
          <p:nvPicPr>
            <p:cNvPr descr="Related image" id="3117" name="Google Shape;3117;p225"/>
            <p:cNvPicPr preferRelativeResize="0"/>
            <p:nvPr/>
          </p:nvPicPr>
          <p:blipFill rotWithShape="1">
            <a:blip r:embed="rId3">
              <a:alphaModFix/>
            </a:blip>
            <a:srcRect b="18644" l="9732" r="8505" t="23999"/>
            <a:stretch/>
          </p:blipFill>
          <p:spPr>
            <a:xfrm>
              <a:off x="4142389" y="5303520"/>
              <a:ext cx="557995" cy="391429"/>
            </a:xfrm>
            <a:prstGeom prst="roundRect">
              <a:avLst>
                <a:gd fmla="val 16667" name="adj"/>
              </a:avLst>
            </a:prstGeom>
            <a:noFill/>
            <a:ln>
              <a:noFill/>
            </a:ln>
          </p:spPr>
        </p:pic>
      </p:grpSp>
      <p:grpSp>
        <p:nvGrpSpPr>
          <p:cNvPr id="3118" name="Google Shape;3118;p225"/>
          <p:cNvGrpSpPr/>
          <p:nvPr/>
        </p:nvGrpSpPr>
        <p:grpSpPr>
          <a:xfrm>
            <a:off x="6147705" y="2763621"/>
            <a:ext cx="2536508" cy="2326652"/>
            <a:chOff x="3358832" y="4015740"/>
            <a:chExt cx="2165667" cy="1986494"/>
          </a:xfrm>
        </p:grpSpPr>
        <p:sp>
          <p:nvSpPr>
            <p:cNvPr id="3119" name="Google Shape;3119;p225"/>
            <p:cNvSpPr/>
            <p:nvPr/>
          </p:nvSpPr>
          <p:spPr>
            <a:xfrm>
              <a:off x="3358832" y="4015740"/>
              <a:ext cx="2165667" cy="1986494"/>
            </a:xfrm>
            <a:prstGeom prst="roundRect">
              <a:avLst>
                <a:gd fmla="val 5415" name="adj"/>
              </a:avLst>
            </a:prstGeom>
            <a:gradFill>
              <a:gsLst>
                <a:gs pos="0">
                  <a:srgbClr val="1F986D"/>
                </a:gs>
                <a:gs pos="100000">
                  <a:srgbClr val="8EF5B5"/>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Ubuntu"/>
                <a:buNone/>
              </a:pPr>
              <a:r>
                <a:rPr b="0" i="0" lang="en-US" sz="1800" u="none" cap="none" strike="noStrike">
                  <a:solidFill>
                    <a:schemeClr val="lt1"/>
                  </a:solidFill>
                  <a:latin typeface="Ubuntu"/>
                  <a:ea typeface="Ubuntu"/>
                  <a:cs typeface="Ubuntu"/>
                  <a:sym typeface="Ubuntu"/>
                </a:rPr>
                <a:t>Docker Host</a:t>
              </a:r>
              <a:endParaRPr b="0" i="0" sz="1800" u="none" cap="none" strike="noStrike">
                <a:solidFill>
                  <a:schemeClr val="lt1"/>
                </a:solidFill>
                <a:latin typeface="Ubuntu"/>
                <a:ea typeface="Ubuntu"/>
                <a:cs typeface="Ubuntu"/>
                <a:sym typeface="Ubuntu"/>
              </a:endParaRPr>
            </a:p>
          </p:txBody>
        </p:sp>
        <p:pic>
          <p:nvPicPr>
            <p:cNvPr descr="Related image" id="3120" name="Google Shape;3120;p225"/>
            <p:cNvPicPr preferRelativeResize="0"/>
            <p:nvPr/>
          </p:nvPicPr>
          <p:blipFill rotWithShape="1">
            <a:blip r:embed="rId3">
              <a:alphaModFix/>
            </a:blip>
            <a:srcRect b="18644" l="9732" r="8505" t="23999"/>
            <a:stretch/>
          </p:blipFill>
          <p:spPr>
            <a:xfrm>
              <a:off x="4162667" y="5303520"/>
              <a:ext cx="557995" cy="391429"/>
            </a:xfrm>
            <a:prstGeom prst="roundRect">
              <a:avLst>
                <a:gd fmla="val 16667" name="adj"/>
              </a:avLst>
            </a:prstGeom>
            <a:noFill/>
            <a:ln>
              <a:noFill/>
            </a:ln>
          </p:spPr>
        </p:pic>
      </p:grpSp>
      <p:grpSp>
        <p:nvGrpSpPr>
          <p:cNvPr id="3121" name="Google Shape;3121;p225"/>
          <p:cNvGrpSpPr/>
          <p:nvPr/>
        </p:nvGrpSpPr>
        <p:grpSpPr>
          <a:xfrm>
            <a:off x="8883319" y="2763621"/>
            <a:ext cx="2536508" cy="2326652"/>
            <a:chOff x="3358832" y="4015740"/>
            <a:chExt cx="2165667" cy="1986494"/>
          </a:xfrm>
        </p:grpSpPr>
        <p:sp>
          <p:nvSpPr>
            <p:cNvPr id="3122" name="Google Shape;3122;p225"/>
            <p:cNvSpPr/>
            <p:nvPr/>
          </p:nvSpPr>
          <p:spPr>
            <a:xfrm>
              <a:off x="3358832" y="4015740"/>
              <a:ext cx="2165667" cy="1986494"/>
            </a:xfrm>
            <a:prstGeom prst="roundRect">
              <a:avLst>
                <a:gd fmla="val 6949" name="adj"/>
              </a:avLst>
            </a:prstGeom>
            <a:gradFill>
              <a:gsLst>
                <a:gs pos="0">
                  <a:srgbClr val="1F986D"/>
                </a:gs>
                <a:gs pos="100000">
                  <a:srgbClr val="8EF5B5"/>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Ubuntu"/>
                <a:buNone/>
              </a:pPr>
              <a:r>
                <a:rPr b="0" i="0" lang="en-US" sz="1800" u="none" cap="none" strike="noStrike">
                  <a:solidFill>
                    <a:schemeClr val="lt1"/>
                  </a:solidFill>
                  <a:latin typeface="Ubuntu"/>
                  <a:ea typeface="Ubuntu"/>
                  <a:cs typeface="Ubuntu"/>
                  <a:sym typeface="Ubuntu"/>
                </a:rPr>
                <a:t>Docker Host</a:t>
              </a:r>
              <a:endParaRPr b="0" i="0" sz="1800" u="none" cap="none" strike="noStrike">
                <a:solidFill>
                  <a:schemeClr val="lt1"/>
                </a:solidFill>
                <a:latin typeface="Ubuntu"/>
                <a:ea typeface="Ubuntu"/>
                <a:cs typeface="Ubuntu"/>
                <a:sym typeface="Ubuntu"/>
              </a:endParaRPr>
            </a:p>
          </p:txBody>
        </p:sp>
        <p:pic>
          <p:nvPicPr>
            <p:cNvPr descr="Related image" id="3123" name="Google Shape;3123;p225"/>
            <p:cNvPicPr preferRelativeResize="0"/>
            <p:nvPr/>
          </p:nvPicPr>
          <p:blipFill rotWithShape="1">
            <a:blip r:embed="rId3">
              <a:alphaModFix/>
            </a:blip>
            <a:srcRect b="18644" l="9732" r="8505" t="23999"/>
            <a:stretch/>
          </p:blipFill>
          <p:spPr>
            <a:xfrm>
              <a:off x="4162667" y="5303520"/>
              <a:ext cx="557995" cy="391429"/>
            </a:xfrm>
            <a:prstGeom prst="roundRect">
              <a:avLst>
                <a:gd fmla="val 16667" name="adj"/>
              </a:avLst>
            </a:prstGeom>
            <a:noFill/>
            <a:ln>
              <a:noFill/>
            </a:ln>
          </p:spPr>
        </p:pic>
      </p:grpSp>
      <p:sp>
        <p:nvSpPr>
          <p:cNvPr id="3124" name="Google Shape;3124;p225"/>
          <p:cNvSpPr/>
          <p:nvPr/>
        </p:nvSpPr>
        <p:spPr>
          <a:xfrm>
            <a:off x="676477" y="2210644"/>
            <a:ext cx="10743350" cy="327660"/>
          </a:xfrm>
          <a:prstGeom prst="roundRect">
            <a:avLst>
              <a:gd fmla="val 25969"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Docker Swarm</a:t>
            </a:r>
            <a:endParaRPr b="0" i="0" sz="1800" u="none" cap="none" strike="noStrike">
              <a:solidFill>
                <a:srgbClr val="FFFFFF"/>
              </a:solidFill>
              <a:latin typeface="Ubuntu"/>
              <a:ea typeface="Ubuntu"/>
              <a:cs typeface="Ubuntu"/>
              <a:sym typeface="Ubuntu"/>
            </a:endParaRPr>
          </a:p>
        </p:txBody>
      </p:sp>
      <p:sp>
        <p:nvSpPr>
          <p:cNvPr id="3125" name="Google Shape;3125;p225"/>
          <p:cNvSpPr/>
          <p:nvPr/>
        </p:nvSpPr>
        <p:spPr>
          <a:xfrm>
            <a:off x="4189355" y="3084060"/>
            <a:ext cx="941422" cy="508500"/>
          </a:xfrm>
          <a:prstGeom prst="roundRect">
            <a:avLst>
              <a:gd fmla="val 1666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Ubuntu"/>
              <a:buNone/>
            </a:pPr>
            <a:r>
              <a:rPr b="0" i="0" lang="en-US" sz="1600" u="none" cap="none" strike="noStrike">
                <a:solidFill>
                  <a:srgbClr val="FFFFFF"/>
                </a:solidFill>
                <a:latin typeface="Ubuntu"/>
                <a:ea typeface="Ubuntu"/>
                <a:cs typeface="Ubuntu"/>
                <a:sym typeface="Ubuntu"/>
              </a:rPr>
              <a:t>Web</a:t>
            </a:r>
            <a:endParaRPr b="0" i="0" sz="18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SzPts val="1050"/>
              <a:buFont typeface="Ubuntu"/>
              <a:buNone/>
            </a:pPr>
            <a:r>
              <a:rPr b="0" i="0" lang="en-US" sz="1050" u="none" cap="none" strike="noStrike">
                <a:solidFill>
                  <a:srgbClr val="FFFFFF"/>
                </a:solidFill>
                <a:latin typeface="Ubuntu"/>
                <a:ea typeface="Ubuntu"/>
                <a:cs typeface="Ubuntu"/>
                <a:sym typeface="Ubuntu"/>
              </a:rPr>
              <a:t>Container</a:t>
            </a:r>
            <a:endParaRPr b="0" i="0" sz="1800" u="none" cap="none" strike="noStrike">
              <a:solidFill>
                <a:srgbClr val="FFFFFF"/>
              </a:solidFill>
              <a:latin typeface="Ubuntu"/>
              <a:ea typeface="Ubuntu"/>
              <a:cs typeface="Ubuntu"/>
              <a:sym typeface="Ubuntu"/>
            </a:endParaRPr>
          </a:p>
        </p:txBody>
      </p:sp>
      <p:sp>
        <p:nvSpPr>
          <p:cNvPr id="3126" name="Google Shape;3126;p225"/>
          <p:cNvSpPr/>
          <p:nvPr/>
        </p:nvSpPr>
        <p:spPr>
          <a:xfrm>
            <a:off x="6929279" y="3084060"/>
            <a:ext cx="941422" cy="508500"/>
          </a:xfrm>
          <a:prstGeom prst="roundRect">
            <a:avLst>
              <a:gd fmla="val 1666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Ubuntu"/>
              <a:buNone/>
            </a:pPr>
            <a:r>
              <a:rPr b="0" i="0" lang="en-US" sz="1600" u="none" cap="none" strike="noStrike">
                <a:solidFill>
                  <a:srgbClr val="FFFFFF"/>
                </a:solidFill>
                <a:latin typeface="Ubuntu"/>
                <a:ea typeface="Ubuntu"/>
                <a:cs typeface="Ubuntu"/>
                <a:sym typeface="Ubuntu"/>
              </a:rPr>
              <a:t>Web</a:t>
            </a:r>
            <a:endParaRPr b="0" i="0" sz="18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SzPts val="1050"/>
              <a:buFont typeface="Ubuntu"/>
              <a:buNone/>
            </a:pPr>
            <a:r>
              <a:rPr b="0" i="0" lang="en-US" sz="1050" u="none" cap="none" strike="noStrike">
                <a:solidFill>
                  <a:srgbClr val="FFFFFF"/>
                </a:solidFill>
                <a:latin typeface="Ubuntu"/>
                <a:ea typeface="Ubuntu"/>
                <a:cs typeface="Ubuntu"/>
                <a:sym typeface="Ubuntu"/>
              </a:rPr>
              <a:t>Container</a:t>
            </a:r>
            <a:endParaRPr b="0" i="0" sz="1800" u="none" cap="none" strike="noStrike">
              <a:solidFill>
                <a:srgbClr val="FFFFFF"/>
              </a:solidFill>
              <a:latin typeface="Ubuntu"/>
              <a:ea typeface="Ubuntu"/>
              <a:cs typeface="Ubuntu"/>
              <a:sym typeface="Ubuntu"/>
            </a:endParaRPr>
          </a:p>
        </p:txBody>
      </p:sp>
      <p:sp>
        <p:nvSpPr>
          <p:cNvPr id="3127" name="Google Shape;3127;p225"/>
          <p:cNvSpPr/>
          <p:nvPr/>
        </p:nvSpPr>
        <p:spPr>
          <a:xfrm>
            <a:off x="9680861" y="3084060"/>
            <a:ext cx="941422" cy="508500"/>
          </a:xfrm>
          <a:prstGeom prst="roundRect">
            <a:avLst>
              <a:gd fmla="val 1666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Ubuntu"/>
              <a:buNone/>
            </a:pPr>
            <a:r>
              <a:rPr b="0" i="0" lang="en-US" sz="1600" u="none" cap="none" strike="noStrike">
                <a:solidFill>
                  <a:srgbClr val="FFFFFF"/>
                </a:solidFill>
                <a:latin typeface="Ubuntu"/>
                <a:ea typeface="Ubuntu"/>
                <a:cs typeface="Ubuntu"/>
                <a:sym typeface="Ubuntu"/>
              </a:rPr>
              <a:t>Web</a:t>
            </a:r>
            <a:endParaRPr b="0" i="0" sz="18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SzPts val="1050"/>
              <a:buFont typeface="Ubuntu"/>
              <a:buNone/>
            </a:pPr>
            <a:r>
              <a:rPr b="0" i="0" lang="en-US" sz="1050" u="none" cap="none" strike="noStrike">
                <a:solidFill>
                  <a:srgbClr val="FFFFFF"/>
                </a:solidFill>
                <a:latin typeface="Ubuntu"/>
                <a:ea typeface="Ubuntu"/>
                <a:cs typeface="Ubuntu"/>
                <a:sym typeface="Ubuntu"/>
              </a:rPr>
              <a:t>Container</a:t>
            </a:r>
            <a:endParaRPr b="0" i="0" sz="18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12"/>
                                        </p:tgtEl>
                                        <p:attrNameLst>
                                          <p:attrName>style.visibility</p:attrName>
                                        </p:attrNameLst>
                                      </p:cBhvr>
                                      <p:to>
                                        <p:strVal val="visible"/>
                                      </p:to>
                                    </p:set>
                                    <p:animEffect filter="fade" transition="in">
                                      <p:cBhvr>
                                        <p:cTn dur="800"/>
                                        <p:tgtEl>
                                          <p:spTgt spid="3112"/>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3113"/>
                                        </p:tgtEl>
                                        <p:attrNameLst>
                                          <p:attrName>style.visibility</p:attrName>
                                        </p:attrNameLst>
                                      </p:cBhvr>
                                      <p:to>
                                        <p:strVal val="visible"/>
                                      </p:to>
                                    </p:set>
                                    <p:animEffect filter="fade" transition="in">
                                      <p:cBhvr>
                                        <p:cTn dur="800"/>
                                        <p:tgtEl>
                                          <p:spTgt spid="3113"/>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3114"/>
                                        </p:tgtEl>
                                        <p:attrNameLst>
                                          <p:attrName>style.visibility</p:attrName>
                                        </p:attrNameLst>
                                      </p:cBhvr>
                                      <p:to>
                                        <p:strVal val="visible"/>
                                      </p:to>
                                    </p:set>
                                    <p:animEffect filter="fade" transition="in">
                                      <p:cBhvr>
                                        <p:cTn dur="800"/>
                                        <p:tgtEl>
                                          <p:spTgt spid="3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5"/>
                                        </p:tgtEl>
                                        <p:attrNameLst>
                                          <p:attrName>style.visibility</p:attrName>
                                        </p:attrNameLst>
                                      </p:cBhvr>
                                      <p:to>
                                        <p:strVal val="visible"/>
                                      </p:to>
                                    </p:set>
                                    <p:animEffect filter="fade" transition="in">
                                      <p:cBhvr>
                                        <p:cTn dur="250"/>
                                        <p:tgtEl>
                                          <p:spTgt spid="3115"/>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3118"/>
                                        </p:tgtEl>
                                        <p:attrNameLst>
                                          <p:attrName>style.visibility</p:attrName>
                                        </p:attrNameLst>
                                      </p:cBhvr>
                                      <p:to>
                                        <p:strVal val="visible"/>
                                      </p:to>
                                    </p:set>
                                    <p:animEffect filter="fade" transition="in">
                                      <p:cBhvr>
                                        <p:cTn dur="250"/>
                                        <p:tgtEl>
                                          <p:spTgt spid="31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21"/>
                                        </p:tgtEl>
                                        <p:attrNameLst>
                                          <p:attrName>style.visibility</p:attrName>
                                        </p:attrNameLst>
                                      </p:cBhvr>
                                      <p:to>
                                        <p:strVal val="visible"/>
                                      </p:to>
                                    </p:set>
                                    <p:animEffect filter="fade" transition="in">
                                      <p:cBhvr>
                                        <p:cTn dur="250"/>
                                        <p:tgtEl>
                                          <p:spTgt spid="3121"/>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124"/>
                                        </p:tgtEl>
                                        <p:attrNameLst>
                                          <p:attrName>style.visibility</p:attrName>
                                        </p:attrNameLst>
                                      </p:cBhvr>
                                      <p:to>
                                        <p:strVal val="visible"/>
                                      </p:to>
                                    </p:set>
                                    <p:animEffect filter="fade" transition="in">
                                      <p:cBhvr>
                                        <p:cTn dur="500"/>
                                        <p:tgtEl>
                                          <p:spTgt spid="3124"/>
                                        </p:tgtEl>
                                      </p:cBhvr>
                                    </p:animEffect>
                                  </p:childTnLst>
                                </p:cTn>
                              </p:par>
                            </p:childTnLst>
                          </p:cTn>
                        </p:par>
                        <p:par>
                          <p:cTn fill="hold">
                            <p:stCondLst>
                              <p:cond delay="1250"/>
                            </p:stCondLst>
                            <p:childTnLst>
                              <p:par>
                                <p:cTn fill="hold" nodeType="afterEffect" presetClass="exit" presetID="10" presetSubtype="0">
                                  <p:stCondLst>
                                    <p:cond delay="0"/>
                                  </p:stCondLst>
                                  <p:childTnLst>
                                    <p:animEffect filter="fade" transition="out">
                                      <p:cBhvr>
                                        <p:cTn dur="500"/>
                                        <p:tgtEl>
                                          <p:spTgt spid="3113"/>
                                        </p:tgtEl>
                                      </p:cBhvr>
                                    </p:animEffect>
                                    <p:set>
                                      <p:cBhvr>
                                        <p:cTn dur="1" fill="hold">
                                          <p:stCondLst>
                                            <p:cond delay="500"/>
                                          </p:stCondLst>
                                        </p:cTn>
                                        <p:tgtEl>
                                          <p:spTgt spid="31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25"/>
                                        </p:tgtEl>
                                        <p:attrNameLst>
                                          <p:attrName>style.visibility</p:attrName>
                                        </p:attrNameLst>
                                      </p:cBhvr>
                                      <p:to>
                                        <p:strVal val="visible"/>
                                      </p:to>
                                    </p:set>
                                    <p:animEffect filter="fade" transition="in">
                                      <p:cBhvr>
                                        <p:cTn dur="800"/>
                                        <p:tgtEl>
                                          <p:spTgt spid="3125"/>
                                        </p:tgtEl>
                                      </p:cBhvr>
                                    </p:animEffect>
                                  </p:childTnLst>
                                </p:cTn>
                              </p:par>
                            </p:childTnLst>
                          </p:cTn>
                        </p:par>
                        <p:par>
                          <p:cTn fill="hold">
                            <p:stCondLst>
                              <p:cond delay="2050"/>
                            </p:stCondLst>
                            <p:childTnLst>
                              <p:par>
                                <p:cTn fill="hold" nodeType="afterEffect" presetClass="entr" presetID="10" presetSubtype="0">
                                  <p:stCondLst>
                                    <p:cond delay="0"/>
                                  </p:stCondLst>
                                  <p:childTnLst>
                                    <p:set>
                                      <p:cBhvr>
                                        <p:cTn dur="1" fill="hold">
                                          <p:stCondLst>
                                            <p:cond delay="0"/>
                                          </p:stCondLst>
                                        </p:cTn>
                                        <p:tgtEl>
                                          <p:spTgt spid="3126"/>
                                        </p:tgtEl>
                                        <p:attrNameLst>
                                          <p:attrName>style.visibility</p:attrName>
                                        </p:attrNameLst>
                                      </p:cBhvr>
                                      <p:to>
                                        <p:strVal val="visible"/>
                                      </p:to>
                                    </p:set>
                                    <p:animEffect filter="fade" transition="in">
                                      <p:cBhvr>
                                        <p:cTn dur="800"/>
                                        <p:tgtEl>
                                          <p:spTgt spid="3126"/>
                                        </p:tgtEl>
                                      </p:cBhvr>
                                    </p:animEffect>
                                  </p:childTnLst>
                                </p:cTn>
                              </p:par>
                            </p:childTnLst>
                          </p:cTn>
                        </p:par>
                        <p:par>
                          <p:cTn fill="hold">
                            <p:stCondLst>
                              <p:cond delay="2850"/>
                            </p:stCondLst>
                            <p:childTnLst>
                              <p:par>
                                <p:cTn fill="hold" nodeType="afterEffect" presetClass="entr" presetID="10" presetSubtype="0">
                                  <p:stCondLst>
                                    <p:cond delay="0"/>
                                  </p:stCondLst>
                                  <p:childTnLst>
                                    <p:set>
                                      <p:cBhvr>
                                        <p:cTn dur="1" fill="hold">
                                          <p:stCondLst>
                                            <p:cond delay="0"/>
                                          </p:stCondLst>
                                        </p:cTn>
                                        <p:tgtEl>
                                          <p:spTgt spid="3127"/>
                                        </p:tgtEl>
                                        <p:attrNameLst>
                                          <p:attrName>style.visibility</p:attrName>
                                        </p:attrNameLst>
                                      </p:cBhvr>
                                      <p:to>
                                        <p:strVal val="visible"/>
                                      </p:to>
                                    </p:set>
                                    <p:animEffect filter="fade" transition="in">
                                      <p:cBhvr>
                                        <p:cTn dur="800"/>
                                        <p:tgtEl>
                                          <p:spTgt spid="3127"/>
                                        </p:tgtEl>
                                      </p:cBhvr>
                                    </p:animEffect>
                                  </p:childTnLst>
                                </p:cTn>
                              </p:par>
                              <p:par>
                                <p:cTn fill="hold" nodeType="withEffect" presetClass="exit" presetID="10" presetSubtype="0">
                                  <p:stCondLst>
                                    <p:cond delay="0"/>
                                  </p:stCondLst>
                                  <p:childTnLst>
                                    <p:animEffect filter="fade" transition="out">
                                      <p:cBhvr>
                                        <p:cTn dur="500"/>
                                        <p:tgtEl>
                                          <p:spTgt spid="3112"/>
                                        </p:tgtEl>
                                      </p:cBhvr>
                                    </p:animEffect>
                                    <p:set>
                                      <p:cBhvr>
                                        <p:cTn dur="1" fill="hold">
                                          <p:stCondLst>
                                            <p:cond delay="500"/>
                                          </p:stCondLst>
                                        </p:cTn>
                                        <p:tgtEl>
                                          <p:spTgt spid="31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226"/>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Ubuntu"/>
              <a:buNone/>
            </a:pPr>
            <a:r>
              <a:rPr lang="en-US">
                <a:latin typeface="Ubuntu"/>
                <a:ea typeface="Ubuntu"/>
                <a:cs typeface="Ubuntu"/>
                <a:sym typeface="Ubuntu"/>
              </a:rPr>
              <a:t>Set Up Swarm</a:t>
            </a:r>
            <a:endParaRPr>
              <a:latin typeface="Ubuntu"/>
              <a:ea typeface="Ubuntu"/>
              <a:cs typeface="Ubuntu"/>
              <a:sym typeface="Ubuntu"/>
            </a:endParaRPr>
          </a:p>
        </p:txBody>
      </p:sp>
      <p:grpSp>
        <p:nvGrpSpPr>
          <p:cNvPr id="3134" name="Google Shape;3134;p226"/>
          <p:cNvGrpSpPr/>
          <p:nvPr/>
        </p:nvGrpSpPr>
        <p:grpSpPr>
          <a:xfrm>
            <a:off x="1077359" y="2193971"/>
            <a:ext cx="2165667" cy="1986494"/>
            <a:chOff x="3358832" y="4015740"/>
            <a:chExt cx="2165667" cy="1986494"/>
          </a:xfrm>
        </p:grpSpPr>
        <p:sp>
          <p:nvSpPr>
            <p:cNvPr id="3135" name="Google Shape;3135;p226"/>
            <p:cNvSpPr/>
            <p:nvPr/>
          </p:nvSpPr>
          <p:spPr>
            <a:xfrm>
              <a:off x="3358832" y="4015740"/>
              <a:ext cx="2165667" cy="1986494"/>
            </a:xfrm>
            <a:prstGeom prst="roundRect">
              <a:avLst>
                <a:gd fmla="val 8995"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Calibri"/>
                <a:buNone/>
              </a:pPr>
              <a:r>
                <a:rPr i="0" lang="en-US" sz="1800" u="none" cap="none" strike="noStrike">
                  <a:solidFill>
                    <a:schemeClr val="lt1"/>
                  </a:solidFill>
                  <a:latin typeface="Ubuntu"/>
                  <a:ea typeface="Ubuntu"/>
                  <a:cs typeface="Ubuntu"/>
                  <a:sym typeface="Ubuntu"/>
                </a:rPr>
                <a:t>Docker Host</a:t>
              </a:r>
              <a:endParaRPr i="0" sz="1800" u="none" cap="none" strike="noStrike">
                <a:solidFill>
                  <a:schemeClr val="lt1"/>
                </a:solidFill>
                <a:latin typeface="Ubuntu"/>
                <a:ea typeface="Ubuntu"/>
                <a:cs typeface="Ubuntu"/>
                <a:sym typeface="Ubuntu"/>
              </a:endParaRPr>
            </a:p>
          </p:txBody>
        </p:sp>
        <p:pic>
          <p:nvPicPr>
            <p:cNvPr descr="Related image" id="3136" name="Google Shape;3136;p226"/>
            <p:cNvPicPr preferRelativeResize="0"/>
            <p:nvPr/>
          </p:nvPicPr>
          <p:blipFill rotWithShape="1">
            <a:blip r:embed="rId3">
              <a:alphaModFix/>
            </a:blip>
            <a:srcRect b="18644" l="9732" r="8505" t="23999"/>
            <a:stretch/>
          </p:blipFill>
          <p:spPr>
            <a:xfrm>
              <a:off x="4162667" y="5250769"/>
              <a:ext cx="557995" cy="391429"/>
            </a:xfrm>
            <a:prstGeom prst="roundRect">
              <a:avLst>
                <a:gd fmla="val 16667" name="adj"/>
              </a:avLst>
            </a:prstGeom>
            <a:noFill/>
            <a:ln>
              <a:noFill/>
            </a:ln>
          </p:spPr>
        </p:pic>
      </p:grpSp>
      <p:sp>
        <p:nvSpPr>
          <p:cNvPr id="3137" name="Google Shape;3137;p226"/>
          <p:cNvSpPr/>
          <p:nvPr/>
        </p:nvSpPr>
        <p:spPr>
          <a:xfrm>
            <a:off x="1194236" y="2520605"/>
            <a:ext cx="1931912" cy="340474"/>
          </a:xfrm>
          <a:prstGeom prst="roundRect">
            <a:avLst>
              <a:gd fmla="val 16667"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swarm init</a:t>
            </a:r>
            <a:endParaRPr b="0" i="0" sz="1400" u="none" cap="none" strike="noStrike">
              <a:solidFill>
                <a:srgbClr val="00FF00"/>
              </a:solidFill>
              <a:latin typeface="Consolas"/>
              <a:ea typeface="Consolas"/>
              <a:cs typeface="Consolas"/>
              <a:sym typeface="Consolas"/>
            </a:endParaRPr>
          </a:p>
        </p:txBody>
      </p:sp>
      <p:grpSp>
        <p:nvGrpSpPr>
          <p:cNvPr id="3138" name="Google Shape;3138;p226"/>
          <p:cNvGrpSpPr/>
          <p:nvPr/>
        </p:nvGrpSpPr>
        <p:grpSpPr>
          <a:xfrm>
            <a:off x="3934859" y="2193971"/>
            <a:ext cx="2165667" cy="1986494"/>
            <a:chOff x="3358832" y="4015740"/>
            <a:chExt cx="2165667" cy="1986494"/>
          </a:xfrm>
        </p:grpSpPr>
        <p:sp>
          <p:nvSpPr>
            <p:cNvPr id="3139" name="Google Shape;3139;p226"/>
            <p:cNvSpPr/>
            <p:nvPr/>
          </p:nvSpPr>
          <p:spPr>
            <a:xfrm>
              <a:off x="3358832" y="4015740"/>
              <a:ext cx="2165667" cy="1986494"/>
            </a:xfrm>
            <a:prstGeom prst="roundRect">
              <a:avLst>
                <a:gd fmla="val 8995" name="adj"/>
              </a:avLst>
            </a:prstGeom>
            <a:gradFill>
              <a:gsLst>
                <a:gs pos="0">
                  <a:srgbClr val="3566F1"/>
                </a:gs>
                <a:gs pos="100000">
                  <a:schemeClr val="accent6"/>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Calibri"/>
                <a:buNone/>
              </a:pPr>
              <a:r>
                <a:rPr i="0" lang="en-US" sz="1800" u="none" cap="none" strike="noStrike">
                  <a:solidFill>
                    <a:schemeClr val="lt1"/>
                  </a:solidFill>
                  <a:latin typeface="Ubuntu"/>
                  <a:ea typeface="Ubuntu"/>
                  <a:cs typeface="Ubuntu"/>
                  <a:sym typeface="Ubuntu"/>
                </a:rPr>
                <a:t>Docker Host</a:t>
              </a:r>
              <a:endParaRPr i="0" sz="1800" u="none" cap="none" strike="noStrike">
                <a:solidFill>
                  <a:schemeClr val="lt1"/>
                </a:solidFill>
                <a:latin typeface="Ubuntu"/>
                <a:ea typeface="Ubuntu"/>
                <a:cs typeface="Ubuntu"/>
                <a:sym typeface="Ubuntu"/>
              </a:endParaRPr>
            </a:p>
          </p:txBody>
        </p:sp>
        <p:pic>
          <p:nvPicPr>
            <p:cNvPr descr="Related image" id="3140" name="Google Shape;3140;p226"/>
            <p:cNvPicPr preferRelativeResize="0"/>
            <p:nvPr/>
          </p:nvPicPr>
          <p:blipFill rotWithShape="1">
            <a:blip r:embed="rId3">
              <a:alphaModFix/>
            </a:blip>
            <a:srcRect b="18644" l="9732" r="8505" t="23999"/>
            <a:stretch/>
          </p:blipFill>
          <p:spPr>
            <a:xfrm>
              <a:off x="4162667" y="5250769"/>
              <a:ext cx="557995" cy="391429"/>
            </a:xfrm>
            <a:prstGeom prst="roundRect">
              <a:avLst>
                <a:gd fmla="val 16667" name="adj"/>
              </a:avLst>
            </a:prstGeom>
            <a:noFill/>
            <a:ln>
              <a:noFill/>
            </a:ln>
          </p:spPr>
        </p:pic>
      </p:grpSp>
      <p:grpSp>
        <p:nvGrpSpPr>
          <p:cNvPr id="3141" name="Google Shape;3141;p226"/>
          <p:cNvGrpSpPr/>
          <p:nvPr/>
        </p:nvGrpSpPr>
        <p:grpSpPr>
          <a:xfrm>
            <a:off x="6752671" y="2193971"/>
            <a:ext cx="2165667" cy="1986494"/>
            <a:chOff x="3358832" y="4015740"/>
            <a:chExt cx="2165667" cy="1986494"/>
          </a:xfrm>
        </p:grpSpPr>
        <p:sp>
          <p:nvSpPr>
            <p:cNvPr id="3142" name="Google Shape;3142;p226"/>
            <p:cNvSpPr/>
            <p:nvPr/>
          </p:nvSpPr>
          <p:spPr>
            <a:xfrm>
              <a:off x="3358832" y="4015740"/>
              <a:ext cx="2165667" cy="1986494"/>
            </a:xfrm>
            <a:prstGeom prst="roundRect">
              <a:avLst>
                <a:gd fmla="val 8995" name="adj"/>
              </a:avLst>
            </a:prstGeom>
            <a:gradFill>
              <a:gsLst>
                <a:gs pos="0">
                  <a:srgbClr val="3566F1"/>
                </a:gs>
                <a:gs pos="100000">
                  <a:schemeClr val="accent6"/>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Calibri"/>
                <a:buNone/>
              </a:pPr>
              <a:r>
                <a:rPr i="0" lang="en-US" sz="1800" u="none" cap="none" strike="noStrike">
                  <a:solidFill>
                    <a:schemeClr val="lt1"/>
                  </a:solidFill>
                  <a:latin typeface="Ubuntu"/>
                  <a:ea typeface="Ubuntu"/>
                  <a:cs typeface="Ubuntu"/>
                  <a:sym typeface="Ubuntu"/>
                </a:rPr>
                <a:t>Docker Host</a:t>
              </a:r>
              <a:endParaRPr i="0" sz="1800" u="none" cap="none" strike="noStrike">
                <a:solidFill>
                  <a:schemeClr val="lt1"/>
                </a:solidFill>
                <a:latin typeface="Ubuntu"/>
                <a:ea typeface="Ubuntu"/>
                <a:cs typeface="Ubuntu"/>
                <a:sym typeface="Ubuntu"/>
              </a:endParaRPr>
            </a:p>
          </p:txBody>
        </p:sp>
        <p:pic>
          <p:nvPicPr>
            <p:cNvPr descr="Related image" id="3143" name="Google Shape;3143;p226"/>
            <p:cNvPicPr preferRelativeResize="0"/>
            <p:nvPr/>
          </p:nvPicPr>
          <p:blipFill rotWithShape="1">
            <a:blip r:embed="rId3">
              <a:alphaModFix/>
            </a:blip>
            <a:srcRect b="18644" l="9732" r="8505" t="23999"/>
            <a:stretch/>
          </p:blipFill>
          <p:spPr>
            <a:xfrm>
              <a:off x="4162667" y="5242639"/>
              <a:ext cx="557995" cy="391429"/>
            </a:xfrm>
            <a:prstGeom prst="roundRect">
              <a:avLst>
                <a:gd fmla="val 16667" name="adj"/>
              </a:avLst>
            </a:prstGeom>
            <a:noFill/>
            <a:ln>
              <a:noFill/>
            </a:ln>
          </p:spPr>
        </p:pic>
      </p:grpSp>
      <p:grpSp>
        <p:nvGrpSpPr>
          <p:cNvPr id="3144" name="Google Shape;3144;p226"/>
          <p:cNvGrpSpPr/>
          <p:nvPr/>
        </p:nvGrpSpPr>
        <p:grpSpPr>
          <a:xfrm>
            <a:off x="9507225" y="2193971"/>
            <a:ext cx="2165667" cy="1986494"/>
            <a:chOff x="3358832" y="4015740"/>
            <a:chExt cx="2165667" cy="1986494"/>
          </a:xfrm>
        </p:grpSpPr>
        <p:sp>
          <p:nvSpPr>
            <p:cNvPr id="3145" name="Google Shape;3145;p226"/>
            <p:cNvSpPr/>
            <p:nvPr/>
          </p:nvSpPr>
          <p:spPr>
            <a:xfrm>
              <a:off x="3358832" y="4015740"/>
              <a:ext cx="2165667" cy="1986494"/>
            </a:xfrm>
            <a:prstGeom prst="roundRect">
              <a:avLst>
                <a:gd fmla="val 9507" name="adj"/>
              </a:avLst>
            </a:prstGeom>
            <a:gradFill>
              <a:gsLst>
                <a:gs pos="0">
                  <a:srgbClr val="3566F1"/>
                </a:gs>
                <a:gs pos="100000">
                  <a:schemeClr val="accent6"/>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Calibri"/>
                <a:buNone/>
              </a:pPr>
              <a:r>
                <a:rPr i="0" lang="en-US" sz="1800" u="none" cap="none" strike="noStrike">
                  <a:solidFill>
                    <a:schemeClr val="lt1"/>
                  </a:solidFill>
                  <a:latin typeface="Ubuntu"/>
                  <a:ea typeface="Ubuntu"/>
                  <a:cs typeface="Ubuntu"/>
                  <a:sym typeface="Ubuntu"/>
                </a:rPr>
                <a:t>Docker Host</a:t>
              </a:r>
              <a:endParaRPr i="0" sz="1800" u="none" cap="none" strike="noStrike">
                <a:solidFill>
                  <a:schemeClr val="lt1"/>
                </a:solidFill>
                <a:latin typeface="Ubuntu"/>
                <a:ea typeface="Ubuntu"/>
                <a:cs typeface="Ubuntu"/>
                <a:sym typeface="Ubuntu"/>
              </a:endParaRPr>
            </a:p>
          </p:txBody>
        </p:sp>
        <p:pic>
          <p:nvPicPr>
            <p:cNvPr descr="Related image" id="3146" name="Google Shape;3146;p226"/>
            <p:cNvPicPr preferRelativeResize="0"/>
            <p:nvPr/>
          </p:nvPicPr>
          <p:blipFill rotWithShape="1">
            <a:blip r:embed="rId3">
              <a:alphaModFix/>
            </a:blip>
            <a:srcRect b="18644" l="9732" r="8505" t="23999"/>
            <a:stretch/>
          </p:blipFill>
          <p:spPr>
            <a:xfrm>
              <a:off x="4162413" y="5250769"/>
              <a:ext cx="557995" cy="391429"/>
            </a:xfrm>
            <a:prstGeom prst="roundRect">
              <a:avLst>
                <a:gd fmla="val 16667" name="adj"/>
              </a:avLst>
            </a:prstGeom>
            <a:noFill/>
            <a:ln>
              <a:noFill/>
            </a:ln>
          </p:spPr>
        </p:pic>
      </p:grpSp>
      <p:sp>
        <p:nvSpPr>
          <p:cNvPr id="3147" name="Google Shape;3147;p226"/>
          <p:cNvSpPr/>
          <p:nvPr/>
        </p:nvSpPr>
        <p:spPr>
          <a:xfrm>
            <a:off x="4051736" y="2497642"/>
            <a:ext cx="1931912" cy="578837"/>
          </a:xfrm>
          <a:prstGeom prst="roundRect">
            <a:avLst>
              <a:gd fmla="val 16667"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swarm join</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--token &lt;token&gt;</a:t>
            </a:r>
            <a:endParaRPr b="0" i="0" sz="1800" u="none" cap="none" strike="noStrike">
              <a:solidFill>
                <a:srgbClr val="00FF00"/>
              </a:solidFill>
              <a:latin typeface="Ubuntu"/>
              <a:ea typeface="Ubuntu"/>
              <a:cs typeface="Ubuntu"/>
              <a:sym typeface="Ubuntu"/>
            </a:endParaRPr>
          </a:p>
        </p:txBody>
      </p:sp>
      <p:sp>
        <p:nvSpPr>
          <p:cNvPr id="3148" name="Google Shape;3148;p226"/>
          <p:cNvSpPr/>
          <p:nvPr/>
        </p:nvSpPr>
        <p:spPr>
          <a:xfrm>
            <a:off x="6869548" y="2519613"/>
            <a:ext cx="1931912" cy="578837"/>
          </a:xfrm>
          <a:prstGeom prst="roundRect">
            <a:avLst>
              <a:gd fmla="val 16667"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swarm join</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--token &lt;token&gt;</a:t>
            </a:r>
            <a:endParaRPr b="0" i="0" sz="1800" u="none" cap="none" strike="noStrike">
              <a:solidFill>
                <a:srgbClr val="00FF00"/>
              </a:solidFill>
              <a:latin typeface="Ubuntu"/>
              <a:ea typeface="Ubuntu"/>
              <a:cs typeface="Ubuntu"/>
              <a:sym typeface="Ubuntu"/>
            </a:endParaRPr>
          </a:p>
        </p:txBody>
      </p:sp>
      <p:sp>
        <p:nvSpPr>
          <p:cNvPr id="3149" name="Google Shape;3149;p226"/>
          <p:cNvSpPr/>
          <p:nvPr/>
        </p:nvSpPr>
        <p:spPr>
          <a:xfrm>
            <a:off x="9624102" y="2527234"/>
            <a:ext cx="1931912" cy="578837"/>
          </a:xfrm>
          <a:prstGeom prst="roundRect">
            <a:avLst>
              <a:gd fmla="val 16667"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swarm join</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--token &lt;token&gt;</a:t>
            </a:r>
            <a:endParaRPr b="0" i="0" sz="1800" u="none" cap="none" strike="noStrike">
              <a:solidFill>
                <a:srgbClr val="00FF00"/>
              </a:solidFill>
              <a:latin typeface="Ubuntu"/>
              <a:ea typeface="Ubuntu"/>
              <a:cs typeface="Ubuntu"/>
              <a:sym typeface="Ubuntu"/>
            </a:endParaRPr>
          </a:p>
        </p:txBody>
      </p:sp>
      <p:sp>
        <p:nvSpPr>
          <p:cNvPr id="3150" name="Google Shape;3150;p226"/>
          <p:cNvSpPr txBox="1"/>
          <p:nvPr/>
        </p:nvSpPr>
        <p:spPr>
          <a:xfrm>
            <a:off x="1203265" y="1821209"/>
            <a:ext cx="216010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800"/>
              <a:buFont typeface="Ubuntu"/>
              <a:buNone/>
            </a:pPr>
            <a:r>
              <a:rPr b="0" i="0" lang="en-US" sz="1800" u="none" cap="none" strike="noStrike">
                <a:solidFill>
                  <a:srgbClr val="3F3F3F"/>
                </a:solidFill>
                <a:latin typeface="Ubuntu"/>
                <a:ea typeface="Ubuntu"/>
                <a:cs typeface="Ubuntu"/>
                <a:sym typeface="Ubuntu"/>
              </a:rPr>
              <a:t>Swarm Manager</a:t>
            </a:r>
            <a:endParaRPr b="0" i="0" sz="1800" u="none" cap="none" strike="noStrike">
              <a:solidFill>
                <a:srgbClr val="3F3F3F"/>
              </a:solidFill>
              <a:latin typeface="Ubuntu"/>
              <a:ea typeface="Ubuntu"/>
              <a:cs typeface="Ubuntu"/>
              <a:sym typeface="Ubuntu"/>
            </a:endParaRPr>
          </a:p>
        </p:txBody>
      </p:sp>
      <p:sp>
        <p:nvSpPr>
          <p:cNvPr id="3151" name="Google Shape;3151;p226"/>
          <p:cNvSpPr txBox="1"/>
          <p:nvPr/>
        </p:nvSpPr>
        <p:spPr>
          <a:xfrm>
            <a:off x="4502245" y="1821209"/>
            <a:ext cx="1110214"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800"/>
              <a:buFont typeface="Ubuntu"/>
              <a:buNone/>
            </a:pPr>
            <a:r>
              <a:rPr b="0" i="0" lang="en-US" sz="1800" u="none" cap="none" strike="noStrike">
                <a:solidFill>
                  <a:srgbClr val="3F3F3F"/>
                </a:solidFill>
                <a:latin typeface="Ubuntu"/>
                <a:ea typeface="Ubuntu"/>
                <a:cs typeface="Ubuntu"/>
                <a:sym typeface="Ubuntu"/>
              </a:rPr>
              <a:t>Worker</a:t>
            </a:r>
            <a:endParaRPr b="0" i="0" sz="1800" u="none" cap="none" strike="noStrike">
              <a:solidFill>
                <a:srgbClr val="3F3F3F"/>
              </a:solidFill>
              <a:latin typeface="Ubuntu"/>
              <a:ea typeface="Ubuntu"/>
              <a:cs typeface="Ubuntu"/>
              <a:sym typeface="Ubuntu"/>
            </a:endParaRPr>
          </a:p>
        </p:txBody>
      </p:sp>
      <p:sp>
        <p:nvSpPr>
          <p:cNvPr id="3152" name="Google Shape;3152;p226"/>
          <p:cNvSpPr txBox="1"/>
          <p:nvPr/>
        </p:nvSpPr>
        <p:spPr>
          <a:xfrm>
            <a:off x="7345296" y="1821209"/>
            <a:ext cx="1110214"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800"/>
              <a:buFont typeface="Ubuntu"/>
              <a:buNone/>
            </a:pPr>
            <a:r>
              <a:rPr b="0" i="0" lang="en-US" sz="1800" u="none" cap="none" strike="noStrike">
                <a:solidFill>
                  <a:srgbClr val="3F3F3F"/>
                </a:solidFill>
                <a:latin typeface="Ubuntu"/>
                <a:ea typeface="Ubuntu"/>
                <a:cs typeface="Ubuntu"/>
                <a:sym typeface="Ubuntu"/>
              </a:rPr>
              <a:t>Worker</a:t>
            </a:r>
            <a:endParaRPr b="0" i="0" sz="1800" u="none" cap="none" strike="noStrike">
              <a:solidFill>
                <a:srgbClr val="3F3F3F"/>
              </a:solidFill>
              <a:latin typeface="Ubuntu"/>
              <a:ea typeface="Ubuntu"/>
              <a:cs typeface="Ubuntu"/>
              <a:sym typeface="Ubuntu"/>
            </a:endParaRPr>
          </a:p>
        </p:txBody>
      </p:sp>
      <p:sp>
        <p:nvSpPr>
          <p:cNvPr id="3153" name="Google Shape;3153;p226"/>
          <p:cNvSpPr txBox="1"/>
          <p:nvPr/>
        </p:nvSpPr>
        <p:spPr>
          <a:xfrm>
            <a:off x="10074611" y="1821209"/>
            <a:ext cx="1110214"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800"/>
              <a:buFont typeface="Ubuntu"/>
              <a:buNone/>
            </a:pPr>
            <a:r>
              <a:rPr b="0" i="0" lang="en-US" sz="1800" u="none" cap="none" strike="noStrike">
                <a:solidFill>
                  <a:srgbClr val="3F3F3F"/>
                </a:solidFill>
                <a:latin typeface="Ubuntu"/>
                <a:ea typeface="Ubuntu"/>
                <a:cs typeface="Ubuntu"/>
                <a:sym typeface="Ubuntu"/>
              </a:rPr>
              <a:t>Worker</a:t>
            </a:r>
            <a:endParaRPr b="0" i="0" sz="1800" u="none" cap="none" strike="noStrike">
              <a:solidFill>
                <a:srgbClr val="3F3F3F"/>
              </a:solidFill>
              <a:latin typeface="Ubuntu"/>
              <a:ea typeface="Ubuntu"/>
              <a:cs typeface="Ubuntu"/>
              <a:sym typeface="Ubuntu"/>
            </a:endParaRPr>
          </a:p>
        </p:txBody>
      </p:sp>
      <p:pic>
        <p:nvPicPr>
          <p:cNvPr id="3154" name="Google Shape;3154;p226"/>
          <p:cNvPicPr preferRelativeResize="0"/>
          <p:nvPr/>
        </p:nvPicPr>
        <p:blipFill rotWithShape="1">
          <a:blip r:embed="rId4">
            <a:alphaModFix/>
          </a:blip>
          <a:srcRect b="0" l="0" r="0" t="0"/>
          <a:stretch/>
        </p:blipFill>
        <p:spPr>
          <a:xfrm>
            <a:off x="1077359" y="4692506"/>
            <a:ext cx="10619341" cy="1494933"/>
          </a:xfrm>
          <a:prstGeom prst="roundRect">
            <a:avLst>
              <a:gd fmla="val 5249" name="adj"/>
            </a:avLst>
          </a:prstGeom>
          <a:noFill/>
          <a:ln>
            <a:noFill/>
          </a:ln>
        </p:spPr>
      </p:pic>
      <p:sp>
        <p:nvSpPr>
          <p:cNvPr id="3155" name="Google Shape;3155;p226"/>
          <p:cNvSpPr/>
          <p:nvPr/>
        </p:nvSpPr>
        <p:spPr>
          <a:xfrm>
            <a:off x="1077358" y="5444641"/>
            <a:ext cx="10652263" cy="381690"/>
          </a:xfrm>
          <a:prstGeom prst="roundRect">
            <a:avLst>
              <a:gd fmla="val 16667" name="adj"/>
            </a:avLst>
          </a:prstGeom>
          <a:noFill/>
          <a:ln cap="flat" cmpd="sng" w="190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156" name="Google Shape;3156;p226"/>
          <p:cNvSpPr txBox="1"/>
          <p:nvPr/>
        </p:nvSpPr>
        <p:spPr>
          <a:xfrm>
            <a:off x="4571246" y="1487743"/>
            <a:ext cx="875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800"/>
              <a:buFont typeface="Ubuntu"/>
              <a:buNone/>
            </a:pPr>
            <a:r>
              <a:rPr b="0" i="0" lang="en-US" sz="1800" u="none" cap="none" strike="noStrike">
                <a:solidFill>
                  <a:srgbClr val="3F3F3F"/>
                </a:solidFill>
                <a:latin typeface="Ubuntu"/>
                <a:ea typeface="Ubuntu"/>
                <a:cs typeface="Ubuntu"/>
                <a:sym typeface="Ubuntu"/>
              </a:rPr>
              <a:t>Node</a:t>
            </a:r>
            <a:endParaRPr b="0" i="0" sz="1800" u="none" cap="none" strike="noStrike">
              <a:solidFill>
                <a:srgbClr val="3F3F3F"/>
              </a:solidFill>
              <a:latin typeface="Ubuntu"/>
              <a:ea typeface="Ubuntu"/>
              <a:cs typeface="Ubuntu"/>
              <a:sym typeface="Ubuntu"/>
            </a:endParaRPr>
          </a:p>
        </p:txBody>
      </p:sp>
      <p:sp>
        <p:nvSpPr>
          <p:cNvPr id="3157" name="Google Shape;3157;p226"/>
          <p:cNvSpPr txBox="1"/>
          <p:nvPr/>
        </p:nvSpPr>
        <p:spPr>
          <a:xfrm>
            <a:off x="10127574" y="1456515"/>
            <a:ext cx="87538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800"/>
              <a:buFont typeface="Ubuntu"/>
              <a:buNone/>
            </a:pPr>
            <a:r>
              <a:rPr b="0" i="0" lang="en-US" sz="1800" u="none" cap="none" strike="noStrike">
                <a:solidFill>
                  <a:srgbClr val="3F3F3F"/>
                </a:solidFill>
                <a:latin typeface="Ubuntu"/>
                <a:ea typeface="Ubuntu"/>
                <a:cs typeface="Ubuntu"/>
                <a:sym typeface="Ubuntu"/>
              </a:rPr>
              <a:t>Node</a:t>
            </a:r>
            <a:endParaRPr b="0" i="0" sz="1800" u="none" cap="none" strike="noStrike">
              <a:solidFill>
                <a:srgbClr val="3F3F3F"/>
              </a:solidFill>
              <a:latin typeface="Ubuntu"/>
              <a:ea typeface="Ubuntu"/>
              <a:cs typeface="Ubuntu"/>
              <a:sym typeface="Ubuntu"/>
            </a:endParaRPr>
          </a:p>
        </p:txBody>
      </p:sp>
      <p:sp>
        <p:nvSpPr>
          <p:cNvPr id="3158" name="Google Shape;3158;p226"/>
          <p:cNvSpPr txBox="1"/>
          <p:nvPr/>
        </p:nvSpPr>
        <p:spPr>
          <a:xfrm>
            <a:off x="7420297" y="1489442"/>
            <a:ext cx="87538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800"/>
              <a:buFont typeface="Ubuntu"/>
              <a:buNone/>
            </a:pPr>
            <a:r>
              <a:rPr b="0" i="0" lang="en-US" sz="1800" u="none" cap="none" strike="noStrike">
                <a:solidFill>
                  <a:srgbClr val="3F3F3F"/>
                </a:solidFill>
                <a:latin typeface="Ubuntu"/>
                <a:ea typeface="Ubuntu"/>
                <a:cs typeface="Ubuntu"/>
                <a:sym typeface="Ubuntu"/>
              </a:rPr>
              <a:t>Node</a:t>
            </a:r>
            <a:endParaRPr b="0" i="0" sz="1800" u="none" cap="none" strike="noStrike">
              <a:solidFill>
                <a:srgbClr val="3F3F3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4"/>
                                        </p:tgtEl>
                                        <p:attrNameLst>
                                          <p:attrName>style.visibility</p:attrName>
                                        </p:attrNameLst>
                                      </p:cBhvr>
                                      <p:to>
                                        <p:strVal val="visible"/>
                                      </p:to>
                                    </p:set>
                                    <p:animEffect filter="fade" transition="in">
                                      <p:cBhvr>
                                        <p:cTn dur="250"/>
                                        <p:tgtEl>
                                          <p:spTgt spid="3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8"/>
                                        </p:tgtEl>
                                        <p:attrNameLst>
                                          <p:attrName>style.visibility</p:attrName>
                                        </p:attrNameLst>
                                      </p:cBhvr>
                                      <p:to>
                                        <p:strVal val="visible"/>
                                      </p:to>
                                    </p:set>
                                    <p:animEffect filter="fade" transition="in">
                                      <p:cBhvr>
                                        <p:cTn dur="250"/>
                                        <p:tgtEl>
                                          <p:spTgt spid="3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1"/>
                                        </p:tgtEl>
                                        <p:attrNameLst>
                                          <p:attrName>style.visibility</p:attrName>
                                        </p:attrNameLst>
                                      </p:cBhvr>
                                      <p:to>
                                        <p:strVal val="visible"/>
                                      </p:to>
                                    </p:set>
                                    <p:animEffect filter="fade" transition="in">
                                      <p:cBhvr>
                                        <p:cTn dur="250"/>
                                        <p:tgtEl>
                                          <p:spTgt spid="3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4"/>
                                        </p:tgtEl>
                                        <p:attrNameLst>
                                          <p:attrName>style.visibility</p:attrName>
                                        </p:attrNameLst>
                                      </p:cBhvr>
                                      <p:to>
                                        <p:strVal val="visible"/>
                                      </p:to>
                                    </p:set>
                                    <p:animEffect filter="fade" transition="in">
                                      <p:cBhvr>
                                        <p:cTn dur="250"/>
                                        <p:tgtEl>
                                          <p:spTgt spid="3144"/>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3150"/>
                                        </p:tgtEl>
                                        <p:attrNameLst>
                                          <p:attrName>style.visibility</p:attrName>
                                        </p:attrNameLst>
                                      </p:cBhvr>
                                      <p:to>
                                        <p:strVal val="visible"/>
                                      </p:to>
                                    </p:set>
                                    <p:animEffect filter="fade" transition="in">
                                      <p:cBhvr>
                                        <p:cTn dur="500"/>
                                        <p:tgtEl>
                                          <p:spTgt spid="3150"/>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151"/>
                                        </p:tgtEl>
                                        <p:attrNameLst>
                                          <p:attrName>style.visibility</p:attrName>
                                        </p:attrNameLst>
                                      </p:cBhvr>
                                      <p:to>
                                        <p:strVal val="visible"/>
                                      </p:to>
                                    </p:set>
                                    <p:animEffect filter="fade" transition="in">
                                      <p:cBhvr>
                                        <p:cTn dur="500"/>
                                        <p:tgtEl>
                                          <p:spTgt spid="3151"/>
                                        </p:tgtEl>
                                      </p:cBhvr>
                                    </p:animEffect>
                                  </p:childTnLst>
                                </p:cTn>
                              </p:par>
                              <p:par>
                                <p:cTn fill="hold" nodeType="withEffect" presetClass="entr" presetID="10" presetSubtype="0">
                                  <p:stCondLst>
                                    <p:cond delay="0"/>
                                  </p:stCondLst>
                                  <p:childTnLst>
                                    <p:set>
                                      <p:cBhvr>
                                        <p:cTn dur="1" fill="hold">
                                          <p:stCondLst>
                                            <p:cond delay="0"/>
                                          </p:stCondLst>
                                        </p:cTn>
                                        <p:tgtEl>
                                          <p:spTgt spid="3152"/>
                                        </p:tgtEl>
                                        <p:attrNameLst>
                                          <p:attrName>style.visibility</p:attrName>
                                        </p:attrNameLst>
                                      </p:cBhvr>
                                      <p:to>
                                        <p:strVal val="visible"/>
                                      </p:to>
                                    </p:set>
                                    <p:animEffect filter="fade" transition="in">
                                      <p:cBhvr>
                                        <p:cTn dur="500"/>
                                        <p:tgtEl>
                                          <p:spTgt spid="3152"/>
                                        </p:tgtEl>
                                      </p:cBhvr>
                                    </p:animEffect>
                                  </p:childTnLst>
                                </p:cTn>
                              </p:par>
                              <p:par>
                                <p:cTn fill="hold" nodeType="withEffect" presetClass="entr" presetID="10" presetSubtype="0">
                                  <p:stCondLst>
                                    <p:cond delay="0"/>
                                  </p:stCondLst>
                                  <p:childTnLst>
                                    <p:set>
                                      <p:cBhvr>
                                        <p:cTn dur="1" fill="hold">
                                          <p:stCondLst>
                                            <p:cond delay="0"/>
                                          </p:stCondLst>
                                        </p:cTn>
                                        <p:tgtEl>
                                          <p:spTgt spid="3153"/>
                                        </p:tgtEl>
                                        <p:attrNameLst>
                                          <p:attrName>style.visibility</p:attrName>
                                        </p:attrNameLst>
                                      </p:cBhvr>
                                      <p:to>
                                        <p:strVal val="visible"/>
                                      </p:to>
                                    </p:set>
                                    <p:animEffect filter="fade" transition="in">
                                      <p:cBhvr>
                                        <p:cTn dur="500"/>
                                        <p:tgtEl>
                                          <p:spTgt spid="3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7"/>
                                        </p:tgtEl>
                                        <p:attrNameLst>
                                          <p:attrName>style.visibility</p:attrName>
                                        </p:attrNameLst>
                                      </p:cBhvr>
                                      <p:to>
                                        <p:strVal val="visible"/>
                                      </p:to>
                                    </p:set>
                                    <p:animEffect filter="fade" transition="in">
                                      <p:cBhvr>
                                        <p:cTn dur="500"/>
                                        <p:tgtEl>
                                          <p:spTgt spid="313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54"/>
                                        </p:tgtEl>
                                        <p:attrNameLst>
                                          <p:attrName>style.visibility</p:attrName>
                                        </p:attrNameLst>
                                      </p:cBhvr>
                                      <p:to>
                                        <p:strVal val="visible"/>
                                      </p:to>
                                    </p:set>
                                    <p:animEffect filter="fade" transition="in">
                                      <p:cBhvr>
                                        <p:cTn dur="500"/>
                                        <p:tgtEl>
                                          <p:spTgt spid="3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7"/>
                                        </p:tgtEl>
                                        <p:attrNameLst>
                                          <p:attrName>style.visibility</p:attrName>
                                        </p:attrNameLst>
                                      </p:cBhvr>
                                      <p:to>
                                        <p:strVal val="visible"/>
                                      </p:to>
                                    </p:set>
                                    <p:animEffect filter="fade" transition="in">
                                      <p:cBhvr>
                                        <p:cTn dur="500"/>
                                        <p:tgtEl>
                                          <p:spTgt spid="31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48"/>
                                        </p:tgtEl>
                                        <p:attrNameLst>
                                          <p:attrName>style.visibility</p:attrName>
                                        </p:attrNameLst>
                                      </p:cBhvr>
                                      <p:to>
                                        <p:strVal val="visible"/>
                                      </p:to>
                                    </p:set>
                                    <p:animEffect filter="fade" transition="in">
                                      <p:cBhvr>
                                        <p:cTn dur="500"/>
                                        <p:tgtEl>
                                          <p:spTgt spid="31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49"/>
                                        </p:tgtEl>
                                        <p:attrNameLst>
                                          <p:attrName>style.visibility</p:attrName>
                                        </p:attrNameLst>
                                      </p:cBhvr>
                                      <p:to>
                                        <p:strVal val="visible"/>
                                      </p:to>
                                    </p:set>
                                    <p:animEffect filter="fade" transition="in">
                                      <p:cBhvr>
                                        <p:cTn dur="500"/>
                                        <p:tgtEl>
                                          <p:spTgt spid="3149"/>
                                        </p:tgtEl>
                                      </p:cBhvr>
                                    </p:animEffect>
                                  </p:childTnLst>
                                </p:cTn>
                              </p:par>
                              <p:par>
                                <p:cTn fill="hold" nodeType="withEffect" presetClass="entr" presetID="1" presetSubtype="0">
                                  <p:stCondLst>
                                    <p:cond delay="0"/>
                                  </p:stCondLst>
                                  <p:childTnLst>
                                    <p:set>
                                      <p:cBhvr>
                                        <p:cTn dur="1" fill="hold">
                                          <p:stCondLst>
                                            <p:cond delay="0"/>
                                          </p:stCondLst>
                                        </p:cTn>
                                        <p:tgtEl>
                                          <p:spTgt spid="3155"/>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3155"/>
                                        </p:tgtEl>
                                      </p:cBhvr>
                                    </p:animEffect>
                                    <p:set>
                                      <p:cBhvr>
                                        <p:cTn dur="1" fill="hold">
                                          <p:stCondLst>
                                            <p:cond delay="900"/>
                                          </p:stCondLst>
                                        </p:cTn>
                                        <p:tgtEl>
                                          <p:spTgt spid="3155"/>
                                        </p:tgtEl>
                                        <p:attrNameLst>
                                          <p:attrName>style.visibility</p:attrName>
                                        </p:attrNameLst>
                                      </p:cBhvr>
                                      <p:to>
                                        <p:strVal val="hidden"/>
                                      </p:to>
                                    </p:se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3156"/>
                                        </p:tgtEl>
                                        <p:attrNameLst>
                                          <p:attrName>style.visibility</p:attrName>
                                        </p:attrNameLst>
                                      </p:cBhvr>
                                      <p:to>
                                        <p:strVal val="visible"/>
                                      </p:to>
                                    </p:set>
                                    <p:animEffect filter="fade" transition="in">
                                      <p:cBhvr>
                                        <p:cTn dur="500"/>
                                        <p:tgtEl>
                                          <p:spTgt spid="3156"/>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3157"/>
                                        </p:tgtEl>
                                        <p:attrNameLst>
                                          <p:attrName>style.visibility</p:attrName>
                                        </p:attrNameLst>
                                      </p:cBhvr>
                                      <p:to>
                                        <p:strVal val="visible"/>
                                      </p:to>
                                    </p:set>
                                    <p:animEffect filter="fade" transition="in">
                                      <p:cBhvr>
                                        <p:cTn dur="500"/>
                                        <p:tgtEl>
                                          <p:spTgt spid="3157"/>
                                        </p:tgtEl>
                                      </p:cBhvr>
                                    </p:animEffect>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3158"/>
                                        </p:tgtEl>
                                        <p:attrNameLst>
                                          <p:attrName>style.visibility</p:attrName>
                                        </p:attrNameLst>
                                      </p:cBhvr>
                                      <p:to>
                                        <p:strVal val="visible"/>
                                      </p:to>
                                    </p:set>
                                    <p:animEffect filter="fade" transition="in">
                                      <p:cBhvr>
                                        <p:cTn dur="500"/>
                                        <p:tgtEl>
                                          <p:spTgt spid="3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sp>
        <p:nvSpPr>
          <p:cNvPr id="3164" name="Google Shape;3164;p227"/>
          <p:cNvSpPr/>
          <p:nvPr/>
        </p:nvSpPr>
        <p:spPr>
          <a:xfrm>
            <a:off x="3661835" y="3019024"/>
            <a:ext cx="7156107" cy="2887705"/>
          </a:xfrm>
          <a:prstGeom prst="roundRect">
            <a:avLst>
              <a:gd fmla="val 6816" name="adj"/>
            </a:avLst>
          </a:prstGeom>
          <a:solidFill>
            <a:srgbClr val="D8D8D8"/>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Ubuntu"/>
              <a:buNone/>
            </a:pPr>
            <a:r>
              <a:rPr b="0" i="0" lang="en-US" sz="1800" u="none" cap="none" strike="noStrike">
                <a:solidFill>
                  <a:srgbClr val="3F3F3F"/>
                </a:solidFill>
                <a:latin typeface="Ubuntu"/>
                <a:ea typeface="Ubuntu"/>
                <a:cs typeface="Ubuntu"/>
                <a:sym typeface="Ubuntu"/>
              </a:rPr>
              <a:t>Docker Swarm</a:t>
            </a:r>
            <a:endParaRPr b="0" i="0" sz="1800" u="none" cap="none" strike="noStrike">
              <a:solidFill>
                <a:srgbClr val="3F3F3F"/>
              </a:solidFill>
              <a:latin typeface="Ubuntu"/>
              <a:ea typeface="Ubuntu"/>
              <a:cs typeface="Ubuntu"/>
              <a:sym typeface="Ubuntu"/>
            </a:endParaRPr>
          </a:p>
        </p:txBody>
      </p:sp>
      <p:sp>
        <p:nvSpPr>
          <p:cNvPr id="3165" name="Google Shape;3165;p227"/>
          <p:cNvSpPr txBox="1"/>
          <p:nvPr>
            <p:ph type="title"/>
          </p:nvPr>
        </p:nvSpPr>
        <p:spPr>
          <a:xfrm>
            <a:off x="371475" y="368300"/>
            <a:ext cx="11449200" cy="73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Docker service</a:t>
            </a:r>
            <a:endParaRPr/>
          </a:p>
        </p:txBody>
      </p:sp>
      <p:sp>
        <p:nvSpPr>
          <p:cNvPr id="3166" name="Google Shape;3166;p227"/>
          <p:cNvSpPr/>
          <p:nvPr/>
        </p:nvSpPr>
        <p:spPr>
          <a:xfrm>
            <a:off x="1010244" y="3198559"/>
            <a:ext cx="2027923" cy="2279171"/>
          </a:xfrm>
          <a:prstGeom prst="roundRect">
            <a:avLst>
              <a:gd fmla="val 16667" name="adj"/>
            </a:avLst>
          </a:prstGeom>
          <a:gradFill>
            <a:gsLst>
              <a:gs pos="0">
                <a:srgbClr val="3566F1"/>
              </a:gs>
              <a:gs pos="100000">
                <a:schemeClr val="accent6"/>
              </a:gs>
            </a:gsLst>
            <a:lin ang="27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Docker Host</a:t>
            </a:r>
            <a:endParaRPr b="0" i="0" sz="1500" u="none" cap="none" strike="noStrike">
              <a:solidFill>
                <a:srgbClr val="FFFFFF"/>
              </a:solidFill>
              <a:latin typeface="Ubuntu"/>
              <a:ea typeface="Ubuntu"/>
              <a:cs typeface="Ubuntu"/>
              <a:sym typeface="Ubuntu"/>
            </a:endParaRPr>
          </a:p>
        </p:txBody>
      </p:sp>
      <p:sp>
        <p:nvSpPr>
          <p:cNvPr id="3167" name="Google Shape;3167;p227"/>
          <p:cNvSpPr/>
          <p:nvPr/>
        </p:nvSpPr>
        <p:spPr>
          <a:xfrm>
            <a:off x="1463766" y="3293712"/>
            <a:ext cx="1120878" cy="368710"/>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Ubuntu"/>
              <a:buNone/>
            </a:pPr>
            <a:r>
              <a:rPr b="0" i="0" lang="en-US" sz="1200" u="none" cap="none" strike="noStrike">
                <a:solidFill>
                  <a:srgbClr val="FFFFFF"/>
                </a:solidFill>
                <a:latin typeface="Ubuntu"/>
                <a:ea typeface="Ubuntu"/>
                <a:cs typeface="Ubuntu"/>
                <a:sym typeface="Ubuntu"/>
              </a:rPr>
              <a:t>Web Server</a:t>
            </a:r>
            <a:endParaRPr b="0" i="0" sz="1800" u="none" cap="none" strike="noStrike">
              <a:solidFill>
                <a:srgbClr val="000000"/>
              </a:solidFill>
              <a:latin typeface="Ubuntu"/>
              <a:ea typeface="Ubuntu"/>
              <a:cs typeface="Ubuntu"/>
              <a:sym typeface="Ubuntu"/>
            </a:endParaRPr>
          </a:p>
        </p:txBody>
      </p:sp>
      <p:pic>
        <p:nvPicPr>
          <p:cNvPr descr="Related image" id="3168" name="Google Shape;3168;p227"/>
          <p:cNvPicPr preferRelativeResize="0"/>
          <p:nvPr/>
        </p:nvPicPr>
        <p:blipFill rotWithShape="1">
          <a:blip r:embed="rId3">
            <a:alphaModFix/>
          </a:blip>
          <a:srcRect b="18644" l="9732" r="8505" t="23999"/>
          <a:stretch/>
        </p:blipFill>
        <p:spPr>
          <a:xfrm>
            <a:off x="1485357" y="4244436"/>
            <a:ext cx="1077695" cy="755994"/>
          </a:xfrm>
          <a:prstGeom prst="rect">
            <a:avLst/>
          </a:prstGeom>
          <a:noFill/>
          <a:ln>
            <a:noFill/>
          </a:ln>
        </p:spPr>
      </p:pic>
      <p:sp>
        <p:nvSpPr>
          <p:cNvPr id="3169" name="Google Shape;3169;p227"/>
          <p:cNvSpPr/>
          <p:nvPr/>
        </p:nvSpPr>
        <p:spPr>
          <a:xfrm>
            <a:off x="392654" y="2291022"/>
            <a:ext cx="2645514" cy="340474"/>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my-web-server</a:t>
            </a:r>
            <a:endParaRPr b="0" i="0" sz="1800" u="none" cap="none" strike="noStrike">
              <a:solidFill>
                <a:srgbClr val="00FF00"/>
              </a:solidFill>
              <a:latin typeface="Ubuntu"/>
              <a:ea typeface="Ubuntu"/>
              <a:cs typeface="Ubuntu"/>
              <a:sym typeface="Ubuntu"/>
            </a:endParaRPr>
          </a:p>
        </p:txBody>
      </p:sp>
      <p:cxnSp>
        <p:nvCxnSpPr>
          <p:cNvPr id="3170" name="Google Shape;3170;p227"/>
          <p:cNvCxnSpPr/>
          <p:nvPr/>
        </p:nvCxnSpPr>
        <p:spPr>
          <a:xfrm>
            <a:off x="3465872" y="1503258"/>
            <a:ext cx="0" cy="4527755"/>
          </a:xfrm>
          <a:prstGeom prst="straightConnector1">
            <a:avLst/>
          </a:prstGeom>
          <a:noFill/>
          <a:ln cap="flat" cmpd="sng" w="19050">
            <a:solidFill>
              <a:srgbClr val="3F3F3F"/>
            </a:solidFill>
            <a:prstDash val="solid"/>
            <a:miter lim="800000"/>
            <a:headEnd len="sm" w="sm" type="none"/>
            <a:tailEnd len="sm" w="sm" type="none"/>
          </a:ln>
        </p:spPr>
      </p:cxnSp>
      <p:sp>
        <p:nvSpPr>
          <p:cNvPr id="3171" name="Google Shape;3171;p227"/>
          <p:cNvSpPr/>
          <p:nvPr/>
        </p:nvSpPr>
        <p:spPr>
          <a:xfrm>
            <a:off x="3893578" y="3198559"/>
            <a:ext cx="2027923" cy="2279171"/>
          </a:xfrm>
          <a:prstGeom prst="roundRect">
            <a:avLst>
              <a:gd fmla="val 16667" name="adj"/>
            </a:avLst>
          </a:prstGeom>
          <a:gradFill>
            <a:gsLst>
              <a:gs pos="0">
                <a:srgbClr val="3566F1"/>
              </a:gs>
              <a:gs pos="100000">
                <a:schemeClr val="accent6"/>
              </a:gs>
            </a:gsLst>
            <a:lin ang="27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Worker Node</a:t>
            </a:r>
            <a:endParaRPr b="0" i="0" sz="1500" u="none" cap="none" strike="noStrike">
              <a:solidFill>
                <a:srgbClr val="FFFFFF"/>
              </a:solidFill>
              <a:latin typeface="Ubuntu"/>
              <a:ea typeface="Ubuntu"/>
              <a:cs typeface="Ubuntu"/>
              <a:sym typeface="Ubuntu"/>
            </a:endParaRPr>
          </a:p>
        </p:txBody>
      </p:sp>
      <p:pic>
        <p:nvPicPr>
          <p:cNvPr descr="Related image" id="3172" name="Google Shape;3172;p227"/>
          <p:cNvPicPr preferRelativeResize="0"/>
          <p:nvPr/>
        </p:nvPicPr>
        <p:blipFill rotWithShape="1">
          <a:blip r:embed="rId3">
            <a:alphaModFix/>
          </a:blip>
          <a:srcRect b="18644" l="9732" r="8505" t="23999"/>
          <a:stretch/>
        </p:blipFill>
        <p:spPr>
          <a:xfrm>
            <a:off x="4368691" y="4244436"/>
            <a:ext cx="1077695" cy="755994"/>
          </a:xfrm>
          <a:prstGeom prst="rect">
            <a:avLst/>
          </a:prstGeom>
          <a:noFill/>
          <a:ln>
            <a:noFill/>
          </a:ln>
        </p:spPr>
      </p:pic>
      <p:sp>
        <p:nvSpPr>
          <p:cNvPr id="3173" name="Google Shape;3173;p227"/>
          <p:cNvSpPr/>
          <p:nvPr/>
        </p:nvSpPr>
        <p:spPr>
          <a:xfrm>
            <a:off x="6199242" y="3198559"/>
            <a:ext cx="2027923" cy="2279171"/>
          </a:xfrm>
          <a:prstGeom prst="roundRect">
            <a:avLst>
              <a:gd fmla="val 16667" name="adj"/>
            </a:avLst>
          </a:prstGeom>
          <a:gradFill>
            <a:gsLst>
              <a:gs pos="0">
                <a:srgbClr val="3566F1"/>
              </a:gs>
              <a:gs pos="100000">
                <a:schemeClr val="accent6"/>
              </a:gs>
            </a:gsLst>
            <a:lin ang="27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Worker Node</a:t>
            </a:r>
            <a:endParaRPr b="0" i="0" sz="1500" u="none" cap="none" strike="noStrike">
              <a:solidFill>
                <a:srgbClr val="FFFFFF"/>
              </a:solidFill>
              <a:latin typeface="Ubuntu"/>
              <a:ea typeface="Ubuntu"/>
              <a:cs typeface="Ubuntu"/>
              <a:sym typeface="Ubuntu"/>
            </a:endParaRPr>
          </a:p>
        </p:txBody>
      </p:sp>
      <p:pic>
        <p:nvPicPr>
          <p:cNvPr descr="Related image" id="3174" name="Google Shape;3174;p227"/>
          <p:cNvPicPr preferRelativeResize="0"/>
          <p:nvPr/>
        </p:nvPicPr>
        <p:blipFill rotWithShape="1">
          <a:blip r:embed="rId3">
            <a:alphaModFix/>
          </a:blip>
          <a:srcRect b="18644" l="9732" r="8505" t="23999"/>
          <a:stretch/>
        </p:blipFill>
        <p:spPr>
          <a:xfrm>
            <a:off x="6674355" y="4244436"/>
            <a:ext cx="1077695" cy="755994"/>
          </a:xfrm>
          <a:prstGeom prst="rect">
            <a:avLst/>
          </a:prstGeom>
          <a:noFill/>
          <a:ln>
            <a:noFill/>
          </a:ln>
        </p:spPr>
      </p:pic>
      <p:sp>
        <p:nvSpPr>
          <p:cNvPr id="3175" name="Google Shape;3175;p227"/>
          <p:cNvSpPr/>
          <p:nvPr/>
        </p:nvSpPr>
        <p:spPr>
          <a:xfrm>
            <a:off x="8504906" y="3198559"/>
            <a:ext cx="2027923" cy="2279171"/>
          </a:xfrm>
          <a:prstGeom prst="roundRect">
            <a:avLst>
              <a:gd fmla="val 16667" name="adj"/>
            </a:avLst>
          </a:prstGeom>
          <a:gradFill>
            <a:gsLst>
              <a:gs pos="0">
                <a:srgbClr val="3566F1"/>
              </a:gs>
              <a:gs pos="100000">
                <a:schemeClr val="accent6"/>
              </a:gs>
            </a:gsLst>
            <a:lin ang="27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Worker Node</a:t>
            </a:r>
            <a:endParaRPr b="0" i="0" sz="1500" u="none" cap="none" strike="noStrike">
              <a:solidFill>
                <a:srgbClr val="FFFFFF"/>
              </a:solidFill>
              <a:latin typeface="Ubuntu"/>
              <a:ea typeface="Ubuntu"/>
              <a:cs typeface="Ubuntu"/>
              <a:sym typeface="Ubuntu"/>
            </a:endParaRPr>
          </a:p>
        </p:txBody>
      </p:sp>
      <p:pic>
        <p:nvPicPr>
          <p:cNvPr descr="Related image" id="3176" name="Google Shape;3176;p227"/>
          <p:cNvPicPr preferRelativeResize="0"/>
          <p:nvPr/>
        </p:nvPicPr>
        <p:blipFill rotWithShape="1">
          <a:blip r:embed="rId3">
            <a:alphaModFix/>
          </a:blip>
          <a:srcRect b="18644" l="9732" r="8505" t="23999"/>
          <a:stretch/>
        </p:blipFill>
        <p:spPr>
          <a:xfrm>
            <a:off x="8980019" y="4244436"/>
            <a:ext cx="1077695" cy="755994"/>
          </a:xfrm>
          <a:prstGeom prst="rect">
            <a:avLst/>
          </a:prstGeom>
          <a:noFill/>
          <a:ln>
            <a:noFill/>
          </a:ln>
        </p:spPr>
      </p:pic>
      <p:sp>
        <p:nvSpPr>
          <p:cNvPr id="3177" name="Google Shape;3177;p227"/>
          <p:cNvSpPr/>
          <p:nvPr/>
        </p:nvSpPr>
        <p:spPr>
          <a:xfrm>
            <a:off x="3950820" y="2224007"/>
            <a:ext cx="7156103" cy="340474"/>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service create -–replicas=3 my-web-server</a:t>
            </a:r>
            <a:endParaRPr b="0" i="0" sz="1800" u="none" cap="none" strike="noStrike">
              <a:solidFill>
                <a:srgbClr val="00FF00"/>
              </a:solidFill>
              <a:latin typeface="Ubuntu"/>
              <a:ea typeface="Ubuntu"/>
              <a:cs typeface="Ubuntu"/>
              <a:sym typeface="Ubuntu"/>
            </a:endParaRPr>
          </a:p>
        </p:txBody>
      </p:sp>
      <p:sp>
        <p:nvSpPr>
          <p:cNvPr id="3178" name="Google Shape;3178;p227"/>
          <p:cNvSpPr/>
          <p:nvPr/>
        </p:nvSpPr>
        <p:spPr>
          <a:xfrm>
            <a:off x="4347099" y="3292730"/>
            <a:ext cx="1120878" cy="368710"/>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Ubuntu"/>
              <a:buNone/>
            </a:pPr>
            <a:r>
              <a:rPr b="0" i="0" lang="en-US" sz="1200" u="none" cap="none" strike="noStrike">
                <a:solidFill>
                  <a:srgbClr val="FFFFFF"/>
                </a:solidFill>
                <a:latin typeface="Ubuntu"/>
                <a:ea typeface="Ubuntu"/>
                <a:cs typeface="Ubuntu"/>
                <a:sym typeface="Ubuntu"/>
              </a:rPr>
              <a:t>Web Server</a:t>
            </a:r>
            <a:endParaRPr b="0" i="0" sz="1800" u="none" cap="none" strike="noStrike">
              <a:solidFill>
                <a:srgbClr val="000000"/>
              </a:solidFill>
              <a:latin typeface="Ubuntu"/>
              <a:ea typeface="Ubuntu"/>
              <a:cs typeface="Ubuntu"/>
              <a:sym typeface="Ubuntu"/>
            </a:endParaRPr>
          </a:p>
        </p:txBody>
      </p:sp>
      <p:sp>
        <p:nvSpPr>
          <p:cNvPr id="3179" name="Google Shape;3179;p227"/>
          <p:cNvSpPr/>
          <p:nvPr/>
        </p:nvSpPr>
        <p:spPr>
          <a:xfrm>
            <a:off x="6652763" y="3292730"/>
            <a:ext cx="1120878" cy="368710"/>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Ubuntu"/>
              <a:buNone/>
            </a:pPr>
            <a:r>
              <a:rPr b="0" i="0" lang="en-US" sz="1200" u="none" cap="none" strike="noStrike">
                <a:solidFill>
                  <a:srgbClr val="FFFFFF"/>
                </a:solidFill>
                <a:latin typeface="Ubuntu"/>
                <a:ea typeface="Ubuntu"/>
                <a:cs typeface="Ubuntu"/>
                <a:sym typeface="Ubuntu"/>
              </a:rPr>
              <a:t>Web Server</a:t>
            </a:r>
            <a:endParaRPr b="0" i="0" sz="1800" u="none" cap="none" strike="noStrike">
              <a:solidFill>
                <a:srgbClr val="000000"/>
              </a:solidFill>
              <a:latin typeface="Ubuntu"/>
              <a:ea typeface="Ubuntu"/>
              <a:cs typeface="Ubuntu"/>
              <a:sym typeface="Ubuntu"/>
            </a:endParaRPr>
          </a:p>
        </p:txBody>
      </p:sp>
      <p:sp>
        <p:nvSpPr>
          <p:cNvPr id="3180" name="Google Shape;3180;p227"/>
          <p:cNvSpPr/>
          <p:nvPr/>
        </p:nvSpPr>
        <p:spPr>
          <a:xfrm>
            <a:off x="8958427" y="3292730"/>
            <a:ext cx="1120878" cy="368710"/>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Ubuntu"/>
              <a:buNone/>
            </a:pPr>
            <a:r>
              <a:rPr b="0" i="0" lang="en-US" sz="1200" u="none" cap="none" strike="noStrike">
                <a:solidFill>
                  <a:srgbClr val="FFFFFF"/>
                </a:solidFill>
                <a:latin typeface="Ubuntu"/>
                <a:ea typeface="Ubuntu"/>
                <a:cs typeface="Ubuntu"/>
                <a:sym typeface="Ubuntu"/>
              </a:rPr>
              <a:t>Web Server</a:t>
            </a:r>
            <a:endParaRPr b="0" i="0" sz="1800" u="none" cap="none" strike="noStrike">
              <a:solidFill>
                <a:srgbClr val="000000"/>
              </a:solidFill>
              <a:latin typeface="Ubuntu"/>
              <a:ea typeface="Ubuntu"/>
              <a:cs typeface="Ubuntu"/>
              <a:sym typeface="Ubuntu"/>
            </a:endParaRPr>
          </a:p>
        </p:txBody>
      </p:sp>
      <p:sp>
        <p:nvSpPr>
          <p:cNvPr id="3181" name="Google Shape;3181;p227"/>
          <p:cNvSpPr/>
          <p:nvPr/>
        </p:nvSpPr>
        <p:spPr>
          <a:xfrm>
            <a:off x="3950821" y="1843587"/>
            <a:ext cx="7156104" cy="340474"/>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service create -–replicas=3 –p 8080:80 my-web-server</a:t>
            </a:r>
            <a:endParaRPr b="0" i="0" sz="1800" u="none" cap="none" strike="noStrike">
              <a:solidFill>
                <a:srgbClr val="00FF00"/>
              </a:solidFill>
              <a:latin typeface="Ubuntu"/>
              <a:ea typeface="Ubuntu"/>
              <a:cs typeface="Ubuntu"/>
              <a:sym typeface="Ubuntu"/>
            </a:endParaRPr>
          </a:p>
        </p:txBody>
      </p:sp>
      <p:sp>
        <p:nvSpPr>
          <p:cNvPr id="3182" name="Google Shape;3182;p227"/>
          <p:cNvSpPr/>
          <p:nvPr/>
        </p:nvSpPr>
        <p:spPr>
          <a:xfrm>
            <a:off x="3950820" y="1395376"/>
            <a:ext cx="7156105" cy="340474"/>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service create -–replicas=3 –-network frontend my-web-server</a:t>
            </a:r>
            <a:endParaRPr b="0" i="0" sz="1800" u="none" cap="none" strike="noStrike">
              <a:solidFill>
                <a:srgbClr val="00FF00"/>
              </a:solidFill>
              <a:latin typeface="Ubuntu"/>
              <a:ea typeface="Ubuntu"/>
              <a:cs typeface="Ubuntu"/>
              <a:sym typeface="Ubuntu"/>
            </a:endParaRPr>
          </a:p>
        </p:txBody>
      </p:sp>
      <p:sp>
        <p:nvSpPr>
          <p:cNvPr id="3183" name="Google Shape;3183;p227"/>
          <p:cNvSpPr/>
          <p:nvPr/>
        </p:nvSpPr>
        <p:spPr>
          <a:xfrm>
            <a:off x="6176770" y="2239137"/>
            <a:ext cx="1276091" cy="316746"/>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184" name="Google Shape;3184;p227"/>
          <p:cNvSpPr/>
          <p:nvPr/>
        </p:nvSpPr>
        <p:spPr>
          <a:xfrm>
            <a:off x="6176771" y="1836519"/>
            <a:ext cx="1276092" cy="340574"/>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185" name="Google Shape;3185;p227"/>
          <p:cNvSpPr/>
          <p:nvPr/>
        </p:nvSpPr>
        <p:spPr>
          <a:xfrm>
            <a:off x="7452863" y="1382294"/>
            <a:ext cx="1851157" cy="35421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6"/>
                                        </p:tgtEl>
                                        <p:attrNameLst>
                                          <p:attrName>style.visibility</p:attrName>
                                        </p:attrNameLst>
                                      </p:cBhvr>
                                      <p:to>
                                        <p:strVal val="visible"/>
                                      </p:to>
                                    </p:set>
                                    <p:animEffect filter="fade" transition="in">
                                      <p:cBhvr>
                                        <p:cTn dur="500"/>
                                        <p:tgtEl>
                                          <p:spTgt spid="31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68"/>
                                        </p:tgtEl>
                                        <p:attrNameLst>
                                          <p:attrName>style.visibility</p:attrName>
                                        </p:attrNameLst>
                                      </p:cBhvr>
                                      <p:to>
                                        <p:strVal val="visible"/>
                                      </p:to>
                                    </p:set>
                                    <p:animEffect filter="fade" transition="in">
                                      <p:cBhvr>
                                        <p:cTn dur="750"/>
                                        <p:tgtEl>
                                          <p:spTgt spid="3168"/>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169"/>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0" presetSubtype="0">
                                  <p:stCondLst>
                                    <p:cond delay="0"/>
                                  </p:stCondLst>
                                  <p:childTnLst>
                                    <p:set>
                                      <p:cBhvr>
                                        <p:cTn dur="1" fill="hold">
                                          <p:stCondLst>
                                            <p:cond delay="0"/>
                                          </p:stCondLst>
                                        </p:cTn>
                                        <p:tgtEl>
                                          <p:spTgt spid="3167"/>
                                        </p:tgtEl>
                                        <p:attrNameLst>
                                          <p:attrName>style.visibility</p:attrName>
                                        </p:attrNameLst>
                                      </p:cBhvr>
                                      <p:to>
                                        <p:strVal val="visible"/>
                                      </p:to>
                                    </p:set>
                                    <p:animEffect filter="fade" transition="in">
                                      <p:cBhvr>
                                        <p:cTn dur="750"/>
                                        <p:tgtEl>
                                          <p:spTgt spid="3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0"/>
                                        </p:tgtEl>
                                        <p:attrNameLst>
                                          <p:attrName>style.visibility</p:attrName>
                                        </p:attrNameLst>
                                      </p:cBhvr>
                                      <p:to>
                                        <p:strVal val="visible"/>
                                      </p:to>
                                    </p:set>
                                    <p:animEffect filter="fade" transition="in">
                                      <p:cBhvr>
                                        <p:cTn dur="500"/>
                                        <p:tgtEl>
                                          <p:spTgt spid="317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64"/>
                                        </p:tgtEl>
                                        <p:attrNameLst>
                                          <p:attrName>style.visibility</p:attrName>
                                        </p:attrNameLst>
                                      </p:cBhvr>
                                      <p:to>
                                        <p:strVal val="visible"/>
                                      </p:to>
                                    </p:set>
                                    <p:animEffect filter="fade" transition="in">
                                      <p:cBhvr>
                                        <p:cTn dur="500"/>
                                        <p:tgtEl>
                                          <p:spTgt spid="31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71"/>
                                        </p:tgtEl>
                                        <p:attrNameLst>
                                          <p:attrName>style.visibility</p:attrName>
                                        </p:attrNameLst>
                                      </p:cBhvr>
                                      <p:to>
                                        <p:strVal val="visible"/>
                                      </p:to>
                                    </p:set>
                                    <p:animEffect filter="fade" transition="in">
                                      <p:cBhvr>
                                        <p:cTn dur="500"/>
                                        <p:tgtEl>
                                          <p:spTgt spid="317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72"/>
                                        </p:tgtEl>
                                        <p:attrNameLst>
                                          <p:attrName>style.visibility</p:attrName>
                                        </p:attrNameLst>
                                      </p:cBhvr>
                                      <p:to>
                                        <p:strVal val="visible"/>
                                      </p:to>
                                    </p:set>
                                    <p:animEffect filter="fade" transition="in">
                                      <p:cBhvr>
                                        <p:cTn dur="750"/>
                                        <p:tgtEl>
                                          <p:spTgt spid="3172"/>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3173"/>
                                        </p:tgtEl>
                                        <p:attrNameLst>
                                          <p:attrName>style.visibility</p:attrName>
                                        </p:attrNameLst>
                                      </p:cBhvr>
                                      <p:to>
                                        <p:strVal val="visible"/>
                                      </p:to>
                                    </p:set>
                                    <p:animEffect filter="fade" transition="in">
                                      <p:cBhvr>
                                        <p:cTn dur="500"/>
                                        <p:tgtEl>
                                          <p:spTgt spid="3173"/>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3174"/>
                                        </p:tgtEl>
                                        <p:attrNameLst>
                                          <p:attrName>style.visibility</p:attrName>
                                        </p:attrNameLst>
                                      </p:cBhvr>
                                      <p:to>
                                        <p:strVal val="visible"/>
                                      </p:to>
                                    </p:set>
                                    <p:animEffect filter="fade" transition="in">
                                      <p:cBhvr>
                                        <p:cTn dur="750"/>
                                        <p:tgtEl>
                                          <p:spTgt spid="317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175"/>
                                        </p:tgtEl>
                                        <p:attrNameLst>
                                          <p:attrName>style.visibility</p:attrName>
                                        </p:attrNameLst>
                                      </p:cBhvr>
                                      <p:to>
                                        <p:strVal val="visible"/>
                                      </p:to>
                                    </p:set>
                                    <p:animEffect filter="fade" transition="in">
                                      <p:cBhvr>
                                        <p:cTn dur="500"/>
                                        <p:tgtEl>
                                          <p:spTgt spid="317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76"/>
                                        </p:tgtEl>
                                        <p:attrNameLst>
                                          <p:attrName>style.visibility</p:attrName>
                                        </p:attrNameLst>
                                      </p:cBhvr>
                                      <p:to>
                                        <p:strVal val="visible"/>
                                      </p:to>
                                    </p:set>
                                    <p:animEffect filter="fade" transition="in">
                                      <p:cBhvr>
                                        <p:cTn dur="750"/>
                                        <p:tgtEl>
                                          <p:spTgt spid="3176"/>
                                        </p:tgtEl>
                                      </p:cBhvr>
                                    </p:animEffect>
                                  </p:childTnLst>
                                </p:cTn>
                              </p:par>
                            </p:childTnLst>
                          </p:cTn>
                        </p:par>
                        <p:par>
                          <p:cTn fill="hold">
                            <p:stCondLst>
                              <p:cond delay="4750"/>
                            </p:stCondLst>
                            <p:childTnLst>
                              <p:par>
                                <p:cTn fill="hold" nodeType="afterEffect" presetClass="entr" presetID="1" presetSubtype="0">
                                  <p:stCondLst>
                                    <p:cond delay="0"/>
                                  </p:stCondLst>
                                  <p:childTnLst>
                                    <p:set>
                                      <p:cBhvr>
                                        <p:cTn dur="1" fill="hold">
                                          <p:stCondLst>
                                            <p:cond delay="0"/>
                                          </p:stCondLst>
                                        </p:cTn>
                                        <p:tgtEl>
                                          <p:spTgt spid="3177"/>
                                        </p:tgtEl>
                                        <p:attrNameLst>
                                          <p:attrName>style.visibility</p:attrName>
                                        </p:attrNameLst>
                                      </p:cBhvr>
                                      <p:to>
                                        <p:strVal val="visible"/>
                                      </p:to>
                                    </p:set>
                                  </p:childTnLst>
                                </p:cTn>
                              </p:par>
                            </p:childTnLst>
                          </p:cTn>
                        </p:par>
                        <p:par>
                          <p:cTn fill="hold">
                            <p:stCondLst>
                              <p:cond delay="4751"/>
                            </p:stCondLst>
                            <p:childTnLst>
                              <p:par>
                                <p:cTn fill="hold" nodeType="afterEffect" presetClass="entr" presetID="10" presetSubtype="0">
                                  <p:stCondLst>
                                    <p:cond delay="0"/>
                                  </p:stCondLst>
                                  <p:childTnLst>
                                    <p:set>
                                      <p:cBhvr>
                                        <p:cTn dur="1" fill="hold">
                                          <p:stCondLst>
                                            <p:cond delay="0"/>
                                          </p:stCondLst>
                                        </p:cTn>
                                        <p:tgtEl>
                                          <p:spTgt spid="3178"/>
                                        </p:tgtEl>
                                        <p:attrNameLst>
                                          <p:attrName>style.visibility</p:attrName>
                                        </p:attrNameLst>
                                      </p:cBhvr>
                                      <p:to>
                                        <p:strVal val="visible"/>
                                      </p:to>
                                    </p:set>
                                    <p:animEffect filter="fade" transition="in">
                                      <p:cBhvr>
                                        <p:cTn dur="750"/>
                                        <p:tgtEl>
                                          <p:spTgt spid="3178"/>
                                        </p:tgtEl>
                                      </p:cBhvr>
                                    </p:animEffect>
                                  </p:childTnLst>
                                </p:cTn>
                              </p:par>
                            </p:childTnLst>
                          </p:cTn>
                        </p:par>
                        <p:par>
                          <p:cTn fill="hold">
                            <p:stCondLst>
                              <p:cond delay="5501"/>
                            </p:stCondLst>
                            <p:childTnLst>
                              <p:par>
                                <p:cTn fill="hold" nodeType="afterEffect" presetClass="entr" presetID="10" presetSubtype="0">
                                  <p:stCondLst>
                                    <p:cond delay="0"/>
                                  </p:stCondLst>
                                  <p:childTnLst>
                                    <p:set>
                                      <p:cBhvr>
                                        <p:cTn dur="1" fill="hold">
                                          <p:stCondLst>
                                            <p:cond delay="0"/>
                                          </p:stCondLst>
                                        </p:cTn>
                                        <p:tgtEl>
                                          <p:spTgt spid="3179"/>
                                        </p:tgtEl>
                                        <p:attrNameLst>
                                          <p:attrName>style.visibility</p:attrName>
                                        </p:attrNameLst>
                                      </p:cBhvr>
                                      <p:to>
                                        <p:strVal val="visible"/>
                                      </p:to>
                                    </p:set>
                                    <p:animEffect filter="fade" transition="in">
                                      <p:cBhvr>
                                        <p:cTn dur="750"/>
                                        <p:tgtEl>
                                          <p:spTgt spid="3179"/>
                                        </p:tgtEl>
                                      </p:cBhvr>
                                    </p:animEffect>
                                  </p:childTnLst>
                                </p:cTn>
                              </p:par>
                            </p:childTnLst>
                          </p:cTn>
                        </p:par>
                        <p:par>
                          <p:cTn fill="hold">
                            <p:stCondLst>
                              <p:cond delay="6251"/>
                            </p:stCondLst>
                            <p:childTnLst>
                              <p:par>
                                <p:cTn fill="hold" nodeType="afterEffect" presetClass="entr" presetID="10" presetSubtype="0">
                                  <p:stCondLst>
                                    <p:cond delay="0"/>
                                  </p:stCondLst>
                                  <p:childTnLst>
                                    <p:set>
                                      <p:cBhvr>
                                        <p:cTn dur="1" fill="hold">
                                          <p:stCondLst>
                                            <p:cond delay="0"/>
                                          </p:stCondLst>
                                        </p:cTn>
                                        <p:tgtEl>
                                          <p:spTgt spid="3180"/>
                                        </p:tgtEl>
                                        <p:attrNameLst>
                                          <p:attrName>style.visibility</p:attrName>
                                        </p:attrNameLst>
                                      </p:cBhvr>
                                      <p:to>
                                        <p:strVal val="visible"/>
                                      </p:to>
                                    </p:set>
                                    <p:animEffect filter="fade" transition="in">
                                      <p:cBhvr>
                                        <p:cTn dur="750"/>
                                        <p:tgtEl>
                                          <p:spTgt spid="3180"/>
                                        </p:tgtEl>
                                      </p:cBhvr>
                                    </p:animEffect>
                                  </p:childTnLst>
                                </p:cTn>
                              </p:par>
                            </p:childTnLst>
                          </p:cTn>
                        </p:par>
                        <p:par>
                          <p:cTn fill="hold">
                            <p:stCondLst>
                              <p:cond delay="7001"/>
                            </p:stCondLst>
                            <p:childTnLst>
                              <p:par>
                                <p:cTn fill="hold" nodeType="afterEffect" presetClass="entr" presetID="1" presetSubtype="0">
                                  <p:stCondLst>
                                    <p:cond delay="0"/>
                                  </p:stCondLst>
                                  <p:childTnLst>
                                    <p:set>
                                      <p:cBhvr>
                                        <p:cTn dur="1" fill="hold">
                                          <p:stCondLst>
                                            <p:cond delay="0"/>
                                          </p:stCondLst>
                                        </p:cTn>
                                        <p:tgtEl>
                                          <p:spTgt spid="3183"/>
                                        </p:tgtEl>
                                        <p:attrNameLst>
                                          <p:attrName>style.visibility</p:attrName>
                                        </p:attrNameLst>
                                      </p:cBhvr>
                                      <p:to>
                                        <p:strVal val="visible"/>
                                      </p:to>
                                    </p:set>
                                  </p:childTnLst>
                                </p:cTn>
                              </p:par>
                            </p:childTnLst>
                          </p:cTn>
                        </p:par>
                        <p:par>
                          <p:cTn fill="hold">
                            <p:stCondLst>
                              <p:cond delay="7002"/>
                            </p:stCondLst>
                            <p:childTnLst>
                              <p:par>
                                <p:cTn fill="hold" nodeType="afterEffect" presetClass="entr" presetID="1" presetSubtype="0">
                                  <p:stCondLst>
                                    <p:cond delay="0"/>
                                  </p:stCondLst>
                                  <p:childTnLst>
                                    <p:set>
                                      <p:cBhvr>
                                        <p:cTn dur="1" fill="hold">
                                          <p:stCondLst>
                                            <p:cond delay="0"/>
                                          </p:stCondLst>
                                        </p:cTn>
                                        <p:tgtEl>
                                          <p:spTgt spid="3181"/>
                                        </p:tgtEl>
                                        <p:attrNameLst>
                                          <p:attrName>style.visibility</p:attrName>
                                        </p:attrNameLst>
                                      </p:cBhvr>
                                      <p:to>
                                        <p:strVal val="visible"/>
                                      </p:to>
                                    </p:set>
                                  </p:childTnLst>
                                </p:cTn>
                              </p:par>
                            </p:childTnLst>
                          </p:cTn>
                        </p:par>
                        <p:par>
                          <p:cTn fill="hold">
                            <p:stCondLst>
                              <p:cond delay="7003"/>
                            </p:stCondLst>
                            <p:childTnLst>
                              <p:par>
                                <p:cTn fill="hold" nodeType="afterEffect" presetClass="entr" presetID="1" presetSubtype="0">
                                  <p:stCondLst>
                                    <p:cond delay="0"/>
                                  </p:stCondLst>
                                  <p:childTnLst>
                                    <p:set>
                                      <p:cBhvr>
                                        <p:cTn dur="1" fill="hold">
                                          <p:stCondLst>
                                            <p:cond delay="0"/>
                                          </p:stCondLst>
                                        </p:cTn>
                                        <p:tgtEl>
                                          <p:spTgt spid="3184"/>
                                        </p:tgtEl>
                                        <p:attrNameLst>
                                          <p:attrName>style.visibility</p:attrName>
                                        </p:attrNameLst>
                                      </p:cBhvr>
                                      <p:to>
                                        <p:strVal val="visible"/>
                                      </p:to>
                                    </p:set>
                                  </p:childTnLst>
                                </p:cTn>
                              </p:par>
                            </p:childTnLst>
                          </p:cTn>
                        </p:par>
                        <p:par>
                          <p:cTn fill="hold">
                            <p:stCondLst>
                              <p:cond delay="7004"/>
                            </p:stCondLst>
                            <p:childTnLst>
                              <p:par>
                                <p:cTn fill="hold" nodeType="afterEffect" presetClass="entr" presetID="1" presetSubtype="0">
                                  <p:stCondLst>
                                    <p:cond delay="0"/>
                                  </p:stCondLst>
                                  <p:childTnLst>
                                    <p:set>
                                      <p:cBhvr>
                                        <p:cTn dur="1" fill="hold">
                                          <p:stCondLst>
                                            <p:cond delay="0"/>
                                          </p:stCondLst>
                                        </p:cTn>
                                        <p:tgtEl>
                                          <p:spTgt spid="3182"/>
                                        </p:tgtEl>
                                        <p:attrNameLst>
                                          <p:attrName>style.visibility</p:attrName>
                                        </p:attrNameLst>
                                      </p:cBhvr>
                                      <p:to>
                                        <p:strVal val="visible"/>
                                      </p:to>
                                    </p:set>
                                  </p:childTnLst>
                                </p:cTn>
                              </p:par>
                            </p:childTnLst>
                          </p:cTn>
                        </p:par>
                        <p:par>
                          <p:cTn fill="hold">
                            <p:stCondLst>
                              <p:cond delay="7005"/>
                            </p:stCondLst>
                            <p:childTnLst>
                              <p:par>
                                <p:cTn fill="hold" nodeType="afterEffect" presetClass="entr" presetID="1" presetSubtype="0">
                                  <p:stCondLst>
                                    <p:cond delay="0"/>
                                  </p:stCondLst>
                                  <p:childTnLst>
                                    <p:set>
                                      <p:cBhvr>
                                        <p:cTn dur="1" fill="hold">
                                          <p:stCondLst>
                                            <p:cond delay="0"/>
                                          </p:stCondLst>
                                        </p:cTn>
                                        <p:tgtEl>
                                          <p:spTgt spid="3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9" name="Shape 3189"/>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229"/>
          <p:cNvSpPr txBox="1"/>
          <p:nvPr>
            <p:ph type="title"/>
          </p:nvPr>
        </p:nvSpPr>
        <p:spPr>
          <a:xfrm>
            <a:off x="1924050" y="3159000"/>
            <a:ext cx="8343900" cy="54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Ubuntu"/>
              <a:buNone/>
            </a:pPr>
            <a:r>
              <a:rPr lang="en-US" sz="4400"/>
              <a:t>Kubernetes</a:t>
            </a:r>
            <a:endParaRPr sz="4400"/>
          </a:p>
        </p:txBody>
      </p:sp>
    </p:spTree>
  </p:cSld>
  <p:clrMapOvr>
    <a:masterClrMapping/>
  </p:clrMapOvr>
  <p:transition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2"/>
          <p:cNvSpPr/>
          <p:nvPr/>
        </p:nvSpPr>
        <p:spPr>
          <a:xfrm>
            <a:off x="6995485" y="2270753"/>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34" name="Google Shape;834;p12"/>
          <p:cNvSpPr/>
          <p:nvPr/>
        </p:nvSpPr>
        <p:spPr>
          <a:xfrm>
            <a:off x="6995485" y="2042795"/>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35" name="Google Shape;835;p12"/>
          <p:cNvSpPr/>
          <p:nvPr/>
        </p:nvSpPr>
        <p:spPr>
          <a:xfrm>
            <a:off x="6995485" y="1814837"/>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36" name="Google Shape;836;p12"/>
          <p:cNvSpPr/>
          <p:nvPr/>
        </p:nvSpPr>
        <p:spPr>
          <a:xfrm>
            <a:off x="6995485" y="1586879"/>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37" name="Google Shape;837;p12"/>
          <p:cNvSpPr/>
          <p:nvPr/>
        </p:nvSpPr>
        <p:spPr>
          <a:xfrm>
            <a:off x="6995485" y="1358921"/>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38" name="Google Shape;838;p12"/>
          <p:cNvSpPr/>
          <p:nvPr/>
        </p:nvSpPr>
        <p:spPr>
          <a:xfrm>
            <a:off x="6995484" y="2498710"/>
            <a:ext cx="789443"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rgbClr val="7F7F7F"/>
              </a:solidFill>
              <a:latin typeface="Ubuntu"/>
              <a:ea typeface="Ubuntu"/>
              <a:cs typeface="Ubuntu"/>
              <a:sym typeface="Ubuntu"/>
            </a:endParaRPr>
          </a:p>
        </p:txBody>
      </p:sp>
      <p:sp>
        <p:nvSpPr>
          <p:cNvPr id="839" name="Google Shape;839;p12"/>
          <p:cNvSpPr/>
          <p:nvPr/>
        </p:nvSpPr>
        <p:spPr>
          <a:xfrm>
            <a:off x="2300335" y="2266142"/>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40" name="Google Shape;840;p12"/>
          <p:cNvSpPr/>
          <p:nvPr/>
        </p:nvSpPr>
        <p:spPr>
          <a:xfrm>
            <a:off x="2300335" y="2038184"/>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41" name="Google Shape;841;p12"/>
          <p:cNvSpPr/>
          <p:nvPr/>
        </p:nvSpPr>
        <p:spPr>
          <a:xfrm>
            <a:off x="2300335" y="1810226"/>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42" name="Google Shape;842;p12"/>
          <p:cNvSpPr/>
          <p:nvPr/>
        </p:nvSpPr>
        <p:spPr>
          <a:xfrm>
            <a:off x="2300335" y="1582268"/>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43" name="Google Shape;843;p12"/>
          <p:cNvSpPr/>
          <p:nvPr/>
        </p:nvSpPr>
        <p:spPr>
          <a:xfrm>
            <a:off x="2300335" y="1354310"/>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44" name="Google Shape;844;p12"/>
          <p:cNvSpPr/>
          <p:nvPr/>
        </p:nvSpPr>
        <p:spPr>
          <a:xfrm>
            <a:off x="2300334" y="2494099"/>
            <a:ext cx="789443"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rgbClr val="7F7F7F"/>
              </a:solidFill>
              <a:latin typeface="Ubuntu"/>
              <a:ea typeface="Ubuntu"/>
              <a:cs typeface="Ubuntu"/>
              <a:sym typeface="Ubuntu"/>
            </a:endParaRPr>
          </a:p>
        </p:txBody>
      </p:sp>
      <p:sp>
        <p:nvSpPr>
          <p:cNvPr id="845" name="Google Shape;845;p12"/>
          <p:cNvSpPr/>
          <p:nvPr/>
        </p:nvSpPr>
        <p:spPr>
          <a:xfrm>
            <a:off x="6535572" y="5062796"/>
            <a:ext cx="3921243" cy="365760"/>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Docker</a:t>
            </a:r>
            <a:endParaRPr b="0" i="0" sz="1800" u="none" cap="none" strike="noStrike">
              <a:solidFill>
                <a:schemeClr val="lt1"/>
              </a:solidFill>
              <a:latin typeface="Ubuntu"/>
              <a:ea typeface="Ubuntu"/>
              <a:cs typeface="Ubuntu"/>
              <a:sym typeface="Ubuntu"/>
            </a:endParaRPr>
          </a:p>
        </p:txBody>
      </p:sp>
      <p:sp>
        <p:nvSpPr>
          <p:cNvPr id="846" name="Google Shape;846;p12"/>
          <p:cNvSpPr/>
          <p:nvPr/>
        </p:nvSpPr>
        <p:spPr>
          <a:xfrm>
            <a:off x="6535573" y="5603923"/>
            <a:ext cx="3921243" cy="338591"/>
          </a:xfrm>
          <a:prstGeom prst="round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OS</a:t>
            </a:r>
            <a:endParaRPr b="0" i="0" sz="1800" u="none" cap="none" strike="noStrike">
              <a:solidFill>
                <a:schemeClr val="lt1"/>
              </a:solidFill>
              <a:latin typeface="Ubuntu"/>
              <a:ea typeface="Ubuntu"/>
              <a:cs typeface="Ubuntu"/>
              <a:sym typeface="Ubuntu"/>
            </a:endParaRPr>
          </a:p>
        </p:txBody>
      </p:sp>
      <p:sp>
        <p:nvSpPr>
          <p:cNvPr id="847" name="Google Shape;847;p12"/>
          <p:cNvSpPr/>
          <p:nvPr/>
        </p:nvSpPr>
        <p:spPr>
          <a:xfrm>
            <a:off x="6856589" y="4515794"/>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lt1"/>
              </a:solidFill>
              <a:latin typeface="Ubuntu"/>
              <a:ea typeface="Ubuntu"/>
              <a:cs typeface="Ubuntu"/>
              <a:sym typeface="Ubuntu"/>
            </a:endParaRPr>
          </a:p>
        </p:txBody>
      </p:sp>
      <p:sp>
        <p:nvSpPr>
          <p:cNvPr id="848" name="Google Shape;848;p12"/>
          <p:cNvSpPr/>
          <p:nvPr/>
        </p:nvSpPr>
        <p:spPr>
          <a:xfrm>
            <a:off x="7613131" y="4515794"/>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Ubuntu"/>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dk1"/>
              </a:solidFill>
              <a:latin typeface="Ubuntu"/>
              <a:ea typeface="Ubuntu"/>
              <a:cs typeface="Ubuntu"/>
              <a:sym typeface="Ubuntu"/>
            </a:endParaRPr>
          </a:p>
        </p:txBody>
      </p:sp>
      <p:sp>
        <p:nvSpPr>
          <p:cNvPr id="849" name="Google Shape;849;p12"/>
          <p:cNvSpPr/>
          <p:nvPr/>
        </p:nvSpPr>
        <p:spPr>
          <a:xfrm>
            <a:off x="6535573" y="6136584"/>
            <a:ext cx="3927618" cy="48006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Hardware Infrastructure</a:t>
            </a:r>
            <a:endParaRPr b="0" i="0" sz="1800" u="none" cap="none" strike="noStrike">
              <a:solidFill>
                <a:schemeClr val="lt1"/>
              </a:solidFill>
              <a:latin typeface="Ubuntu"/>
              <a:ea typeface="Ubuntu"/>
              <a:cs typeface="Ubuntu"/>
              <a:sym typeface="Ubuntu"/>
            </a:endParaRPr>
          </a:p>
        </p:txBody>
      </p:sp>
      <p:sp>
        <p:nvSpPr>
          <p:cNvPr id="850" name="Google Shape;850;p12"/>
          <p:cNvSpPr/>
          <p:nvPr/>
        </p:nvSpPr>
        <p:spPr>
          <a:xfrm>
            <a:off x="6801789" y="3818543"/>
            <a:ext cx="1674162" cy="1170904"/>
          </a:xfrm>
          <a:prstGeom prst="roundRect">
            <a:avLst>
              <a:gd fmla="val 6114" name="adj"/>
            </a:avLst>
          </a:pr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851" name="Google Shape;851;p12"/>
          <p:cNvSpPr txBox="1"/>
          <p:nvPr/>
        </p:nvSpPr>
        <p:spPr>
          <a:xfrm>
            <a:off x="6995484" y="3421340"/>
            <a:ext cx="1411921"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Container</a:t>
            </a:r>
            <a:endParaRPr b="0" i="0" sz="1800" u="none" cap="none" strike="noStrike">
              <a:solidFill>
                <a:srgbClr val="7F7F7F"/>
              </a:solidFill>
              <a:latin typeface="Ubuntu"/>
              <a:ea typeface="Ubuntu"/>
              <a:cs typeface="Ubuntu"/>
              <a:sym typeface="Ubuntu"/>
            </a:endParaRPr>
          </a:p>
        </p:txBody>
      </p:sp>
      <p:sp>
        <p:nvSpPr>
          <p:cNvPr id="852" name="Google Shape;852;p12"/>
          <p:cNvSpPr/>
          <p:nvPr/>
        </p:nvSpPr>
        <p:spPr>
          <a:xfrm>
            <a:off x="8523531" y="3818543"/>
            <a:ext cx="1674162" cy="1170904"/>
          </a:xfrm>
          <a:prstGeom prst="roundRect">
            <a:avLst>
              <a:gd fmla="val 5059" name="adj"/>
            </a:avLst>
          </a:pr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853" name="Google Shape;853;p12"/>
          <p:cNvSpPr txBox="1"/>
          <p:nvPr/>
        </p:nvSpPr>
        <p:spPr>
          <a:xfrm>
            <a:off x="8672720" y="3433750"/>
            <a:ext cx="1411921"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Container</a:t>
            </a:r>
            <a:endParaRPr b="0" i="0" sz="1800" u="none" cap="none" strike="noStrike">
              <a:solidFill>
                <a:srgbClr val="7F7F7F"/>
              </a:solidFill>
              <a:latin typeface="Ubuntu"/>
              <a:ea typeface="Ubuntu"/>
              <a:cs typeface="Ubuntu"/>
              <a:sym typeface="Ubuntu"/>
            </a:endParaRPr>
          </a:p>
        </p:txBody>
      </p:sp>
      <p:sp>
        <p:nvSpPr>
          <p:cNvPr id="854" name="Google Shape;854;p12"/>
          <p:cNvSpPr/>
          <p:nvPr/>
        </p:nvSpPr>
        <p:spPr>
          <a:xfrm>
            <a:off x="8551945" y="4515794"/>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lt1"/>
              </a:solidFill>
              <a:latin typeface="Ubuntu"/>
              <a:ea typeface="Ubuntu"/>
              <a:cs typeface="Ubuntu"/>
              <a:sym typeface="Ubuntu"/>
            </a:endParaRPr>
          </a:p>
        </p:txBody>
      </p:sp>
      <p:sp>
        <p:nvSpPr>
          <p:cNvPr id="855" name="Google Shape;855;p12"/>
          <p:cNvSpPr/>
          <p:nvPr/>
        </p:nvSpPr>
        <p:spPr>
          <a:xfrm>
            <a:off x="9316988" y="4515794"/>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Ubuntu"/>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dk1"/>
              </a:solidFill>
              <a:latin typeface="Ubuntu"/>
              <a:ea typeface="Ubuntu"/>
              <a:cs typeface="Ubuntu"/>
              <a:sym typeface="Ubuntu"/>
            </a:endParaRPr>
          </a:p>
        </p:txBody>
      </p:sp>
      <p:sp>
        <p:nvSpPr>
          <p:cNvPr id="856" name="Google Shape;856;p12"/>
          <p:cNvSpPr/>
          <p:nvPr/>
        </p:nvSpPr>
        <p:spPr>
          <a:xfrm>
            <a:off x="1803470" y="5091112"/>
            <a:ext cx="3921243" cy="1000184"/>
          </a:xfrm>
          <a:prstGeom prst="roundRect">
            <a:avLst>
              <a:gd fmla="val 5548"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Hypervisor</a:t>
            </a:r>
            <a:endParaRPr b="0" i="0" sz="1800" u="none" cap="none" strike="noStrike">
              <a:solidFill>
                <a:schemeClr val="lt1"/>
              </a:solidFill>
              <a:latin typeface="Ubuntu"/>
              <a:ea typeface="Ubuntu"/>
              <a:cs typeface="Ubuntu"/>
              <a:sym typeface="Ubuntu"/>
            </a:endParaRPr>
          </a:p>
        </p:txBody>
      </p:sp>
      <p:sp>
        <p:nvSpPr>
          <p:cNvPr id="857" name="Google Shape;857;p12"/>
          <p:cNvSpPr/>
          <p:nvPr/>
        </p:nvSpPr>
        <p:spPr>
          <a:xfrm>
            <a:off x="2149013" y="4151560"/>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lt1"/>
              </a:solidFill>
              <a:latin typeface="Ubuntu"/>
              <a:ea typeface="Ubuntu"/>
              <a:cs typeface="Ubuntu"/>
              <a:sym typeface="Ubuntu"/>
            </a:endParaRPr>
          </a:p>
        </p:txBody>
      </p:sp>
      <p:sp>
        <p:nvSpPr>
          <p:cNvPr id="858" name="Google Shape;858;p12"/>
          <p:cNvSpPr/>
          <p:nvPr/>
        </p:nvSpPr>
        <p:spPr>
          <a:xfrm>
            <a:off x="2905555" y="4151560"/>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lt1"/>
              </a:solidFill>
              <a:latin typeface="Ubuntu"/>
              <a:ea typeface="Ubuntu"/>
              <a:cs typeface="Ubuntu"/>
              <a:sym typeface="Ubuntu"/>
            </a:endParaRPr>
          </a:p>
        </p:txBody>
      </p:sp>
      <p:sp>
        <p:nvSpPr>
          <p:cNvPr id="859" name="Google Shape;859;p12"/>
          <p:cNvSpPr/>
          <p:nvPr/>
        </p:nvSpPr>
        <p:spPr>
          <a:xfrm>
            <a:off x="1803470" y="6136584"/>
            <a:ext cx="3927618" cy="48006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Hardware Infrastructure</a:t>
            </a:r>
            <a:endParaRPr b="0" i="0" sz="1800" u="none" cap="none" strike="noStrike">
              <a:solidFill>
                <a:schemeClr val="lt1"/>
              </a:solidFill>
              <a:latin typeface="Ubuntu"/>
              <a:ea typeface="Ubuntu"/>
              <a:cs typeface="Ubuntu"/>
              <a:sym typeface="Ubuntu"/>
            </a:endParaRPr>
          </a:p>
        </p:txBody>
      </p:sp>
      <p:sp>
        <p:nvSpPr>
          <p:cNvPr id="860" name="Google Shape;860;p12"/>
          <p:cNvSpPr/>
          <p:nvPr/>
        </p:nvSpPr>
        <p:spPr>
          <a:xfrm>
            <a:off x="2069686" y="3694426"/>
            <a:ext cx="1674162" cy="1300153"/>
          </a:xfrm>
          <a:prstGeom prst="roundRect">
            <a:avLst>
              <a:gd fmla="val 5262" name="adj"/>
            </a:avLst>
          </a:pr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861" name="Google Shape;861;p12"/>
          <p:cNvSpPr txBox="1"/>
          <p:nvPr/>
        </p:nvSpPr>
        <p:spPr>
          <a:xfrm>
            <a:off x="1981108" y="3277698"/>
            <a:ext cx="2149681"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Virtual Machine</a:t>
            </a:r>
            <a:endParaRPr b="0" i="0" sz="1800" u="none" cap="none" strike="noStrike">
              <a:solidFill>
                <a:srgbClr val="7F7F7F"/>
              </a:solidFill>
              <a:latin typeface="Ubuntu"/>
              <a:ea typeface="Ubuntu"/>
              <a:cs typeface="Ubuntu"/>
              <a:sym typeface="Ubuntu"/>
            </a:endParaRPr>
          </a:p>
        </p:txBody>
      </p:sp>
      <p:sp>
        <p:nvSpPr>
          <p:cNvPr id="862" name="Google Shape;862;p12"/>
          <p:cNvSpPr/>
          <p:nvPr/>
        </p:nvSpPr>
        <p:spPr>
          <a:xfrm>
            <a:off x="3791428" y="3696517"/>
            <a:ext cx="1674162" cy="1300153"/>
          </a:xfrm>
          <a:prstGeom prst="roundRect">
            <a:avLst>
              <a:gd fmla="val 4312" name="adj"/>
            </a:avLst>
          </a:pr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863" name="Google Shape;863;p12"/>
          <p:cNvSpPr txBox="1"/>
          <p:nvPr/>
        </p:nvSpPr>
        <p:spPr>
          <a:xfrm>
            <a:off x="3811846" y="3288976"/>
            <a:ext cx="2149681"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Virtual Machine</a:t>
            </a:r>
            <a:endParaRPr b="0" i="0" sz="1800" u="none" cap="none" strike="noStrike">
              <a:solidFill>
                <a:srgbClr val="7F7F7F"/>
              </a:solidFill>
              <a:latin typeface="Ubuntu"/>
              <a:ea typeface="Ubuntu"/>
              <a:cs typeface="Ubuntu"/>
              <a:sym typeface="Ubuntu"/>
            </a:endParaRPr>
          </a:p>
        </p:txBody>
      </p:sp>
      <p:sp>
        <p:nvSpPr>
          <p:cNvPr id="864" name="Google Shape;864;p12"/>
          <p:cNvSpPr/>
          <p:nvPr/>
        </p:nvSpPr>
        <p:spPr>
          <a:xfrm>
            <a:off x="3844369" y="4151560"/>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Ubuntu"/>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dk1"/>
              </a:solidFill>
              <a:latin typeface="Ubuntu"/>
              <a:ea typeface="Ubuntu"/>
              <a:cs typeface="Ubuntu"/>
              <a:sym typeface="Ubuntu"/>
            </a:endParaRPr>
          </a:p>
        </p:txBody>
      </p:sp>
      <p:sp>
        <p:nvSpPr>
          <p:cNvPr id="865" name="Google Shape;865;p12"/>
          <p:cNvSpPr/>
          <p:nvPr/>
        </p:nvSpPr>
        <p:spPr>
          <a:xfrm>
            <a:off x="4609412" y="4151560"/>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Ubuntu"/>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lt1"/>
              </a:solidFill>
              <a:latin typeface="Ubuntu"/>
              <a:ea typeface="Ubuntu"/>
              <a:cs typeface="Ubuntu"/>
              <a:sym typeface="Ubuntu"/>
            </a:endParaRPr>
          </a:p>
        </p:txBody>
      </p:sp>
      <p:sp>
        <p:nvSpPr>
          <p:cNvPr id="866" name="Google Shape;866;p12"/>
          <p:cNvSpPr/>
          <p:nvPr/>
        </p:nvSpPr>
        <p:spPr>
          <a:xfrm>
            <a:off x="6856589" y="3997259"/>
            <a:ext cx="1524195" cy="324465"/>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Application</a:t>
            </a:r>
            <a:endParaRPr b="0" i="0" sz="1800" u="none" cap="none" strike="noStrike">
              <a:solidFill>
                <a:schemeClr val="lt1"/>
              </a:solidFill>
              <a:latin typeface="Ubuntu"/>
              <a:ea typeface="Ubuntu"/>
              <a:cs typeface="Ubuntu"/>
              <a:sym typeface="Ubuntu"/>
            </a:endParaRPr>
          </a:p>
        </p:txBody>
      </p:sp>
      <p:sp>
        <p:nvSpPr>
          <p:cNvPr id="867" name="Google Shape;867;p12"/>
          <p:cNvSpPr/>
          <p:nvPr/>
        </p:nvSpPr>
        <p:spPr>
          <a:xfrm>
            <a:off x="8598514" y="3997259"/>
            <a:ext cx="1524195" cy="324465"/>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Application</a:t>
            </a:r>
            <a:endParaRPr b="0" i="0" sz="1800" u="none" cap="none" strike="noStrike">
              <a:solidFill>
                <a:schemeClr val="lt1"/>
              </a:solidFill>
              <a:latin typeface="Ubuntu"/>
              <a:ea typeface="Ubuntu"/>
              <a:cs typeface="Ubuntu"/>
              <a:sym typeface="Ubuntu"/>
            </a:endParaRPr>
          </a:p>
        </p:txBody>
      </p:sp>
      <p:sp>
        <p:nvSpPr>
          <p:cNvPr id="868" name="Google Shape;868;p12"/>
          <p:cNvSpPr/>
          <p:nvPr/>
        </p:nvSpPr>
        <p:spPr>
          <a:xfrm>
            <a:off x="2149014" y="4564111"/>
            <a:ext cx="1499668" cy="292012"/>
          </a:xfrm>
          <a:prstGeom prst="round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OS</a:t>
            </a:r>
            <a:endParaRPr b="0" i="0" sz="1800" u="none" cap="none" strike="noStrike">
              <a:solidFill>
                <a:schemeClr val="lt1"/>
              </a:solidFill>
              <a:latin typeface="Ubuntu"/>
              <a:ea typeface="Ubuntu"/>
              <a:cs typeface="Ubuntu"/>
              <a:sym typeface="Ubuntu"/>
            </a:endParaRPr>
          </a:p>
        </p:txBody>
      </p:sp>
      <p:sp>
        <p:nvSpPr>
          <p:cNvPr id="869" name="Google Shape;869;p12"/>
          <p:cNvSpPr/>
          <p:nvPr/>
        </p:nvSpPr>
        <p:spPr>
          <a:xfrm>
            <a:off x="3847292" y="4564111"/>
            <a:ext cx="1499668" cy="292012"/>
          </a:xfrm>
          <a:prstGeom prst="round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OS</a:t>
            </a:r>
            <a:endParaRPr b="0" i="0" sz="1800" u="none" cap="none" strike="noStrike">
              <a:solidFill>
                <a:schemeClr val="lt1"/>
              </a:solidFill>
              <a:latin typeface="Ubuntu"/>
              <a:ea typeface="Ubuntu"/>
              <a:cs typeface="Ubuntu"/>
              <a:sym typeface="Ubuntu"/>
            </a:endParaRPr>
          </a:p>
        </p:txBody>
      </p:sp>
      <p:sp>
        <p:nvSpPr>
          <p:cNvPr id="870" name="Google Shape;870;p12"/>
          <p:cNvSpPr/>
          <p:nvPr/>
        </p:nvSpPr>
        <p:spPr>
          <a:xfrm>
            <a:off x="2178752" y="3766270"/>
            <a:ext cx="1524195" cy="324465"/>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Application</a:t>
            </a:r>
            <a:endParaRPr b="0" i="0" sz="1800" u="none" cap="none" strike="noStrike">
              <a:solidFill>
                <a:schemeClr val="lt1"/>
              </a:solidFill>
              <a:latin typeface="Ubuntu"/>
              <a:ea typeface="Ubuntu"/>
              <a:cs typeface="Ubuntu"/>
              <a:sym typeface="Ubuntu"/>
            </a:endParaRPr>
          </a:p>
        </p:txBody>
      </p:sp>
      <p:sp>
        <p:nvSpPr>
          <p:cNvPr id="871" name="Google Shape;871;p12"/>
          <p:cNvSpPr/>
          <p:nvPr/>
        </p:nvSpPr>
        <p:spPr>
          <a:xfrm>
            <a:off x="3862802" y="3766270"/>
            <a:ext cx="1524195" cy="324465"/>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Application</a:t>
            </a:r>
            <a:endParaRPr b="0" i="0" sz="1800" u="none" cap="none" strike="noStrike">
              <a:solidFill>
                <a:schemeClr val="lt1"/>
              </a:solidFill>
              <a:latin typeface="Ubuntu"/>
              <a:ea typeface="Ubuntu"/>
              <a:cs typeface="Ubuntu"/>
              <a:sym typeface="Ubuntu"/>
            </a:endParaRPr>
          </a:p>
        </p:txBody>
      </p:sp>
      <p:sp>
        <p:nvSpPr>
          <p:cNvPr id="872" name="Google Shape;872;p12"/>
          <p:cNvSpPr/>
          <p:nvPr/>
        </p:nvSpPr>
        <p:spPr>
          <a:xfrm>
            <a:off x="2300335" y="2266142"/>
            <a:ext cx="617646" cy="147813"/>
          </a:xfrm>
          <a:prstGeom prst="round1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873" name="Google Shape;873;p12"/>
          <p:cNvSpPr/>
          <p:nvPr/>
        </p:nvSpPr>
        <p:spPr>
          <a:xfrm>
            <a:off x="2300335" y="2038184"/>
            <a:ext cx="617646" cy="147813"/>
          </a:xfrm>
          <a:prstGeom prst="round1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874" name="Google Shape;874;p12"/>
          <p:cNvSpPr/>
          <p:nvPr/>
        </p:nvSpPr>
        <p:spPr>
          <a:xfrm>
            <a:off x="2300335" y="1810226"/>
            <a:ext cx="617646" cy="147813"/>
          </a:xfrm>
          <a:prstGeom prst="round1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875" name="Google Shape;875;p12"/>
          <p:cNvSpPr/>
          <p:nvPr/>
        </p:nvSpPr>
        <p:spPr>
          <a:xfrm>
            <a:off x="2300335" y="1582268"/>
            <a:ext cx="617646" cy="147813"/>
          </a:xfrm>
          <a:prstGeom prst="round1Rect">
            <a:avLst>
              <a:gd fmla="val 16667"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76" name="Google Shape;876;p12"/>
          <p:cNvSpPr/>
          <p:nvPr/>
        </p:nvSpPr>
        <p:spPr>
          <a:xfrm>
            <a:off x="2300335" y="1354310"/>
            <a:ext cx="617646" cy="147813"/>
          </a:xfrm>
          <a:prstGeom prst="round1Rect">
            <a:avLst>
              <a:gd fmla="val 16667"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77" name="Google Shape;877;p12"/>
          <p:cNvSpPr/>
          <p:nvPr/>
        </p:nvSpPr>
        <p:spPr>
          <a:xfrm>
            <a:off x="2300334" y="2494099"/>
            <a:ext cx="789443" cy="147813"/>
          </a:xfrm>
          <a:prstGeom prst="round1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878" name="Google Shape;878;p12"/>
          <p:cNvSpPr/>
          <p:nvPr/>
        </p:nvSpPr>
        <p:spPr>
          <a:xfrm>
            <a:off x="6995485" y="2270753"/>
            <a:ext cx="617646" cy="147813"/>
          </a:xfrm>
          <a:prstGeom prst="round1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879" name="Google Shape;879;p12"/>
          <p:cNvSpPr/>
          <p:nvPr/>
        </p:nvSpPr>
        <p:spPr>
          <a:xfrm>
            <a:off x="6995485" y="2042795"/>
            <a:ext cx="617646" cy="147813"/>
          </a:xfrm>
          <a:prstGeom prst="round1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880" name="Google Shape;880;p12"/>
          <p:cNvSpPr/>
          <p:nvPr/>
        </p:nvSpPr>
        <p:spPr>
          <a:xfrm>
            <a:off x="6995485" y="1814837"/>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81" name="Google Shape;881;p12"/>
          <p:cNvSpPr/>
          <p:nvPr/>
        </p:nvSpPr>
        <p:spPr>
          <a:xfrm>
            <a:off x="6995485" y="1586879"/>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82" name="Google Shape;882;p12"/>
          <p:cNvSpPr/>
          <p:nvPr/>
        </p:nvSpPr>
        <p:spPr>
          <a:xfrm>
            <a:off x="6995485" y="1358921"/>
            <a:ext cx="617646" cy="147813"/>
          </a:xfrm>
          <a:prstGeom prst="round1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883" name="Google Shape;883;p12"/>
          <p:cNvSpPr/>
          <p:nvPr/>
        </p:nvSpPr>
        <p:spPr>
          <a:xfrm>
            <a:off x="6995484" y="2498710"/>
            <a:ext cx="789443" cy="147813"/>
          </a:xfrm>
          <a:prstGeom prst="round1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884" name="Google Shape;884;p12"/>
          <p:cNvSpPr txBox="1"/>
          <p:nvPr/>
        </p:nvSpPr>
        <p:spPr>
          <a:xfrm>
            <a:off x="2015477" y="2644797"/>
            <a:ext cx="1453637"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Utilization</a:t>
            </a:r>
            <a:endParaRPr b="0" i="0" sz="1800" u="none" cap="none" strike="noStrike">
              <a:solidFill>
                <a:srgbClr val="7F7F7F"/>
              </a:solidFill>
              <a:latin typeface="Ubuntu"/>
              <a:ea typeface="Ubuntu"/>
              <a:cs typeface="Ubuntu"/>
              <a:sym typeface="Ubuntu"/>
            </a:endParaRPr>
          </a:p>
        </p:txBody>
      </p:sp>
      <p:sp>
        <p:nvSpPr>
          <p:cNvPr id="885" name="Google Shape;885;p12"/>
          <p:cNvSpPr txBox="1"/>
          <p:nvPr/>
        </p:nvSpPr>
        <p:spPr>
          <a:xfrm>
            <a:off x="6663915" y="2637250"/>
            <a:ext cx="1453637"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Utilization</a:t>
            </a:r>
            <a:endParaRPr b="0" i="0" sz="1800" u="none" cap="none" strike="noStrike">
              <a:solidFill>
                <a:srgbClr val="7F7F7F"/>
              </a:solidFill>
              <a:latin typeface="Ubuntu"/>
              <a:ea typeface="Ubuntu"/>
              <a:cs typeface="Ubuntu"/>
              <a:sym typeface="Ubuntu"/>
            </a:endParaRPr>
          </a:p>
        </p:txBody>
      </p:sp>
      <p:sp>
        <p:nvSpPr>
          <p:cNvPr id="886" name="Google Shape;886;p12"/>
          <p:cNvSpPr txBox="1"/>
          <p:nvPr/>
        </p:nvSpPr>
        <p:spPr>
          <a:xfrm>
            <a:off x="3381625" y="2665223"/>
            <a:ext cx="696536"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Size</a:t>
            </a:r>
            <a:endParaRPr b="0" i="0" sz="1800" u="none" cap="none" strike="noStrike">
              <a:solidFill>
                <a:srgbClr val="7F7F7F"/>
              </a:solidFill>
              <a:latin typeface="Ubuntu"/>
              <a:ea typeface="Ubuntu"/>
              <a:cs typeface="Ubuntu"/>
              <a:sym typeface="Ubuntu"/>
            </a:endParaRPr>
          </a:p>
        </p:txBody>
      </p:sp>
      <p:sp>
        <p:nvSpPr>
          <p:cNvPr id="887" name="Google Shape;887;p12"/>
          <p:cNvSpPr txBox="1"/>
          <p:nvPr/>
        </p:nvSpPr>
        <p:spPr>
          <a:xfrm>
            <a:off x="8124000" y="2631105"/>
            <a:ext cx="696536"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Size</a:t>
            </a:r>
            <a:endParaRPr b="0" i="0" sz="1800" u="none" cap="none" strike="noStrike">
              <a:solidFill>
                <a:srgbClr val="7F7F7F"/>
              </a:solidFill>
              <a:latin typeface="Ubuntu"/>
              <a:ea typeface="Ubuntu"/>
              <a:cs typeface="Ubuntu"/>
              <a:sym typeface="Ubuntu"/>
            </a:endParaRPr>
          </a:p>
        </p:txBody>
      </p:sp>
      <p:sp>
        <p:nvSpPr>
          <p:cNvPr id="888" name="Google Shape;888;p12"/>
          <p:cNvSpPr/>
          <p:nvPr/>
        </p:nvSpPr>
        <p:spPr>
          <a:xfrm>
            <a:off x="8079153" y="1270013"/>
            <a:ext cx="660439" cy="1367237"/>
          </a:xfrm>
          <a:prstGeom prst="flowChartMagneticDisk">
            <a:avLst/>
          </a:prstGeom>
          <a:gradFill>
            <a:gsLst>
              <a:gs pos="0">
                <a:srgbClr val="E1B2D2"/>
              </a:gs>
              <a:gs pos="100000">
                <a:srgbClr val="E3B098"/>
              </a:gs>
            </a:gsLst>
            <a:lin ang="2700000" scaled="0"/>
          </a:gra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889" name="Google Shape;889;p12"/>
          <p:cNvSpPr/>
          <p:nvPr/>
        </p:nvSpPr>
        <p:spPr>
          <a:xfrm>
            <a:off x="3337954" y="1304131"/>
            <a:ext cx="660439" cy="1367237"/>
          </a:xfrm>
          <a:prstGeom prst="flowChartMagneticDisk">
            <a:avLst/>
          </a:prstGeom>
          <a:gradFill>
            <a:gsLst>
              <a:gs pos="0">
                <a:srgbClr val="E1B2D2"/>
              </a:gs>
              <a:gs pos="100000">
                <a:srgbClr val="E3B098"/>
              </a:gs>
            </a:gsLst>
            <a:lin ang="2700000" scaled="0"/>
          </a:gra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GB</a:t>
            </a:r>
            <a:endParaRPr b="0" i="0" sz="1800" u="none" cap="none" strike="noStrike">
              <a:solidFill>
                <a:schemeClr val="lt1"/>
              </a:solidFill>
              <a:latin typeface="Ubuntu"/>
              <a:ea typeface="Ubuntu"/>
              <a:cs typeface="Ubuntu"/>
              <a:sym typeface="Ubuntu"/>
            </a:endParaRPr>
          </a:p>
        </p:txBody>
      </p:sp>
      <p:sp>
        <p:nvSpPr>
          <p:cNvPr id="890" name="Google Shape;890;p12"/>
          <p:cNvSpPr/>
          <p:nvPr/>
        </p:nvSpPr>
        <p:spPr>
          <a:xfrm>
            <a:off x="8076966" y="2125887"/>
            <a:ext cx="660439" cy="511363"/>
          </a:xfrm>
          <a:prstGeom prst="flowChartMagneticDisk">
            <a:avLst/>
          </a:prstGeom>
          <a:gradFill>
            <a:gsLst>
              <a:gs pos="0">
                <a:srgbClr val="E1B2D2"/>
              </a:gs>
              <a:gs pos="100000">
                <a:srgbClr val="E3B098"/>
              </a:gs>
            </a:gsLst>
            <a:lin ang="2700000" scaled="0"/>
          </a:gra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MB</a:t>
            </a:r>
            <a:endParaRPr b="0" i="0" sz="1800" u="none" cap="none" strike="noStrike">
              <a:solidFill>
                <a:schemeClr val="lt1"/>
              </a:solidFill>
              <a:latin typeface="Ubuntu"/>
              <a:ea typeface="Ubuntu"/>
              <a:cs typeface="Ubuntu"/>
              <a:sym typeface="Ubuntu"/>
            </a:endParaRPr>
          </a:p>
        </p:txBody>
      </p:sp>
      <p:sp>
        <p:nvSpPr>
          <p:cNvPr id="891" name="Google Shape;891;p12"/>
          <p:cNvSpPr txBox="1"/>
          <p:nvPr/>
        </p:nvSpPr>
        <p:spPr>
          <a:xfrm>
            <a:off x="4130789" y="2637250"/>
            <a:ext cx="1184661"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Boot Up</a:t>
            </a:r>
            <a:endParaRPr b="0" i="0" sz="1800" u="none" cap="none" strike="noStrike">
              <a:solidFill>
                <a:srgbClr val="7F7F7F"/>
              </a:solidFill>
              <a:latin typeface="Ubuntu"/>
              <a:ea typeface="Ubuntu"/>
              <a:cs typeface="Ubuntu"/>
              <a:sym typeface="Ubuntu"/>
            </a:endParaRPr>
          </a:p>
        </p:txBody>
      </p:sp>
      <p:sp>
        <p:nvSpPr>
          <p:cNvPr id="892" name="Google Shape;892;p12"/>
          <p:cNvSpPr txBox="1"/>
          <p:nvPr/>
        </p:nvSpPr>
        <p:spPr>
          <a:xfrm>
            <a:off x="8856499" y="2637250"/>
            <a:ext cx="1184661"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Boot Up</a:t>
            </a:r>
            <a:endParaRPr b="0" i="0" sz="1800" u="none" cap="none" strike="noStrike">
              <a:solidFill>
                <a:srgbClr val="7F7F7F"/>
              </a:solidFill>
              <a:latin typeface="Ubuntu"/>
              <a:ea typeface="Ubuntu"/>
              <a:cs typeface="Ubuntu"/>
              <a:sym typeface="Ubuntu"/>
            </a:endParaRPr>
          </a:p>
        </p:txBody>
      </p:sp>
      <p:sp>
        <p:nvSpPr>
          <p:cNvPr id="893" name="Google Shape;893;p12"/>
          <p:cNvSpPr txBox="1"/>
          <p:nvPr/>
        </p:nvSpPr>
        <p:spPr>
          <a:xfrm>
            <a:off x="4371188" y="1304131"/>
            <a:ext cx="792354"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EFBACA"/>
              </a:buClr>
              <a:buSzPts val="1800"/>
              <a:buFont typeface="Noto Sans Symbols"/>
              <a:buChar char="✔"/>
            </a:pPr>
            <a:r>
              <a:rPr b="0" i="0" lang="en-US" sz="1800" u="none" cap="none" strike="noStrike">
                <a:solidFill>
                  <a:srgbClr val="EFBACA"/>
                </a:solidFill>
                <a:latin typeface="Ubuntu"/>
                <a:ea typeface="Ubuntu"/>
                <a:cs typeface="Ubuntu"/>
                <a:sym typeface="Ubuntu"/>
              </a:rPr>
              <a:t> </a:t>
            </a:r>
            <a:endParaRPr b="0" i="0" sz="1800" u="none" cap="none" strike="noStrike">
              <a:solidFill>
                <a:schemeClr val="dk1"/>
              </a:solidFill>
              <a:latin typeface="Ubuntu"/>
              <a:ea typeface="Ubuntu"/>
              <a:cs typeface="Ubuntu"/>
              <a:sym typeface="Ubuntu"/>
            </a:endParaRPr>
          </a:p>
          <a:p>
            <a:pPr indent="-285750" lvl="0" marL="285750" marR="0" rtl="0" algn="l">
              <a:spcBef>
                <a:spcPts val="0"/>
              </a:spcBef>
              <a:spcAft>
                <a:spcPts val="0"/>
              </a:spcAft>
              <a:buClr>
                <a:srgbClr val="EFBACA"/>
              </a:buClr>
              <a:buSzPts val="1800"/>
              <a:buFont typeface="Noto Sans Symbols"/>
              <a:buChar char="✔"/>
            </a:pPr>
            <a:r>
              <a:rPr b="0" i="0" lang="en-US" sz="1800" u="none" cap="none" strike="noStrike">
                <a:solidFill>
                  <a:srgbClr val="EFBACA"/>
                </a:solidFill>
                <a:latin typeface="Ubuntu"/>
                <a:ea typeface="Ubuntu"/>
                <a:cs typeface="Ubuntu"/>
                <a:sym typeface="Ubuntu"/>
              </a:rPr>
              <a:t>  </a:t>
            </a:r>
            <a:endParaRPr b="0" i="0" sz="1800" u="none" cap="none" strike="noStrike">
              <a:solidFill>
                <a:schemeClr val="dk1"/>
              </a:solidFill>
              <a:latin typeface="Ubuntu"/>
              <a:ea typeface="Ubuntu"/>
              <a:cs typeface="Ubuntu"/>
              <a:sym typeface="Ubuntu"/>
            </a:endParaRPr>
          </a:p>
          <a:p>
            <a:pPr indent="-285750" lvl="0" marL="285750" marR="0" rtl="0" algn="l">
              <a:spcBef>
                <a:spcPts val="0"/>
              </a:spcBef>
              <a:spcAft>
                <a:spcPts val="0"/>
              </a:spcAft>
              <a:buClr>
                <a:srgbClr val="EFBACA"/>
              </a:buClr>
              <a:buSzPts val="1800"/>
              <a:buFont typeface="Noto Sans Symbols"/>
              <a:buChar char="✔"/>
            </a:pPr>
            <a:r>
              <a:rPr b="0" i="0" lang="en-US" sz="1800" u="none" cap="none" strike="noStrike">
                <a:solidFill>
                  <a:srgbClr val="EFBACA"/>
                </a:solidFill>
                <a:latin typeface="Ubuntu"/>
                <a:ea typeface="Ubuntu"/>
                <a:cs typeface="Ubuntu"/>
                <a:sym typeface="Ubuntu"/>
              </a:rPr>
              <a:t> </a:t>
            </a:r>
            <a:endParaRPr b="0" i="0" sz="1800" u="none" cap="none" strike="noStrike">
              <a:solidFill>
                <a:schemeClr val="dk1"/>
              </a:solidFill>
              <a:latin typeface="Ubuntu"/>
              <a:ea typeface="Ubuntu"/>
              <a:cs typeface="Ubuntu"/>
              <a:sym typeface="Ubuntu"/>
            </a:endParaRPr>
          </a:p>
          <a:p>
            <a:pPr indent="-285750" lvl="0" marL="285750" marR="0" rtl="0" algn="l">
              <a:spcBef>
                <a:spcPts val="0"/>
              </a:spcBef>
              <a:spcAft>
                <a:spcPts val="0"/>
              </a:spcAft>
              <a:buClr>
                <a:srgbClr val="EFBACA"/>
              </a:buClr>
              <a:buSzPts val="1800"/>
              <a:buFont typeface="Noto Sans Symbols"/>
              <a:buChar char="✔"/>
            </a:pPr>
            <a:r>
              <a:rPr b="0" i="0" lang="en-US" sz="1800" u="none" cap="none" strike="noStrike">
                <a:solidFill>
                  <a:srgbClr val="EFBACA"/>
                </a:solidFill>
                <a:latin typeface="Ubuntu"/>
                <a:ea typeface="Ubuntu"/>
                <a:cs typeface="Ubuntu"/>
                <a:sym typeface="Ubuntu"/>
              </a:rPr>
              <a:t> </a:t>
            </a:r>
            <a:endParaRPr b="0" i="0" sz="1800" u="none" cap="none" strike="noStrike">
              <a:solidFill>
                <a:schemeClr val="dk1"/>
              </a:solidFill>
              <a:latin typeface="Ubuntu"/>
              <a:ea typeface="Ubuntu"/>
              <a:cs typeface="Ubuntu"/>
              <a:sym typeface="Ubuntu"/>
            </a:endParaRPr>
          </a:p>
          <a:p>
            <a:pPr indent="-285750" lvl="0" marL="285750" marR="0" rtl="0" algn="l">
              <a:spcBef>
                <a:spcPts val="0"/>
              </a:spcBef>
              <a:spcAft>
                <a:spcPts val="0"/>
              </a:spcAft>
              <a:buClr>
                <a:srgbClr val="EFBACA"/>
              </a:buClr>
              <a:buSzPts val="1800"/>
              <a:buFont typeface="Noto Sans Symbols"/>
              <a:buChar char="✔"/>
            </a:pPr>
            <a:r>
              <a:rPr b="0" i="0" lang="en-US" sz="1800" u="none" cap="none" strike="noStrike">
                <a:solidFill>
                  <a:srgbClr val="EFBACA"/>
                </a:solidFill>
                <a:latin typeface="Ubuntu"/>
                <a:ea typeface="Ubuntu"/>
                <a:cs typeface="Ubuntu"/>
                <a:sym typeface="Ubuntu"/>
              </a:rPr>
              <a:t> </a:t>
            </a:r>
            <a:endParaRPr b="0" i="0" sz="1800" u="none" cap="none" strike="noStrike">
              <a:solidFill>
                <a:schemeClr val="dk1"/>
              </a:solidFill>
              <a:latin typeface="Ubuntu"/>
              <a:ea typeface="Ubuntu"/>
              <a:cs typeface="Ubuntu"/>
              <a:sym typeface="Ubuntu"/>
            </a:endParaRPr>
          </a:p>
        </p:txBody>
      </p:sp>
      <p:sp>
        <p:nvSpPr>
          <p:cNvPr id="894" name="Google Shape;894;p12"/>
          <p:cNvSpPr txBox="1"/>
          <p:nvPr/>
        </p:nvSpPr>
        <p:spPr>
          <a:xfrm>
            <a:off x="9162347" y="1247327"/>
            <a:ext cx="79235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92D050"/>
              </a:buClr>
              <a:buSzPts val="1800"/>
              <a:buFont typeface="Ubuntu"/>
              <a:buNone/>
            </a:pPr>
            <a:r>
              <a:rPr b="0" i="0" lang="en-US" sz="1800" u="none" cap="none" strike="noStrike">
                <a:solidFill>
                  <a:srgbClr val="92D050"/>
                </a:solidFill>
                <a:latin typeface="Ubuntu"/>
                <a:ea typeface="Ubuntu"/>
                <a:cs typeface="Ubuntu"/>
                <a:sym typeface="Ubuntu"/>
              </a:rPr>
              <a:t> </a:t>
            </a:r>
            <a:endParaRPr b="0" i="0" sz="1800" u="none" cap="none" strike="noStrike">
              <a:solidFill>
                <a:schemeClr val="dk1"/>
              </a:solidFill>
              <a:latin typeface="Ubuntu"/>
              <a:ea typeface="Ubuntu"/>
              <a:cs typeface="Ubuntu"/>
              <a:sym typeface="Ubuntu"/>
            </a:endParaRPr>
          </a:p>
          <a:p>
            <a:pPr indent="0" lvl="0" marL="0" marR="0" rtl="0" algn="l">
              <a:spcBef>
                <a:spcPts val="0"/>
              </a:spcBef>
              <a:spcAft>
                <a:spcPts val="0"/>
              </a:spcAft>
              <a:buClr>
                <a:srgbClr val="92D050"/>
              </a:buClr>
              <a:buSzPts val="1800"/>
              <a:buFont typeface="Ubuntu"/>
              <a:buNone/>
            </a:pPr>
            <a:r>
              <a:rPr b="0" i="0" lang="en-US" sz="1800" u="none" cap="none" strike="noStrike">
                <a:solidFill>
                  <a:srgbClr val="92D050"/>
                </a:solidFill>
                <a:latin typeface="Ubuntu"/>
                <a:ea typeface="Ubuntu"/>
                <a:cs typeface="Ubuntu"/>
                <a:sym typeface="Ubuntu"/>
              </a:rPr>
              <a:t>  </a:t>
            </a:r>
            <a:endParaRPr b="0" i="0" sz="1800" u="none" cap="none" strike="noStrike">
              <a:solidFill>
                <a:schemeClr val="dk1"/>
              </a:solidFill>
              <a:latin typeface="Ubuntu"/>
              <a:ea typeface="Ubuntu"/>
              <a:cs typeface="Ubuntu"/>
              <a:sym typeface="Ubuntu"/>
            </a:endParaRPr>
          </a:p>
          <a:p>
            <a:pPr indent="0" lvl="0" marL="0" marR="0" rtl="0" algn="l">
              <a:spcBef>
                <a:spcPts val="0"/>
              </a:spcBef>
              <a:spcAft>
                <a:spcPts val="0"/>
              </a:spcAft>
              <a:buClr>
                <a:srgbClr val="92D050"/>
              </a:buClr>
              <a:buSzPts val="1800"/>
              <a:buFont typeface="Ubuntu"/>
              <a:buNone/>
            </a:pPr>
            <a:r>
              <a:rPr b="0" i="0" lang="en-US" sz="1800" u="none" cap="none" strike="noStrike">
                <a:solidFill>
                  <a:srgbClr val="92D050"/>
                </a:solidFill>
                <a:latin typeface="Ubuntu"/>
                <a:ea typeface="Ubuntu"/>
                <a:cs typeface="Ubuntu"/>
                <a:sym typeface="Ubuntu"/>
              </a:rPr>
              <a:t> </a:t>
            </a:r>
            <a:endParaRPr b="0" i="0" sz="1800" u="none" cap="none" strike="noStrike">
              <a:solidFill>
                <a:schemeClr val="dk1"/>
              </a:solidFill>
              <a:latin typeface="Ubuntu"/>
              <a:ea typeface="Ubuntu"/>
              <a:cs typeface="Ubuntu"/>
              <a:sym typeface="Ubuntu"/>
            </a:endParaRPr>
          </a:p>
          <a:p>
            <a:pPr indent="0" lvl="0" marL="0" marR="0" rtl="0" algn="l">
              <a:spcBef>
                <a:spcPts val="0"/>
              </a:spcBef>
              <a:spcAft>
                <a:spcPts val="0"/>
              </a:spcAft>
              <a:buClr>
                <a:srgbClr val="92D050"/>
              </a:buClr>
              <a:buSzPts val="1800"/>
              <a:buFont typeface="Ubuntu"/>
              <a:buNone/>
            </a:pPr>
            <a:r>
              <a:rPr b="0" i="0" lang="en-US" sz="1800" u="none" cap="none" strike="noStrike">
                <a:solidFill>
                  <a:srgbClr val="92D050"/>
                </a:solidFill>
                <a:latin typeface="Ubuntu"/>
                <a:ea typeface="Ubuntu"/>
                <a:cs typeface="Ubuntu"/>
                <a:sym typeface="Ubuntu"/>
              </a:rPr>
              <a:t> </a:t>
            </a:r>
            <a:endParaRPr b="0" i="0" sz="1800" u="none" cap="none" strike="noStrike">
              <a:solidFill>
                <a:schemeClr val="dk1"/>
              </a:solidFill>
              <a:latin typeface="Ubuntu"/>
              <a:ea typeface="Ubuntu"/>
              <a:cs typeface="Ubuntu"/>
              <a:sym typeface="Ubuntu"/>
            </a:endParaRPr>
          </a:p>
          <a:p>
            <a:pPr indent="-285750" lvl="0" marL="285750" marR="0" rtl="0" algn="l">
              <a:spcBef>
                <a:spcPts val="0"/>
              </a:spcBef>
              <a:spcAft>
                <a:spcPts val="0"/>
              </a:spcAft>
              <a:buClr>
                <a:srgbClr val="92D050"/>
              </a:buClr>
              <a:buSzPts val="1800"/>
              <a:buFont typeface="Noto Sans Symbols"/>
              <a:buChar char="✔"/>
            </a:pPr>
            <a:r>
              <a:rPr b="0" i="0" lang="en-US" sz="1800" u="none" cap="none" strike="noStrike">
                <a:solidFill>
                  <a:srgbClr val="92D050"/>
                </a:solidFill>
                <a:latin typeface="Ubuntu"/>
                <a:ea typeface="Ubuntu"/>
                <a:cs typeface="Ubuntu"/>
                <a:sym typeface="Ubuntu"/>
              </a:rPr>
              <a:t> </a:t>
            </a:r>
            <a:endParaRPr b="0" i="0" sz="1800" u="none" cap="none" strike="noStrike">
              <a:solidFill>
                <a:schemeClr val="dk1"/>
              </a:solidFill>
              <a:latin typeface="Ubuntu"/>
              <a:ea typeface="Ubuntu"/>
              <a:cs typeface="Ubuntu"/>
              <a:sym typeface="Ubuntu"/>
            </a:endParaRPr>
          </a:p>
        </p:txBody>
      </p:sp>
      <p:cxnSp>
        <p:nvCxnSpPr>
          <p:cNvPr id="895" name="Google Shape;895;p12"/>
          <p:cNvCxnSpPr/>
          <p:nvPr/>
        </p:nvCxnSpPr>
        <p:spPr>
          <a:xfrm>
            <a:off x="6096000" y="1953631"/>
            <a:ext cx="0" cy="4742031"/>
          </a:xfrm>
          <a:prstGeom prst="straightConnector1">
            <a:avLst/>
          </a:prstGeom>
          <a:noFill/>
          <a:ln cap="flat" cmpd="sng" w="19050">
            <a:solidFill>
              <a:srgbClr val="7F7F7F"/>
            </a:solidFill>
            <a:prstDash val="solid"/>
            <a:miter lim="800000"/>
            <a:headEnd len="sm" w="sm" type="none"/>
            <a:tailEnd len="sm" w="sm" type="none"/>
          </a:ln>
        </p:spPr>
      </p:cxnSp>
      <p:sp>
        <p:nvSpPr>
          <p:cNvPr id="896" name="Google Shape;896;p12"/>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Containers vs Virtual Machines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500"/>
                                        <p:tgtEl>
                                          <p:spTgt spid="8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500"/>
                                        <p:tgtEl>
                                          <p:spTgt spid="8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500"/>
                                        <p:tgtEl>
                                          <p:spTgt spid="89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500"/>
                                        <p:tgtEl>
                                          <p:spTgt spid="84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500"/>
                                        <p:tgtEl>
                                          <p:spTgt spid="847"/>
                                        </p:tgtEl>
                                      </p:cBhvr>
                                    </p:animEffect>
                                  </p:childTnLst>
                                </p:cTn>
                              </p:par>
                              <p:par>
                                <p:cTn fill="hold" nodeType="with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5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500"/>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500"/>
                                        <p:tgtEl>
                                          <p:spTgt spid="850"/>
                                        </p:tgtEl>
                                      </p:cBhvr>
                                    </p:animEffec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5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500"/>
                                        <p:tgtEl>
                                          <p:spTgt spid="85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5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500"/>
                                        <p:tgtEl>
                                          <p:spTgt spid="86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5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5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500"/>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500"/>
                                        <p:tgtEl>
                                          <p:spTgt spid="85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5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500"/>
                                        <p:tgtEl>
                                          <p:spTgt spid="86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500"/>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500"/>
                                        <p:tgtEl>
                                          <p:spTgt spid="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5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500"/>
                                        <p:tgtEl>
                                          <p:spTgt spid="8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5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5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5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5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500"/>
                                        <p:tgtEl>
                                          <p:spTgt spid="837"/>
                                        </p:tgtEl>
                                      </p:cBhvr>
                                    </p:animEffect>
                                  </p:childTnLst>
                                </p:cTn>
                              </p:par>
                              <p:par>
                                <p:cTn fill="hold" nodeType="with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500"/>
                                        <p:tgtEl>
                                          <p:spTgt spid="838"/>
                                        </p:tgtEl>
                                      </p:cBhvr>
                                    </p:animEffect>
                                  </p:childTnLst>
                                </p:cTn>
                              </p:par>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500"/>
                                        <p:tgtEl>
                                          <p:spTgt spid="839"/>
                                        </p:tgtEl>
                                      </p:cBhvr>
                                    </p:animEffect>
                                  </p:childTnLst>
                                </p:cTn>
                              </p:par>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5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500"/>
                                        <p:tgtEl>
                                          <p:spTgt spid="841"/>
                                        </p:tgtEl>
                                      </p:cBhvr>
                                    </p:animEffect>
                                  </p:childTnLst>
                                </p:cTn>
                              </p:par>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500"/>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500"/>
                                        <p:tgtEl>
                                          <p:spTgt spid="8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500"/>
                                        <p:tgtEl>
                                          <p:spTgt spid="8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500"/>
                                        <p:tgtEl>
                                          <p:spTgt spid="87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500"/>
                                        <p:tgtEl>
                                          <p:spTgt spid="87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500"/>
                                        <p:tgtEl>
                                          <p:spTgt spid="87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500"/>
                                        <p:tgtEl>
                                          <p:spTgt spid="87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500"/>
                                        <p:tgtEl>
                                          <p:spTgt spid="88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500"/>
                                        <p:tgtEl>
                                          <p:spTgt spid="87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500"/>
                                        <p:tgtEl>
                                          <p:spTgt spid="881"/>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5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5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500"/>
                                        <p:tgtEl>
                                          <p:spTgt spid="887"/>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500"/>
                                        <p:tgtEl>
                                          <p:spTgt spid="8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5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5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500"/>
                                        <p:tgtEl>
                                          <p:spTgt spid="8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93">
                                            <p:txEl>
                                              <p:pRg end="0" st="0"/>
                                            </p:txEl>
                                          </p:spTgt>
                                        </p:tgtEl>
                                        <p:attrNameLst>
                                          <p:attrName>style.visibility</p:attrName>
                                        </p:attrNameLst>
                                      </p:cBhvr>
                                      <p:to>
                                        <p:strVal val="visible"/>
                                      </p:to>
                                    </p:set>
                                    <p:animEffect filter="fade" transition="in">
                                      <p:cBhvr>
                                        <p:cTn dur="500"/>
                                        <p:tgtEl>
                                          <p:spTgt spid="89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3">
                                            <p:txEl>
                                              <p:pRg end="1" st="1"/>
                                            </p:txEl>
                                          </p:spTgt>
                                        </p:tgtEl>
                                        <p:attrNameLst>
                                          <p:attrName>style.visibility</p:attrName>
                                        </p:attrNameLst>
                                      </p:cBhvr>
                                      <p:to>
                                        <p:strVal val="visible"/>
                                      </p:to>
                                    </p:set>
                                    <p:animEffect filter="fade" transition="in">
                                      <p:cBhvr>
                                        <p:cTn dur="500"/>
                                        <p:tgtEl>
                                          <p:spTgt spid="89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93">
                                            <p:txEl>
                                              <p:pRg end="2" st="2"/>
                                            </p:txEl>
                                          </p:spTgt>
                                        </p:tgtEl>
                                        <p:attrNameLst>
                                          <p:attrName>style.visibility</p:attrName>
                                        </p:attrNameLst>
                                      </p:cBhvr>
                                      <p:to>
                                        <p:strVal val="visible"/>
                                      </p:to>
                                    </p:set>
                                    <p:animEffect filter="fade" transition="in">
                                      <p:cBhvr>
                                        <p:cTn dur="500"/>
                                        <p:tgtEl>
                                          <p:spTgt spid="89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93">
                                            <p:txEl>
                                              <p:pRg end="3" st="3"/>
                                            </p:txEl>
                                          </p:spTgt>
                                        </p:tgtEl>
                                        <p:attrNameLst>
                                          <p:attrName>style.visibility</p:attrName>
                                        </p:attrNameLst>
                                      </p:cBhvr>
                                      <p:to>
                                        <p:strVal val="visible"/>
                                      </p:to>
                                    </p:set>
                                    <p:animEffect filter="fade" transition="in">
                                      <p:cBhvr>
                                        <p:cTn dur="500"/>
                                        <p:tgtEl>
                                          <p:spTgt spid="89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93">
                                            <p:txEl>
                                              <p:pRg end="4" st="4"/>
                                            </p:txEl>
                                          </p:spTgt>
                                        </p:tgtEl>
                                        <p:attrNameLst>
                                          <p:attrName>style.visibility</p:attrName>
                                        </p:attrNameLst>
                                      </p:cBhvr>
                                      <p:to>
                                        <p:strVal val="visible"/>
                                      </p:to>
                                    </p:set>
                                    <p:animEffect filter="fade" transition="in">
                                      <p:cBhvr>
                                        <p:cTn dur="500"/>
                                        <p:tgtEl>
                                          <p:spTgt spid="89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94">
                                            <p:txEl>
                                              <p:pRg end="0" st="0"/>
                                            </p:txEl>
                                          </p:spTgt>
                                        </p:tgtEl>
                                        <p:attrNameLst>
                                          <p:attrName>style.visibility</p:attrName>
                                        </p:attrNameLst>
                                      </p:cBhvr>
                                      <p:to>
                                        <p:strVal val="visible"/>
                                      </p:to>
                                    </p:set>
                                    <p:animEffect filter="fade" transition="in">
                                      <p:cBhvr>
                                        <p:cTn dur="500"/>
                                        <p:tgtEl>
                                          <p:spTgt spid="894">
                                            <p:txEl>
                                              <p:pRg end="0" st="0"/>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94">
                                            <p:txEl>
                                              <p:pRg end="1" st="1"/>
                                            </p:txEl>
                                          </p:spTgt>
                                        </p:tgtEl>
                                        <p:attrNameLst>
                                          <p:attrName>style.visibility</p:attrName>
                                        </p:attrNameLst>
                                      </p:cBhvr>
                                      <p:to>
                                        <p:strVal val="visible"/>
                                      </p:to>
                                    </p:set>
                                    <p:animEffect filter="fade" transition="in">
                                      <p:cBhvr>
                                        <p:cTn dur="500"/>
                                        <p:tgtEl>
                                          <p:spTgt spid="894">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94">
                                            <p:txEl>
                                              <p:pRg end="2" st="2"/>
                                            </p:txEl>
                                          </p:spTgt>
                                        </p:tgtEl>
                                        <p:attrNameLst>
                                          <p:attrName>style.visibility</p:attrName>
                                        </p:attrNameLst>
                                      </p:cBhvr>
                                      <p:to>
                                        <p:strVal val="visible"/>
                                      </p:to>
                                    </p:set>
                                    <p:animEffect filter="fade" transition="in">
                                      <p:cBhvr>
                                        <p:cTn dur="500"/>
                                        <p:tgtEl>
                                          <p:spTgt spid="894">
                                            <p:txEl>
                                              <p:pRg end="2" st="2"/>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894">
                                            <p:txEl>
                                              <p:pRg end="3" st="3"/>
                                            </p:txEl>
                                          </p:spTgt>
                                        </p:tgtEl>
                                        <p:attrNameLst>
                                          <p:attrName>style.visibility</p:attrName>
                                        </p:attrNameLst>
                                      </p:cBhvr>
                                      <p:to>
                                        <p:strVal val="visible"/>
                                      </p:to>
                                    </p:set>
                                    <p:animEffect filter="fade" transition="in">
                                      <p:cBhvr>
                                        <p:cTn dur="500"/>
                                        <p:tgtEl>
                                          <p:spTgt spid="894">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894">
                                            <p:txEl>
                                              <p:pRg end="4" st="4"/>
                                            </p:txEl>
                                          </p:spTgt>
                                        </p:tgtEl>
                                        <p:attrNameLst>
                                          <p:attrName>style.visibility</p:attrName>
                                        </p:attrNameLst>
                                      </p:cBhvr>
                                      <p:to>
                                        <p:strVal val="visible"/>
                                      </p:to>
                                    </p:set>
                                    <p:animEffect filter="fade" transition="in">
                                      <p:cBhvr>
                                        <p:cTn dur="500"/>
                                        <p:tgtEl>
                                          <p:spTgt spid="89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0" name="Shape 3200"/>
        <p:cNvGrpSpPr/>
        <p:nvPr/>
      </p:nvGrpSpPr>
      <p:grpSpPr>
        <a:xfrm>
          <a:off x="0" y="0"/>
          <a:ext cx="0" cy="0"/>
          <a:chOff x="0" y="0"/>
          <a:chExt cx="0" cy="0"/>
        </a:xfrm>
      </p:grpSpPr>
      <p:sp>
        <p:nvSpPr>
          <p:cNvPr id="3201" name="Google Shape;3201;p230"/>
          <p:cNvSpPr/>
          <p:nvPr/>
        </p:nvSpPr>
        <p:spPr>
          <a:xfrm>
            <a:off x="732450" y="2467039"/>
            <a:ext cx="2027923" cy="2279171"/>
          </a:xfrm>
          <a:prstGeom prst="roundRect">
            <a:avLst>
              <a:gd fmla="val 16667" name="adj"/>
            </a:avLst>
          </a:prstGeom>
          <a:gradFill>
            <a:gsLst>
              <a:gs pos="0">
                <a:srgbClr val="3566F1">
                  <a:alpha val="36470"/>
                </a:srgbClr>
              </a:gs>
              <a:gs pos="100000">
                <a:schemeClr val="accent6">
                  <a:alpha val="36470"/>
                </a:schemeClr>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500"/>
              <a:buFont typeface="Ubuntu"/>
              <a:buNone/>
            </a:pPr>
            <a:r>
              <a:rPr b="0" i="0" lang="en-US" sz="1500" u="none" cap="none" strike="noStrike">
                <a:solidFill>
                  <a:schemeClr val="lt1"/>
                </a:solidFill>
                <a:latin typeface="Ubuntu"/>
                <a:ea typeface="Ubuntu"/>
                <a:cs typeface="Ubuntu"/>
                <a:sym typeface="Ubuntu"/>
              </a:rPr>
              <a:t>Docker Host</a:t>
            </a:r>
            <a:endParaRPr b="0" i="0" sz="1500" u="none" cap="none" strike="noStrike">
              <a:solidFill>
                <a:schemeClr val="lt1"/>
              </a:solidFill>
              <a:latin typeface="Ubuntu"/>
              <a:ea typeface="Ubuntu"/>
              <a:cs typeface="Ubuntu"/>
              <a:sym typeface="Ubuntu"/>
            </a:endParaRPr>
          </a:p>
        </p:txBody>
      </p:sp>
      <p:sp>
        <p:nvSpPr>
          <p:cNvPr id="3202" name="Google Shape;3202;p230"/>
          <p:cNvSpPr/>
          <p:nvPr/>
        </p:nvSpPr>
        <p:spPr>
          <a:xfrm>
            <a:off x="1667784" y="2778960"/>
            <a:ext cx="15725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pic>
        <p:nvPicPr>
          <p:cNvPr descr="Related image" id="3203" name="Google Shape;3203;p230"/>
          <p:cNvPicPr preferRelativeResize="0"/>
          <p:nvPr/>
        </p:nvPicPr>
        <p:blipFill rotWithShape="1">
          <a:blip r:embed="rId3">
            <a:alphaModFix/>
          </a:blip>
          <a:srcRect b="18644" l="9732" r="8505" t="23999"/>
          <a:stretch/>
        </p:blipFill>
        <p:spPr>
          <a:xfrm>
            <a:off x="1207563" y="3719838"/>
            <a:ext cx="1077695" cy="755994"/>
          </a:xfrm>
          <a:prstGeom prst="rect">
            <a:avLst/>
          </a:prstGeom>
          <a:noFill/>
          <a:ln>
            <a:noFill/>
          </a:ln>
        </p:spPr>
      </p:pic>
      <p:sp>
        <p:nvSpPr>
          <p:cNvPr id="3204" name="Google Shape;3204;p230"/>
          <p:cNvSpPr/>
          <p:nvPr/>
        </p:nvSpPr>
        <p:spPr>
          <a:xfrm>
            <a:off x="618441" y="1559502"/>
            <a:ext cx="2645514" cy="340474"/>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my-web-server</a:t>
            </a:r>
            <a:endParaRPr b="0" i="0" sz="1800" u="none" cap="none" strike="noStrike">
              <a:solidFill>
                <a:srgbClr val="00FF00"/>
              </a:solidFill>
              <a:latin typeface="Ubuntu"/>
              <a:ea typeface="Ubuntu"/>
              <a:cs typeface="Ubuntu"/>
              <a:sym typeface="Ubuntu"/>
            </a:endParaRPr>
          </a:p>
        </p:txBody>
      </p:sp>
      <p:sp>
        <p:nvSpPr>
          <p:cNvPr id="3205" name="Google Shape;3205;p230"/>
          <p:cNvSpPr/>
          <p:nvPr/>
        </p:nvSpPr>
        <p:spPr>
          <a:xfrm>
            <a:off x="3661835" y="2257024"/>
            <a:ext cx="7156107" cy="2887705"/>
          </a:xfrm>
          <a:prstGeom prst="roundRect">
            <a:avLst>
              <a:gd fmla="val 8844" name="adj"/>
            </a:avLst>
          </a:prstGeom>
          <a:noFill/>
          <a:ln cap="flat" cmpd="sng" w="19050">
            <a:solidFill>
              <a:srgbClr val="0DB5F0"/>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Kubernetes Cluster</a:t>
            </a:r>
            <a:endParaRPr b="0" i="0" sz="1800" u="none" cap="none" strike="noStrike">
              <a:solidFill>
                <a:srgbClr val="7F7F7F"/>
              </a:solidFill>
              <a:latin typeface="Ubuntu"/>
              <a:ea typeface="Ubuntu"/>
              <a:cs typeface="Ubuntu"/>
              <a:sym typeface="Ubuntu"/>
            </a:endParaRPr>
          </a:p>
        </p:txBody>
      </p:sp>
      <p:sp>
        <p:nvSpPr>
          <p:cNvPr id="3206" name="Google Shape;3206;p230"/>
          <p:cNvSpPr/>
          <p:nvPr/>
        </p:nvSpPr>
        <p:spPr>
          <a:xfrm>
            <a:off x="3893578" y="2436559"/>
            <a:ext cx="2028000" cy="2279100"/>
          </a:xfrm>
          <a:prstGeom prst="roundRect">
            <a:avLst>
              <a:gd fmla="val 16667" name="adj"/>
            </a:avLst>
          </a:prstGeom>
          <a:gradFill>
            <a:gsLst>
              <a:gs pos="0">
                <a:srgbClr val="E6514B">
                  <a:alpha val="36470"/>
                </a:srgbClr>
              </a:gs>
              <a:gs pos="100000">
                <a:srgbClr val="E69A3D">
                  <a:alpha val="36470"/>
                </a:srgbClr>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500"/>
              <a:buFont typeface="Ubuntu"/>
              <a:buNone/>
            </a:pPr>
            <a:r>
              <a:rPr b="0" i="0" lang="en-US" sz="1500" u="none" cap="none" strike="noStrike">
                <a:solidFill>
                  <a:schemeClr val="lt1"/>
                </a:solidFill>
                <a:latin typeface="Ubuntu"/>
                <a:ea typeface="Ubuntu"/>
                <a:cs typeface="Ubuntu"/>
                <a:sym typeface="Ubuntu"/>
              </a:rPr>
              <a:t>Node</a:t>
            </a:r>
            <a:endParaRPr b="0" i="0" sz="1500" u="none" cap="none" strike="noStrike">
              <a:solidFill>
                <a:schemeClr val="lt1"/>
              </a:solidFill>
              <a:latin typeface="Ubuntu"/>
              <a:ea typeface="Ubuntu"/>
              <a:cs typeface="Ubuntu"/>
              <a:sym typeface="Ubuntu"/>
            </a:endParaRPr>
          </a:p>
        </p:txBody>
      </p:sp>
      <p:pic>
        <p:nvPicPr>
          <p:cNvPr descr="Related image" id="3207" name="Google Shape;3207;p230"/>
          <p:cNvPicPr preferRelativeResize="0"/>
          <p:nvPr/>
        </p:nvPicPr>
        <p:blipFill rotWithShape="1">
          <a:blip r:embed="rId3">
            <a:alphaModFix/>
          </a:blip>
          <a:srcRect b="18644" l="9732" r="8505" t="23999"/>
          <a:stretch/>
        </p:blipFill>
        <p:spPr>
          <a:xfrm>
            <a:off x="4368691" y="3689358"/>
            <a:ext cx="1077695" cy="755994"/>
          </a:xfrm>
          <a:prstGeom prst="rect">
            <a:avLst/>
          </a:prstGeom>
          <a:noFill/>
          <a:ln>
            <a:noFill/>
          </a:ln>
        </p:spPr>
      </p:pic>
      <p:sp>
        <p:nvSpPr>
          <p:cNvPr id="3208" name="Google Shape;3208;p230"/>
          <p:cNvSpPr/>
          <p:nvPr/>
        </p:nvSpPr>
        <p:spPr>
          <a:xfrm>
            <a:off x="6199242" y="2436559"/>
            <a:ext cx="2027923" cy="2279171"/>
          </a:xfrm>
          <a:prstGeom prst="roundRect">
            <a:avLst>
              <a:gd fmla="val 16667" name="adj"/>
            </a:avLst>
          </a:prstGeom>
          <a:gradFill>
            <a:gsLst>
              <a:gs pos="0">
                <a:srgbClr val="E1B2D2">
                  <a:alpha val="36470"/>
                </a:srgbClr>
              </a:gs>
              <a:gs pos="100000">
                <a:srgbClr val="E3B098">
                  <a:alpha val="36470"/>
                </a:srgbClr>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500"/>
              <a:buFont typeface="Ubuntu"/>
              <a:buNone/>
            </a:pPr>
            <a:r>
              <a:rPr b="0" i="0" lang="en-US" sz="1500" u="none" cap="none" strike="noStrike">
                <a:solidFill>
                  <a:schemeClr val="lt1"/>
                </a:solidFill>
                <a:latin typeface="Ubuntu"/>
                <a:ea typeface="Ubuntu"/>
                <a:cs typeface="Ubuntu"/>
                <a:sym typeface="Ubuntu"/>
              </a:rPr>
              <a:t>Node</a:t>
            </a:r>
            <a:endParaRPr b="0" i="0" sz="1500" u="none" cap="none" strike="noStrike">
              <a:solidFill>
                <a:schemeClr val="lt1"/>
              </a:solidFill>
              <a:latin typeface="Ubuntu"/>
              <a:ea typeface="Ubuntu"/>
              <a:cs typeface="Ubuntu"/>
              <a:sym typeface="Ubuntu"/>
            </a:endParaRPr>
          </a:p>
        </p:txBody>
      </p:sp>
      <p:pic>
        <p:nvPicPr>
          <p:cNvPr descr="Related image" id="3209" name="Google Shape;3209;p230"/>
          <p:cNvPicPr preferRelativeResize="0"/>
          <p:nvPr/>
        </p:nvPicPr>
        <p:blipFill rotWithShape="1">
          <a:blip r:embed="rId3">
            <a:alphaModFix/>
          </a:blip>
          <a:srcRect b="18644" l="9732" r="8505" t="23999"/>
          <a:stretch/>
        </p:blipFill>
        <p:spPr>
          <a:xfrm>
            <a:off x="6674355" y="3689358"/>
            <a:ext cx="1077695" cy="755994"/>
          </a:xfrm>
          <a:prstGeom prst="rect">
            <a:avLst/>
          </a:prstGeom>
          <a:noFill/>
          <a:ln>
            <a:noFill/>
          </a:ln>
        </p:spPr>
      </p:pic>
      <p:sp>
        <p:nvSpPr>
          <p:cNvPr id="3210" name="Google Shape;3210;p230"/>
          <p:cNvSpPr/>
          <p:nvPr/>
        </p:nvSpPr>
        <p:spPr>
          <a:xfrm>
            <a:off x="8504906" y="2436559"/>
            <a:ext cx="2027923" cy="2279171"/>
          </a:xfrm>
          <a:prstGeom prst="roundRect">
            <a:avLst>
              <a:gd fmla="val 16667" name="adj"/>
            </a:avLst>
          </a:prstGeom>
          <a:gradFill>
            <a:gsLst>
              <a:gs pos="0">
                <a:srgbClr val="1F986D">
                  <a:alpha val="36470"/>
                </a:srgbClr>
              </a:gs>
              <a:gs pos="100000">
                <a:srgbClr val="8EF5B5">
                  <a:alpha val="36470"/>
                </a:srgbClr>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500"/>
              <a:buFont typeface="Ubuntu"/>
              <a:buNone/>
            </a:pPr>
            <a:r>
              <a:rPr b="0" i="0" lang="en-US" sz="1500" cap="none" strike="noStrike">
                <a:solidFill>
                  <a:schemeClr val="lt1"/>
                </a:solidFill>
                <a:latin typeface="Ubuntu"/>
                <a:ea typeface="Ubuntu"/>
                <a:cs typeface="Ubuntu"/>
                <a:sym typeface="Ubuntu"/>
              </a:rPr>
              <a:t>Node</a:t>
            </a:r>
            <a:endParaRPr b="0" i="0" sz="1500" cap="none" strike="noStrike">
              <a:solidFill>
                <a:schemeClr val="lt1"/>
              </a:solidFill>
              <a:latin typeface="Ubuntu"/>
              <a:ea typeface="Ubuntu"/>
              <a:cs typeface="Ubuntu"/>
              <a:sym typeface="Ubuntu"/>
            </a:endParaRPr>
          </a:p>
        </p:txBody>
      </p:sp>
      <p:pic>
        <p:nvPicPr>
          <p:cNvPr descr="Related image" id="3211" name="Google Shape;3211;p230"/>
          <p:cNvPicPr preferRelativeResize="0"/>
          <p:nvPr/>
        </p:nvPicPr>
        <p:blipFill rotWithShape="1">
          <a:blip r:embed="rId3">
            <a:alphaModFix/>
          </a:blip>
          <a:srcRect b="18644" l="9732" r="8505" t="23999"/>
          <a:stretch/>
        </p:blipFill>
        <p:spPr>
          <a:xfrm>
            <a:off x="8980019" y="3689358"/>
            <a:ext cx="1077695" cy="755994"/>
          </a:xfrm>
          <a:prstGeom prst="rect">
            <a:avLst/>
          </a:prstGeom>
          <a:noFill/>
          <a:ln>
            <a:noFill/>
          </a:ln>
        </p:spPr>
      </p:pic>
      <p:sp>
        <p:nvSpPr>
          <p:cNvPr id="3212" name="Google Shape;3212;p230"/>
          <p:cNvSpPr/>
          <p:nvPr/>
        </p:nvSpPr>
        <p:spPr>
          <a:xfrm>
            <a:off x="3974421"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13" name="Google Shape;3213;p230"/>
          <p:cNvSpPr/>
          <p:nvPr/>
        </p:nvSpPr>
        <p:spPr>
          <a:xfrm>
            <a:off x="3950820" y="1531457"/>
            <a:ext cx="7156103" cy="340474"/>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kubectl run -–replicas=1000 my-web-server</a:t>
            </a:r>
            <a:endParaRPr b="0" i="0" sz="1800" u="none" cap="none" strike="noStrike">
              <a:solidFill>
                <a:srgbClr val="00FF00"/>
              </a:solidFill>
              <a:latin typeface="Ubuntu"/>
              <a:ea typeface="Ubuntu"/>
              <a:cs typeface="Ubuntu"/>
              <a:sym typeface="Ubuntu"/>
            </a:endParaRPr>
          </a:p>
        </p:txBody>
      </p:sp>
      <p:sp>
        <p:nvSpPr>
          <p:cNvPr id="3214" name="Google Shape;3214;p230"/>
          <p:cNvSpPr/>
          <p:nvPr/>
        </p:nvSpPr>
        <p:spPr>
          <a:xfrm>
            <a:off x="3950821" y="1081587"/>
            <a:ext cx="7156104" cy="340474"/>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kubectl scale -–replicas=2000 my-web-server</a:t>
            </a:r>
            <a:endParaRPr b="0" i="0" sz="1800" u="none" cap="none" strike="noStrike">
              <a:solidFill>
                <a:srgbClr val="00FF00"/>
              </a:solidFill>
              <a:latin typeface="Ubuntu"/>
              <a:ea typeface="Ubuntu"/>
              <a:cs typeface="Ubuntu"/>
              <a:sym typeface="Ubuntu"/>
            </a:endParaRPr>
          </a:p>
        </p:txBody>
      </p:sp>
      <p:sp>
        <p:nvSpPr>
          <p:cNvPr id="3215" name="Google Shape;3215;p230"/>
          <p:cNvSpPr/>
          <p:nvPr/>
        </p:nvSpPr>
        <p:spPr>
          <a:xfrm>
            <a:off x="3950820" y="633376"/>
            <a:ext cx="7156105" cy="340474"/>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kubectl rolling-update my-web-server --image=web-server:2</a:t>
            </a:r>
            <a:endParaRPr b="0" i="0" sz="1800" u="none" cap="none" strike="noStrike">
              <a:solidFill>
                <a:srgbClr val="00FF00"/>
              </a:solidFill>
              <a:latin typeface="Ubuntu"/>
              <a:ea typeface="Ubuntu"/>
              <a:cs typeface="Ubuntu"/>
              <a:sym typeface="Ubuntu"/>
            </a:endParaRPr>
          </a:p>
        </p:txBody>
      </p:sp>
      <p:sp>
        <p:nvSpPr>
          <p:cNvPr id="3216" name="Google Shape;3216;p230"/>
          <p:cNvSpPr/>
          <p:nvPr/>
        </p:nvSpPr>
        <p:spPr>
          <a:xfrm>
            <a:off x="5218178" y="1503915"/>
            <a:ext cx="1523486" cy="316746"/>
          </a:xfrm>
          <a:prstGeom prst="rect">
            <a:avLst/>
          </a:prstGeom>
          <a:solidFill>
            <a:srgbClr val="00B0F0">
              <a:alpha val="1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217" name="Google Shape;3217;p230"/>
          <p:cNvSpPr/>
          <p:nvPr/>
        </p:nvSpPr>
        <p:spPr>
          <a:xfrm>
            <a:off x="5218178" y="1516464"/>
            <a:ext cx="1523486" cy="316746"/>
          </a:xfrm>
          <a:prstGeom prst="roundRect">
            <a:avLst>
              <a:gd fmla="val 16667" name="adj"/>
            </a:avLst>
          </a:prstGeom>
          <a:noFill/>
          <a:ln cap="flat" cmpd="sng" w="19050">
            <a:solidFill>
              <a:srgbClr val="0DB5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218" name="Google Shape;3218;p230"/>
          <p:cNvSpPr/>
          <p:nvPr/>
        </p:nvSpPr>
        <p:spPr>
          <a:xfrm>
            <a:off x="5376670" y="1043540"/>
            <a:ext cx="1580385" cy="340574"/>
          </a:xfrm>
          <a:prstGeom prst="rect">
            <a:avLst/>
          </a:prstGeom>
          <a:solidFill>
            <a:srgbClr val="00B0F0">
              <a:alpha val="1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219" name="Google Shape;3219;p230"/>
          <p:cNvSpPr/>
          <p:nvPr/>
        </p:nvSpPr>
        <p:spPr>
          <a:xfrm>
            <a:off x="5376670" y="1056089"/>
            <a:ext cx="1580385" cy="340574"/>
          </a:xfrm>
          <a:prstGeom prst="roundRect">
            <a:avLst>
              <a:gd fmla="val 16667" name="adj"/>
            </a:avLst>
          </a:prstGeom>
          <a:noFill/>
          <a:ln cap="flat" cmpd="sng" w="19050">
            <a:solidFill>
              <a:srgbClr val="0DB5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220" name="Google Shape;3220;p230"/>
          <p:cNvSpPr/>
          <p:nvPr/>
        </p:nvSpPr>
        <p:spPr>
          <a:xfrm>
            <a:off x="4801607" y="602955"/>
            <a:ext cx="1462034" cy="354210"/>
          </a:xfrm>
          <a:prstGeom prst="rect">
            <a:avLst/>
          </a:prstGeom>
          <a:solidFill>
            <a:srgbClr val="00B0F0">
              <a:alpha val="1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221" name="Google Shape;3221;p230"/>
          <p:cNvSpPr/>
          <p:nvPr/>
        </p:nvSpPr>
        <p:spPr>
          <a:xfrm>
            <a:off x="4801607" y="615504"/>
            <a:ext cx="1462034" cy="354210"/>
          </a:xfrm>
          <a:prstGeom prst="roundRect">
            <a:avLst>
              <a:gd fmla="val 16667" name="adj"/>
            </a:avLst>
          </a:prstGeom>
          <a:noFill/>
          <a:ln cap="flat" cmpd="sng" w="19050">
            <a:solidFill>
              <a:srgbClr val="0DB5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pic>
        <p:nvPicPr>
          <p:cNvPr descr="Image result for kubernetes logo" id="3222" name="Google Shape;3222;p230"/>
          <p:cNvPicPr preferRelativeResize="0"/>
          <p:nvPr/>
        </p:nvPicPr>
        <p:blipFill rotWithShape="1">
          <a:blip r:embed="rId4">
            <a:alphaModFix/>
          </a:blip>
          <a:srcRect b="0" l="0" r="0" t="0"/>
          <a:stretch/>
        </p:blipFill>
        <p:spPr>
          <a:xfrm>
            <a:off x="3566198" y="626648"/>
            <a:ext cx="284296" cy="276134"/>
          </a:xfrm>
          <a:prstGeom prst="rect">
            <a:avLst/>
          </a:prstGeom>
          <a:noFill/>
          <a:ln>
            <a:noFill/>
          </a:ln>
        </p:spPr>
      </p:pic>
      <p:pic>
        <p:nvPicPr>
          <p:cNvPr descr="Image result for kubernetes logo" id="3223" name="Google Shape;3223;p230"/>
          <p:cNvPicPr preferRelativeResize="0"/>
          <p:nvPr/>
        </p:nvPicPr>
        <p:blipFill rotWithShape="1">
          <a:blip r:embed="rId4">
            <a:alphaModFix/>
          </a:blip>
          <a:srcRect b="0" l="0" r="0" t="0"/>
          <a:stretch/>
        </p:blipFill>
        <p:spPr>
          <a:xfrm>
            <a:off x="3566198" y="1097408"/>
            <a:ext cx="284296" cy="276134"/>
          </a:xfrm>
          <a:prstGeom prst="rect">
            <a:avLst/>
          </a:prstGeom>
          <a:noFill/>
          <a:ln>
            <a:noFill/>
          </a:ln>
        </p:spPr>
      </p:pic>
      <p:pic>
        <p:nvPicPr>
          <p:cNvPr descr="Image result for kubernetes logo" id="3224" name="Google Shape;3224;p230"/>
          <p:cNvPicPr preferRelativeResize="0"/>
          <p:nvPr/>
        </p:nvPicPr>
        <p:blipFill rotWithShape="1">
          <a:blip r:embed="rId4">
            <a:alphaModFix/>
          </a:blip>
          <a:srcRect b="0" l="0" r="0" t="0"/>
          <a:stretch/>
        </p:blipFill>
        <p:spPr>
          <a:xfrm>
            <a:off x="3566198" y="1534531"/>
            <a:ext cx="284296" cy="276134"/>
          </a:xfrm>
          <a:prstGeom prst="rect">
            <a:avLst/>
          </a:prstGeom>
          <a:noFill/>
          <a:ln>
            <a:noFill/>
          </a:ln>
        </p:spPr>
      </p:pic>
      <p:pic>
        <p:nvPicPr>
          <p:cNvPr descr="Related image" id="3225" name="Google Shape;3225;p230"/>
          <p:cNvPicPr preferRelativeResize="0"/>
          <p:nvPr/>
        </p:nvPicPr>
        <p:blipFill rotWithShape="1">
          <a:blip r:embed="rId3">
            <a:alphaModFix/>
          </a:blip>
          <a:srcRect b="18644" l="9732" r="8505" t="23999"/>
          <a:stretch/>
        </p:blipFill>
        <p:spPr>
          <a:xfrm>
            <a:off x="106172" y="1572617"/>
            <a:ext cx="420052" cy="294662"/>
          </a:xfrm>
          <a:prstGeom prst="rect">
            <a:avLst/>
          </a:prstGeom>
          <a:noFill/>
          <a:ln>
            <a:noFill/>
          </a:ln>
        </p:spPr>
      </p:pic>
      <p:sp>
        <p:nvSpPr>
          <p:cNvPr id="3226" name="Google Shape;3226;p230"/>
          <p:cNvSpPr/>
          <p:nvPr/>
        </p:nvSpPr>
        <p:spPr>
          <a:xfrm>
            <a:off x="3949397" y="164927"/>
            <a:ext cx="7156105" cy="340474"/>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kubectl rolling-update my-web-server --rollback</a:t>
            </a:r>
            <a:endParaRPr b="0" i="0" sz="1800" u="none" cap="none" strike="noStrike">
              <a:solidFill>
                <a:srgbClr val="00FF00"/>
              </a:solidFill>
              <a:latin typeface="Ubuntu"/>
              <a:ea typeface="Ubuntu"/>
              <a:cs typeface="Ubuntu"/>
              <a:sym typeface="Ubuntu"/>
            </a:endParaRPr>
          </a:p>
        </p:txBody>
      </p:sp>
      <p:sp>
        <p:nvSpPr>
          <p:cNvPr id="3227" name="Google Shape;3227;p230"/>
          <p:cNvSpPr/>
          <p:nvPr/>
        </p:nvSpPr>
        <p:spPr>
          <a:xfrm>
            <a:off x="7632234" y="133587"/>
            <a:ext cx="1125686" cy="354210"/>
          </a:xfrm>
          <a:prstGeom prst="roundRect">
            <a:avLst>
              <a:gd fmla="val 16667" name="adj"/>
            </a:avLst>
          </a:prstGeom>
          <a:solidFill>
            <a:srgbClr val="00B0F0">
              <a:alpha val="1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228" name="Google Shape;3228;p230"/>
          <p:cNvSpPr/>
          <p:nvPr/>
        </p:nvSpPr>
        <p:spPr>
          <a:xfrm>
            <a:off x="7632234" y="146136"/>
            <a:ext cx="1125686" cy="354210"/>
          </a:xfrm>
          <a:prstGeom prst="roundRect">
            <a:avLst>
              <a:gd fmla="val 16667" name="adj"/>
            </a:avLst>
          </a:prstGeom>
          <a:noFill/>
          <a:ln cap="flat" cmpd="sng" w="19050">
            <a:solidFill>
              <a:srgbClr val="0DB5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pic>
        <p:nvPicPr>
          <p:cNvPr descr="Image result for kubernetes logo" id="3229" name="Google Shape;3229;p230"/>
          <p:cNvPicPr preferRelativeResize="0"/>
          <p:nvPr/>
        </p:nvPicPr>
        <p:blipFill rotWithShape="1">
          <a:blip r:embed="rId4">
            <a:alphaModFix/>
          </a:blip>
          <a:srcRect b="0" l="0" r="0" t="0"/>
          <a:stretch/>
        </p:blipFill>
        <p:spPr>
          <a:xfrm>
            <a:off x="3564775" y="158199"/>
            <a:ext cx="284296" cy="276134"/>
          </a:xfrm>
          <a:prstGeom prst="rect">
            <a:avLst/>
          </a:prstGeom>
          <a:noFill/>
          <a:ln>
            <a:noFill/>
          </a:ln>
        </p:spPr>
      </p:pic>
      <p:sp>
        <p:nvSpPr>
          <p:cNvPr id="3230" name="Google Shape;3230;p230"/>
          <p:cNvSpPr/>
          <p:nvPr/>
        </p:nvSpPr>
        <p:spPr>
          <a:xfrm>
            <a:off x="5054486" y="5366884"/>
            <a:ext cx="2037333" cy="431935"/>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POD AutoScalers</a:t>
            </a:r>
            <a:endParaRPr b="0" i="0" sz="1800" u="none" cap="none" strike="noStrike">
              <a:solidFill>
                <a:srgbClr val="FFFFFF"/>
              </a:solidFill>
              <a:latin typeface="Ubuntu"/>
              <a:ea typeface="Ubuntu"/>
              <a:cs typeface="Ubuntu"/>
              <a:sym typeface="Ubuntu"/>
            </a:endParaRPr>
          </a:p>
        </p:txBody>
      </p:sp>
      <p:sp>
        <p:nvSpPr>
          <p:cNvPr id="3231" name="Google Shape;3231;p230"/>
          <p:cNvSpPr/>
          <p:nvPr/>
        </p:nvSpPr>
        <p:spPr>
          <a:xfrm>
            <a:off x="7316186" y="5375120"/>
            <a:ext cx="2377440" cy="431935"/>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Cluster AutoScalers</a:t>
            </a:r>
            <a:endParaRPr b="0" i="0" sz="1800" u="none" cap="none" strike="noStrike">
              <a:solidFill>
                <a:srgbClr val="FFFFFF"/>
              </a:solidFill>
              <a:latin typeface="Ubuntu"/>
              <a:ea typeface="Ubuntu"/>
              <a:cs typeface="Ubuntu"/>
              <a:sym typeface="Ubuntu"/>
            </a:endParaRPr>
          </a:p>
        </p:txBody>
      </p:sp>
      <p:sp>
        <p:nvSpPr>
          <p:cNvPr id="3232" name="Google Shape;3232;p230"/>
          <p:cNvSpPr/>
          <p:nvPr/>
        </p:nvSpPr>
        <p:spPr>
          <a:xfrm>
            <a:off x="4206164"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33" name="Google Shape;3233;p230"/>
          <p:cNvSpPr/>
          <p:nvPr/>
        </p:nvSpPr>
        <p:spPr>
          <a:xfrm>
            <a:off x="4437907"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34" name="Google Shape;3234;p230"/>
          <p:cNvSpPr/>
          <p:nvPr/>
        </p:nvSpPr>
        <p:spPr>
          <a:xfrm>
            <a:off x="4669669"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35" name="Google Shape;3235;p230"/>
          <p:cNvSpPr/>
          <p:nvPr/>
        </p:nvSpPr>
        <p:spPr>
          <a:xfrm>
            <a:off x="4901412"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36" name="Google Shape;3236;p230"/>
          <p:cNvSpPr/>
          <p:nvPr/>
        </p:nvSpPr>
        <p:spPr>
          <a:xfrm>
            <a:off x="5133155"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37" name="Google Shape;3237;p230"/>
          <p:cNvSpPr/>
          <p:nvPr/>
        </p:nvSpPr>
        <p:spPr>
          <a:xfrm>
            <a:off x="5364898"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38" name="Google Shape;3238;p230"/>
          <p:cNvSpPr/>
          <p:nvPr/>
        </p:nvSpPr>
        <p:spPr>
          <a:xfrm>
            <a:off x="5596641"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39" name="Google Shape;3239;p230"/>
          <p:cNvSpPr/>
          <p:nvPr/>
        </p:nvSpPr>
        <p:spPr>
          <a:xfrm>
            <a:off x="3974421"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40" name="Google Shape;3240;p230"/>
          <p:cNvSpPr/>
          <p:nvPr/>
        </p:nvSpPr>
        <p:spPr>
          <a:xfrm>
            <a:off x="4206183"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41" name="Google Shape;3241;p230"/>
          <p:cNvSpPr/>
          <p:nvPr/>
        </p:nvSpPr>
        <p:spPr>
          <a:xfrm>
            <a:off x="4437926"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42" name="Google Shape;3242;p230"/>
          <p:cNvSpPr/>
          <p:nvPr/>
        </p:nvSpPr>
        <p:spPr>
          <a:xfrm>
            <a:off x="4669669"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43" name="Google Shape;3243;p230"/>
          <p:cNvSpPr/>
          <p:nvPr/>
        </p:nvSpPr>
        <p:spPr>
          <a:xfrm>
            <a:off x="4901393"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44" name="Google Shape;3244;p230"/>
          <p:cNvSpPr/>
          <p:nvPr/>
        </p:nvSpPr>
        <p:spPr>
          <a:xfrm>
            <a:off x="5133155"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45" name="Google Shape;3245;p230"/>
          <p:cNvSpPr/>
          <p:nvPr/>
        </p:nvSpPr>
        <p:spPr>
          <a:xfrm>
            <a:off x="5364898"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46" name="Google Shape;3246;p230"/>
          <p:cNvSpPr/>
          <p:nvPr/>
        </p:nvSpPr>
        <p:spPr>
          <a:xfrm>
            <a:off x="5596641"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47" name="Google Shape;3247;p230"/>
          <p:cNvSpPr/>
          <p:nvPr/>
        </p:nvSpPr>
        <p:spPr>
          <a:xfrm>
            <a:off x="6310642"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48" name="Google Shape;3248;p230"/>
          <p:cNvSpPr/>
          <p:nvPr/>
        </p:nvSpPr>
        <p:spPr>
          <a:xfrm>
            <a:off x="6542385"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49" name="Google Shape;3249;p230"/>
          <p:cNvSpPr/>
          <p:nvPr/>
        </p:nvSpPr>
        <p:spPr>
          <a:xfrm>
            <a:off x="6774128"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50" name="Google Shape;3250;p230"/>
          <p:cNvSpPr/>
          <p:nvPr/>
        </p:nvSpPr>
        <p:spPr>
          <a:xfrm>
            <a:off x="7005890"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51" name="Google Shape;3251;p230"/>
          <p:cNvSpPr/>
          <p:nvPr/>
        </p:nvSpPr>
        <p:spPr>
          <a:xfrm>
            <a:off x="7237633"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52" name="Google Shape;3252;p230"/>
          <p:cNvSpPr/>
          <p:nvPr/>
        </p:nvSpPr>
        <p:spPr>
          <a:xfrm>
            <a:off x="7469376"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53" name="Google Shape;3253;p230"/>
          <p:cNvSpPr/>
          <p:nvPr/>
        </p:nvSpPr>
        <p:spPr>
          <a:xfrm>
            <a:off x="7701119"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54" name="Google Shape;3254;p230"/>
          <p:cNvSpPr/>
          <p:nvPr/>
        </p:nvSpPr>
        <p:spPr>
          <a:xfrm>
            <a:off x="7932862" y="2642784"/>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55" name="Google Shape;3255;p230"/>
          <p:cNvSpPr/>
          <p:nvPr/>
        </p:nvSpPr>
        <p:spPr>
          <a:xfrm>
            <a:off x="6310642"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56" name="Google Shape;3256;p230"/>
          <p:cNvSpPr/>
          <p:nvPr/>
        </p:nvSpPr>
        <p:spPr>
          <a:xfrm>
            <a:off x="6542404"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57" name="Google Shape;3257;p230"/>
          <p:cNvSpPr/>
          <p:nvPr/>
        </p:nvSpPr>
        <p:spPr>
          <a:xfrm>
            <a:off x="6774147"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58" name="Google Shape;3258;p230"/>
          <p:cNvSpPr/>
          <p:nvPr/>
        </p:nvSpPr>
        <p:spPr>
          <a:xfrm>
            <a:off x="7005890"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59" name="Google Shape;3259;p230"/>
          <p:cNvSpPr/>
          <p:nvPr/>
        </p:nvSpPr>
        <p:spPr>
          <a:xfrm>
            <a:off x="7237614"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60" name="Google Shape;3260;p230"/>
          <p:cNvSpPr/>
          <p:nvPr/>
        </p:nvSpPr>
        <p:spPr>
          <a:xfrm>
            <a:off x="7469376"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61" name="Google Shape;3261;p230"/>
          <p:cNvSpPr/>
          <p:nvPr/>
        </p:nvSpPr>
        <p:spPr>
          <a:xfrm>
            <a:off x="7701119"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62" name="Google Shape;3262;p230"/>
          <p:cNvSpPr/>
          <p:nvPr/>
        </p:nvSpPr>
        <p:spPr>
          <a:xfrm>
            <a:off x="7932862" y="2954607"/>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63" name="Google Shape;3263;p230"/>
          <p:cNvSpPr/>
          <p:nvPr/>
        </p:nvSpPr>
        <p:spPr>
          <a:xfrm>
            <a:off x="8638730" y="2669313"/>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64" name="Google Shape;3264;p230"/>
          <p:cNvSpPr/>
          <p:nvPr/>
        </p:nvSpPr>
        <p:spPr>
          <a:xfrm>
            <a:off x="8870473" y="2669313"/>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65" name="Google Shape;3265;p230"/>
          <p:cNvSpPr/>
          <p:nvPr/>
        </p:nvSpPr>
        <p:spPr>
          <a:xfrm>
            <a:off x="9102216" y="2669313"/>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66" name="Google Shape;3266;p230"/>
          <p:cNvSpPr/>
          <p:nvPr/>
        </p:nvSpPr>
        <p:spPr>
          <a:xfrm>
            <a:off x="9333978" y="2669313"/>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67" name="Google Shape;3267;p230"/>
          <p:cNvSpPr/>
          <p:nvPr/>
        </p:nvSpPr>
        <p:spPr>
          <a:xfrm>
            <a:off x="9565721" y="2669313"/>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68" name="Google Shape;3268;p230"/>
          <p:cNvSpPr/>
          <p:nvPr/>
        </p:nvSpPr>
        <p:spPr>
          <a:xfrm>
            <a:off x="9797464" y="2669313"/>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69" name="Google Shape;3269;p230"/>
          <p:cNvSpPr/>
          <p:nvPr/>
        </p:nvSpPr>
        <p:spPr>
          <a:xfrm>
            <a:off x="10029207" y="2669313"/>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70" name="Google Shape;3270;p230"/>
          <p:cNvSpPr/>
          <p:nvPr/>
        </p:nvSpPr>
        <p:spPr>
          <a:xfrm>
            <a:off x="10260950" y="2669313"/>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71" name="Google Shape;3271;p230"/>
          <p:cNvSpPr/>
          <p:nvPr/>
        </p:nvSpPr>
        <p:spPr>
          <a:xfrm>
            <a:off x="8638730" y="2981136"/>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72" name="Google Shape;3272;p230"/>
          <p:cNvSpPr/>
          <p:nvPr/>
        </p:nvSpPr>
        <p:spPr>
          <a:xfrm>
            <a:off x="8870492" y="2981136"/>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73" name="Google Shape;3273;p230"/>
          <p:cNvSpPr/>
          <p:nvPr/>
        </p:nvSpPr>
        <p:spPr>
          <a:xfrm>
            <a:off x="9102235" y="2981136"/>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74" name="Google Shape;3274;p230"/>
          <p:cNvSpPr/>
          <p:nvPr/>
        </p:nvSpPr>
        <p:spPr>
          <a:xfrm>
            <a:off x="9333978" y="2981136"/>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75" name="Google Shape;3275;p230"/>
          <p:cNvSpPr/>
          <p:nvPr/>
        </p:nvSpPr>
        <p:spPr>
          <a:xfrm>
            <a:off x="9565702" y="2981136"/>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76" name="Google Shape;3276;p230"/>
          <p:cNvSpPr/>
          <p:nvPr/>
        </p:nvSpPr>
        <p:spPr>
          <a:xfrm>
            <a:off x="9797464" y="2981136"/>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77" name="Google Shape;3277;p230"/>
          <p:cNvSpPr/>
          <p:nvPr/>
        </p:nvSpPr>
        <p:spPr>
          <a:xfrm>
            <a:off x="10029207" y="2981136"/>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78" name="Google Shape;3278;p230"/>
          <p:cNvSpPr/>
          <p:nvPr/>
        </p:nvSpPr>
        <p:spPr>
          <a:xfrm>
            <a:off x="10260950" y="2981136"/>
            <a:ext cx="153094" cy="144602"/>
          </a:xfrm>
          <a:prstGeom prst="ellipse">
            <a:avLst/>
          </a:prstGeom>
          <a:solidFill>
            <a:srgbClr val="7CCA62">
              <a:alpha val="69411"/>
            </a:srgbClr>
          </a:solidFill>
          <a:ln cap="flat" cmpd="sng" w="12700">
            <a:solidFill>
              <a:srgbClr val="92D050"/>
            </a:solidFill>
            <a:prstDash val="solid"/>
            <a:miter lim="800000"/>
            <a:headEnd len="sm" w="sm" type="none"/>
            <a:tailEnd len="sm" w="sm" type="none"/>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79" name="Google Shape;3279;p230"/>
          <p:cNvSpPr/>
          <p:nvPr/>
        </p:nvSpPr>
        <p:spPr>
          <a:xfrm>
            <a:off x="3974421"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80" name="Google Shape;3280;p230"/>
          <p:cNvSpPr/>
          <p:nvPr/>
        </p:nvSpPr>
        <p:spPr>
          <a:xfrm>
            <a:off x="4206164"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81" name="Google Shape;3281;p230"/>
          <p:cNvSpPr/>
          <p:nvPr/>
        </p:nvSpPr>
        <p:spPr>
          <a:xfrm>
            <a:off x="4437907"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82" name="Google Shape;3282;p230"/>
          <p:cNvSpPr/>
          <p:nvPr/>
        </p:nvSpPr>
        <p:spPr>
          <a:xfrm>
            <a:off x="4669669"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83" name="Google Shape;3283;p230"/>
          <p:cNvSpPr/>
          <p:nvPr/>
        </p:nvSpPr>
        <p:spPr>
          <a:xfrm>
            <a:off x="4901412"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84" name="Google Shape;3284;p230"/>
          <p:cNvSpPr/>
          <p:nvPr/>
        </p:nvSpPr>
        <p:spPr>
          <a:xfrm>
            <a:off x="5133155"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85" name="Google Shape;3285;p230"/>
          <p:cNvSpPr/>
          <p:nvPr/>
        </p:nvSpPr>
        <p:spPr>
          <a:xfrm>
            <a:off x="5364898"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86" name="Google Shape;3286;p230"/>
          <p:cNvSpPr/>
          <p:nvPr/>
        </p:nvSpPr>
        <p:spPr>
          <a:xfrm>
            <a:off x="5596641"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87" name="Google Shape;3287;p230"/>
          <p:cNvSpPr/>
          <p:nvPr/>
        </p:nvSpPr>
        <p:spPr>
          <a:xfrm>
            <a:off x="3974421"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88" name="Google Shape;3288;p230"/>
          <p:cNvSpPr/>
          <p:nvPr/>
        </p:nvSpPr>
        <p:spPr>
          <a:xfrm>
            <a:off x="4206183"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89" name="Google Shape;3289;p230"/>
          <p:cNvSpPr/>
          <p:nvPr/>
        </p:nvSpPr>
        <p:spPr>
          <a:xfrm>
            <a:off x="4437926"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90" name="Google Shape;3290;p230"/>
          <p:cNvSpPr/>
          <p:nvPr/>
        </p:nvSpPr>
        <p:spPr>
          <a:xfrm>
            <a:off x="4669669"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91" name="Google Shape;3291;p230"/>
          <p:cNvSpPr/>
          <p:nvPr/>
        </p:nvSpPr>
        <p:spPr>
          <a:xfrm>
            <a:off x="4901393"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92" name="Google Shape;3292;p230"/>
          <p:cNvSpPr/>
          <p:nvPr/>
        </p:nvSpPr>
        <p:spPr>
          <a:xfrm>
            <a:off x="5133155"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93" name="Google Shape;3293;p230"/>
          <p:cNvSpPr/>
          <p:nvPr/>
        </p:nvSpPr>
        <p:spPr>
          <a:xfrm>
            <a:off x="5364898"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94" name="Google Shape;3294;p230"/>
          <p:cNvSpPr/>
          <p:nvPr/>
        </p:nvSpPr>
        <p:spPr>
          <a:xfrm>
            <a:off x="5596641"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95" name="Google Shape;3295;p230"/>
          <p:cNvSpPr/>
          <p:nvPr/>
        </p:nvSpPr>
        <p:spPr>
          <a:xfrm>
            <a:off x="6310642"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96" name="Google Shape;3296;p230"/>
          <p:cNvSpPr/>
          <p:nvPr/>
        </p:nvSpPr>
        <p:spPr>
          <a:xfrm>
            <a:off x="6542385"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97" name="Google Shape;3297;p230"/>
          <p:cNvSpPr/>
          <p:nvPr/>
        </p:nvSpPr>
        <p:spPr>
          <a:xfrm>
            <a:off x="6774128"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98" name="Google Shape;3298;p230"/>
          <p:cNvSpPr/>
          <p:nvPr/>
        </p:nvSpPr>
        <p:spPr>
          <a:xfrm>
            <a:off x="7005890"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299" name="Google Shape;3299;p230"/>
          <p:cNvSpPr/>
          <p:nvPr/>
        </p:nvSpPr>
        <p:spPr>
          <a:xfrm>
            <a:off x="7237633"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00" name="Google Shape;3300;p230"/>
          <p:cNvSpPr/>
          <p:nvPr/>
        </p:nvSpPr>
        <p:spPr>
          <a:xfrm>
            <a:off x="7469376"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01" name="Google Shape;3301;p230"/>
          <p:cNvSpPr/>
          <p:nvPr/>
        </p:nvSpPr>
        <p:spPr>
          <a:xfrm>
            <a:off x="7701119"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02" name="Google Shape;3302;p230"/>
          <p:cNvSpPr/>
          <p:nvPr/>
        </p:nvSpPr>
        <p:spPr>
          <a:xfrm>
            <a:off x="7932862" y="2643162"/>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03" name="Google Shape;3303;p230"/>
          <p:cNvSpPr/>
          <p:nvPr/>
        </p:nvSpPr>
        <p:spPr>
          <a:xfrm>
            <a:off x="6310642"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04" name="Google Shape;3304;p230"/>
          <p:cNvSpPr/>
          <p:nvPr/>
        </p:nvSpPr>
        <p:spPr>
          <a:xfrm>
            <a:off x="6542404"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05" name="Google Shape;3305;p230"/>
          <p:cNvSpPr/>
          <p:nvPr/>
        </p:nvSpPr>
        <p:spPr>
          <a:xfrm>
            <a:off x="6774147"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06" name="Google Shape;3306;p230"/>
          <p:cNvSpPr/>
          <p:nvPr/>
        </p:nvSpPr>
        <p:spPr>
          <a:xfrm>
            <a:off x="7005890"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07" name="Google Shape;3307;p230"/>
          <p:cNvSpPr/>
          <p:nvPr/>
        </p:nvSpPr>
        <p:spPr>
          <a:xfrm>
            <a:off x="7237614"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08" name="Google Shape;3308;p230"/>
          <p:cNvSpPr/>
          <p:nvPr/>
        </p:nvSpPr>
        <p:spPr>
          <a:xfrm>
            <a:off x="7469376"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09" name="Google Shape;3309;p230"/>
          <p:cNvSpPr/>
          <p:nvPr/>
        </p:nvSpPr>
        <p:spPr>
          <a:xfrm>
            <a:off x="7701119"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10" name="Google Shape;3310;p230"/>
          <p:cNvSpPr/>
          <p:nvPr/>
        </p:nvSpPr>
        <p:spPr>
          <a:xfrm>
            <a:off x="7932862" y="2954985"/>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11" name="Google Shape;3311;p230"/>
          <p:cNvSpPr/>
          <p:nvPr/>
        </p:nvSpPr>
        <p:spPr>
          <a:xfrm>
            <a:off x="8638730" y="2669691"/>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12" name="Google Shape;3312;p230"/>
          <p:cNvSpPr/>
          <p:nvPr/>
        </p:nvSpPr>
        <p:spPr>
          <a:xfrm>
            <a:off x="8870473" y="2669691"/>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13" name="Google Shape;3313;p230"/>
          <p:cNvSpPr/>
          <p:nvPr/>
        </p:nvSpPr>
        <p:spPr>
          <a:xfrm>
            <a:off x="9102216" y="2669691"/>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14" name="Google Shape;3314;p230"/>
          <p:cNvSpPr/>
          <p:nvPr/>
        </p:nvSpPr>
        <p:spPr>
          <a:xfrm>
            <a:off x="9333978" y="2669691"/>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15" name="Google Shape;3315;p230"/>
          <p:cNvSpPr/>
          <p:nvPr/>
        </p:nvSpPr>
        <p:spPr>
          <a:xfrm>
            <a:off x="9565721" y="2669691"/>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16" name="Google Shape;3316;p230"/>
          <p:cNvSpPr/>
          <p:nvPr/>
        </p:nvSpPr>
        <p:spPr>
          <a:xfrm>
            <a:off x="9797464" y="2669691"/>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17" name="Google Shape;3317;p230"/>
          <p:cNvSpPr/>
          <p:nvPr/>
        </p:nvSpPr>
        <p:spPr>
          <a:xfrm>
            <a:off x="10029207" y="2669691"/>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18" name="Google Shape;3318;p230"/>
          <p:cNvSpPr/>
          <p:nvPr/>
        </p:nvSpPr>
        <p:spPr>
          <a:xfrm>
            <a:off x="10260950" y="2669691"/>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19" name="Google Shape;3319;p230"/>
          <p:cNvSpPr/>
          <p:nvPr/>
        </p:nvSpPr>
        <p:spPr>
          <a:xfrm>
            <a:off x="8638730" y="2981514"/>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20" name="Google Shape;3320;p230"/>
          <p:cNvSpPr/>
          <p:nvPr/>
        </p:nvSpPr>
        <p:spPr>
          <a:xfrm>
            <a:off x="8870492" y="2981514"/>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21" name="Google Shape;3321;p230"/>
          <p:cNvSpPr/>
          <p:nvPr/>
        </p:nvSpPr>
        <p:spPr>
          <a:xfrm>
            <a:off x="9102235" y="2981514"/>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22" name="Google Shape;3322;p230"/>
          <p:cNvSpPr/>
          <p:nvPr/>
        </p:nvSpPr>
        <p:spPr>
          <a:xfrm>
            <a:off x="9333978" y="2981514"/>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23" name="Google Shape;3323;p230"/>
          <p:cNvSpPr/>
          <p:nvPr/>
        </p:nvSpPr>
        <p:spPr>
          <a:xfrm>
            <a:off x="9565702" y="2981514"/>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24" name="Google Shape;3324;p230"/>
          <p:cNvSpPr/>
          <p:nvPr/>
        </p:nvSpPr>
        <p:spPr>
          <a:xfrm>
            <a:off x="9797464" y="2981514"/>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25" name="Google Shape;3325;p230"/>
          <p:cNvSpPr/>
          <p:nvPr/>
        </p:nvSpPr>
        <p:spPr>
          <a:xfrm>
            <a:off x="10029207" y="2981514"/>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26" name="Google Shape;3326;p230"/>
          <p:cNvSpPr/>
          <p:nvPr/>
        </p:nvSpPr>
        <p:spPr>
          <a:xfrm>
            <a:off x="10260950" y="2981514"/>
            <a:ext cx="153094" cy="144602"/>
          </a:xfrm>
          <a:prstGeom prst="ellipse">
            <a:avLst/>
          </a:prstGeom>
          <a:gradFill>
            <a:gsLst>
              <a:gs pos="0">
                <a:srgbClr val="A355FF"/>
              </a:gs>
              <a:gs pos="50000">
                <a:srgbClr val="9827FF"/>
              </a:gs>
              <a:gs pos="100000">
                <a:srgbClr val="8617E3"/>
              </a:gs>
            </a:gsLst>
            <a:lin ang="5400000" scaled="0"/>
          </a:gradFill>
          <a:ln>
            <a:noFill/>
          </a:ln>
          <a:effectLst>
            <a:outerShdw sx="1000" rotWithShape="0" algn="ctr"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FFFF"/>
              </a:solidFill>
              <a:latin typeface="Calibri"/>
              <a:ea typeface="Calibri"/>
              <a:cs typeface="Calibri"/>
              <a:sym typeface="Calibri"/>
            </a:endParaRPr>
          </a:p>
        </p:txBody>
      </p:sp>
      <p:sp>
        <p:nvSpPr>
          <p:cNvPr id="3327" name="Google Shape;3327;p230"/>
          <p:cNvSpPr/>
          <p:nvPr/>
        </p:nvSpPr>
        <p:spPr>
          <a:xfrm>
            <a:off x="4669669" y="1859285"/>
            <a:ext cx="578498" cy="531528"/>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A</a:t>
            </a:r>
            <a:endParaRPr b="0" i="0" sz="1800" u="none" cap="none" strike="noStrike">
              <a:solidFill>
                <a:srgbClr val="000000"/>
              </a:solidFill>
              <a:latin typeface="Ubuntu"/>
              <a:ea typeface="Ubuntu"/>
              <a:cs typeface="Ubuntu"/>
              <a:sym typeface="Ubuntu"/>
            </a:endParaRPr>
          </a:p>
        </p:txBody>
      </p:sp>
      <p:sp>
        <p:nvSpPr>
          <p:cNvPr id="3328" name="Google Shape;3328;p230"/>
          <p:cNvSpPr/>
          <p:nvPr/>
        </p:nvSpPr>
        <p:spPr>
          <a:xfrm>
            <a:off x="8059595" y="1796683"/>
            <a:ext cx="578498" cy="531528"/>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B</a:t>
            </a:r>
            <a:endParaRPr b="0" i="0" sz="1800" u="none" cap="none" strike="noStrike">
              <a:solidFill>
                <a:srgbClr val="000000"/>
              </a:solidFill>
              <a:latin typeface="Ubuntu"/>
              <a:ea typeface="Ubuntu"/>
              <a:cs typeface="Ubuntu"/>
              <a:sym typeface="Ubuntu"/>
            </a:endParaRPr>
          </a:p>
        </p:txBody>
      </p:sp>
      <p:pic>
        <p:nvPicPr>
          <p:cNvPr id="3329" name="Google Shape;3329;p230"/>
          <p:cNvPicPr preferRelativeResize="0"/>
          <p:nvPr/>
        </p:nvPicPr>
        <p:blipFill rotWithShape="1">
          <a:blip r:embed="rId5">
            <a:alphaModFix/>
          </a:blip>
          <a:srcRect b="0" l="0" r="0" t="0"/>
          <a:stretch/>
        </p:blipFill>
        <p:spPr>
          <a:xfrm>
            <a:off x="4855552" y="5835746"/>
            <a:ext cx="764485" cy="467056"/>
          </a:xfrm>
          <a:prstGeom prst="rect">
            <a:avLst/>
          </a:prstGeom>
          <a:noFill/>
          <a:ln>
            <a:noFill/>
          </a:ln>
          <a:effectLst>
            <a:outerShdw blurRad="292100" rotWithShape="0" algn="tl" dir="2700000" dist="139700">
              <a:srgbClr val="333333">
                <a:alpha val="64313"/>
              </a:srgbClr>
            </a:outerShdw>
          </a:effectLst>
        </p:spPr>
      </p:pic>
      <p:pic>
        <p:nvPicPr>
          <p:cNvPr descr="Related image" id="3330" name="Google Shape;3330;p230"/>
          <p:cNvPicPr preferRelativeResize="0"/>
          <p:nvPr/>
        </p:nvPicPr>
        <p:blipFill rotWithShape="1">
          <a:blip r:embed="rId6">
            <a:alphaModFix/>
          </a:blip>
          <a:srcRect b="0" l="0" r="0" t="0"/>
          <a:stretch/>
        </p:blipFill>
        <p:spPr>
          <a:xfrm>
            <a:off x="7001782" y="5904395"/>
            <a:ext cx="314404" cy="314404"/>
          </a:xfrm>
          <a:prstGeom prst="rect">
            <a:avLst/>
          </a:prstGeom>
          <a:noFill/>
          <a:ln>
            <a:noFill/>
          </a:ln>
          <a:effectLst>
            <a:outerShdw sx="1000" rotWithShape="0" algn="tl" sy="1000">
              <a:srgbClr val="333333"/>
            </a:outerShdw>
          </a:effectLst>
        </p:spPr>
      </p:pic>
      <p:pic>
        <p:nvPicPr>
          <p:cNvPr descr="Related image" id="3331" name="Google Shape;3331;p230"/>
          <p:cNvPicPr preferRelativeResize="0"/>
          <p:nvPr/>
        </p:nvPicPr>
        <p:blipFill rotWithShape="1">
          <a:blip r:embed="rId7">
            <a:alphaModFix/>
          </a:blip>
          <a:srcRect b="0" l="0" r="0" t="0"/>
          <a:stretch/>
        </p:blipFill>
        <p:spPr>
          <a:xfrm>
            <a:off x="5935745" y="5936876"/>
            <a:ext cx="649720" cy="243278"/>
          </a:xfrm>
          <a:prstGeom prst="rect">
            <a:avLst/>
          </a:prstGeom>
          <a:noFill/>
          <a:ln>
            <a:noFill/>
          </a:ln>
          <a:effectLst>
            <a:outerShdw sx="1000" rotWithShape="0" algn="tl" sy="1000">
              <a:srgbClr val="333333"/>
            </a:outerShdw>
          </a:effectLst>
        </p:spPr>
      </p:pic>
      <p:pic>
        <p:nvPicPr>
          <p:cNvPr descr="Image result for calico network" id="3332" name="Google Shape;3332;p230"/>
          <p:cNvPicPr preferRelativeResize="0"/>
          <p:nvPr/>
        </p:nvPicPr>
        <p:blipFill rotWithShape="1">
          <a:blip r:embed="rId8">
            <a:alphaModFix/>
          </a:blip>
          <a:srcRect b="0" l="0" r="0" t="0"/>
          <a:stretch/>
        </p:blipFill>
        <p:spPr>
          <a:xfrm>
            <a:off x="9137826" y="5975283"/>
            <a:ext cx="659638" cy="230872"/>
          </a:xfrm>
          <a:prstGeom prst="rect">
            <a:avLst/>
          </a:prstGeom>
          <a:noFill/>
          <a:ln>
            <a:noFill/>
          </a:ln>
          <a:effectLst>
            <a:outerShdw sx="1000" rotWithShape="0" algn="tl" sy="1000">
              <a:srgbClr val="333333"/>
            </a:outerShdw>
          </a:effectLst>
        </p:spPr>
      </p:pic>
      <p:pic>
        <p:nvPicPr>
          <p:cNvPr descr="Image result for vmware nsx t" id="3333" name="Google Shape;3333;p230"/>
          <p:cNvPicPr preferRelativeResize="0"/>
          <p:nvPr/>
        </p:nvPicPr>
        <p:blipFill rotWithShape="1">
          <a:blip r:embed="rId9">
            <a:alphaModFix/>
          </a:blip>
          <a:srcRect b="0" l="0" r="0" t="0"/>
          <a:stretch/>
        </p:blipFill>
        <p:spPr>
          <a:xfrm>
            <a:off x="7922411" y="5970929"/>
            <a:ext cx="393758" cy="230196"/>
          </a:xfrm>
          <a:prstGeom prst="rect">
            <a:avLst/>
          </a:prstGeom>
          <a:noFill/>
          <a:ln>
            <a:noFill/>
          </a:ln>
          <a:effectLst>
            <a:outerShdw sx="1000" rotWithShape="0" algn="tl" sy="1000">
              <a:srgbClr val="333333"/>
            </a:outerShdw>
          </a:effectLst>
        </p:spPr>
      </p:pic>
      <p:pic>
        <p:nvPicPr>
          <p:cNvPr descr="Image result for GlusterFS logo" id="3334" name="Google Shape;3334;p230"/>
          <p:cNvPicPr preferRelativeResize="0"/>
          <p:nvPr/>
        </p:nvPicPr>
        <p:blipFill rotWithShape="1">
          <a:blip r:embed="rId10">
            <a:alphaModFix/>
          </a:blip>
          <a:srcRect b="0" l="0" r="0" t="0"/>
          <a:stretch/>
        </p:blipFill>
        <p:spPr>
          <a:xfrm>
            <a:off x="6086839" y="6215629"/>
            <a:ext cx="357888" cy="357888"/>
          </a:xfrm>
          <a:prstGeom prst="rect">
            <a:avLst/>
          </a:prstGeom>
          <a:noFill/>
          <a:ln>
            <a:noFill/>
          </a:ln>
        </p:spPr>
      </p:pic>
      <p:pic>
        <p:nvPicPr>
          <p:cNvPr descr="Image result for Flocker logo" id="3335" name="Google Shape;3335;p230"/>
          <p:cNvPicPr preferRelativeResize="0"/>
          <p:nvPr/>
        </p:nvPicPr>
        <p:blipFill rotWithShape="1">
          <a:blip r:embed="rId11">
            <a:alphaModFix/>
          </a:blip>
          <a:srcRect b="0" l="0" r="0" t="0"/>
          <a:stretch/>
        </p:blipFill>
        <p:spPr>
          <a:xfrm>
            <a:off x="9173820" y="6313597"/>
            <a:ext cx="473410" cy="215566"/>
          </a:xfrm>
          <a:prstGeom prst="rect">
            <a:avLst/>
          </a:prstGeom>
          <a:noFill/>
          <a:ln>
            <a:noFill/>
          </a:ln>
        </p:spPr>
      </p:pic>
      <p:pic>
        <p:nvPicPr>
          <p:cNvPr descr="Image result for CephFS logo" id="3336" name="Google Shape;3336;p230"/>
          <p:cNvPicPr preferRelativeResize="0"/>
          <p:nvPr/>
        </p:nvPicPr>
        <p:blipFill rotWithShape="1">
          <a:blip r:embed="rId12">
            <a:alphaModFix/>
          </a:blip>
          <a:srcRect b="0" l="0" r="0" t="0"/>
          <a:stretch/>
        </p:blipFill>
        <p:spPr>
          <a:xfrm>
            <a:off x="5045142" y="6171097"/>
            <a:ext cx="359355" cy="446952"/>
          </a:xfrm>
          <a:prstGeom prst="rect">
            <a:avLst/>
          </a:prstGeom>
          <a:noFill/>
          <a:ln>
            <a:noFill/>
          </a:ln>
        </p:spPr>
      </p:pic>
      <p:pic>
        <p:nvPicPr>
          <p:cNvPr descr="Image result for scaleio logo" id="3337" name="Google Shape;3337;p230"/>
          <p:cNvPicPr preferRelativeResize="0"/>
          <p:nvPr/>
        </p:nvPicPr>
        <p:blipFill rotWithShape="1">
          <a:blip r:embed="rId13">
            <a:alphaModFix/>
          </a:blip>
          <a:srcRect b="0" l="0" r="0" t="0"/>
          <a:stretch/>
        </p:blipFill>
        <p:spPr>
          <a:xfrm>
            <a:off x="6883254" y="6329920"/>
            <a:ext cx="551460" cy="222212"/>
          </a:xfrm>
          <a:prstGeom prst="rect">
            <a:avLst/>
          </a:prstGeom>
          <a:noFill/>
          <a:ln>
            <a:noFill/>
          </a:ln>
        </p:spPr>
      </p:pic>
      <p:pic>
        <p:nvPicPr>
          <p:cNvPr descr="Image result for AWS EBS Logo" id="3338" name="Google Shape;3338;p230"/>
          <p:cNvPicPr preferRelativeResize="0"/>
          <p:nvPr/>
        </p:nvPicPr>
        <p:blipFill rotWithShape="1">
          <a:blip r:embed="rId14">
            <a:alphaModFix/>
          </a:blip>
          <a:srcRect b="0" l="0" r="0" t="0"/>
          <a:stretch/>
        </p:blipFill>
        <p:spPr>
          <a:xfrm>
            <a:off x="8548200" y="6273949"/>
            <a:ext cx="334154" cy="334154"/>
          </a:xfrm>
          <a:prstGeom prst="rect">
            <a:avLst/>
          </a:prstGeom>
          <a:noFill/>
          <a:ln>
            <a:noFill/>
          </a:ln>
        </p:spPr>
      </p:pic>
      <p:pic>
        <p:nvPicPr>
          <p:cNvPr descr="Image result for AWS Logo" id="3339" name="Google Shape;3339;p230"/>
          <p:cNvPicPr preferRelativeResize="0"/>
          <p:nvPr/>
        </p:nvPicPr>
        <p:blipFill rotWithShape="1">
          <a:blip r:embed="rId15">
            <a:alphaModFix/>
          </a:blip>
          <a:srcRect b="0" l="0" r="0" t="0"/>
          <a:stretch/>
        </p:blipFill>
        <p:spPr>
          <a:xfrm>
            <a:off x="7939584" y="6258637"/>
            <a:ext cx="359412" cy="359412"/>
          </a:xfrm>
          <a:prstGeom prst="rect">
            <a:avLst/>
          </a:prstGeom>
          <a:noFill/>
          <a:ln>
            <a:noFill/>
          </a:ln>
        </p:spPr>
      </p:pic>
      <p:sp>
        <p:nvSpPr>
          <p:cNvPr id="3340" name="Google Shape;3340;p230"/>
          <p:cNvSpPr/>
          <p:nvPr/>
        </p:nvSpPr>
        <p:spPr>
          <a:xfrm>
            <a:off x="3269572" y="5814099"/>
            <a:ext cx="1483790" cy="301644"/>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Network</a:t>
            </a:r>
            <a:endParaRPr b="0" i="0" sz="1800" u="none" cap="none" strike="noStrike">
              <a:solidFill>
                <a:srgbClr val="000000"/>
              </a:solidFill>
              <a:latin typeface="Ubuntu"/>
              <a:ea typeface="Ubuntu"/>
              <a:cs typeface="Ubuntu"/>
              <a:sym typeface="Ubuntu"/>
            </a:endParaRPr>
          </a:p>
        </p:txBody>
      </p:sp>
      <p:sp>
        <p:nvSpPr>
          <p:cNvPr id="3341" name="Google Shape;3341;p230"/>
          <p:cNvSpPr/>
          <p:nvPr/>
        </p:nvSpPr>
        <p:spPr>
          <a:xfrm>
            <a:off x="3262426" y="6214526"/>
            <a:ext cx="1483790" cy="301644"/>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Storage</a:t>
            </a:r>
            <a:endParaRPr b="0" i="0" sz="1800" u="none" cap="none" strike="noStrike">
              <a:solidFill>
                <a:srgbClr val="000000"/>
              </a:solidFill>
              <a:latin typeface="Ubuntu"/>
              <a:ea typeface="Ubuntu"/>
              <a:cs typeface="Ubuntu"/>
              <a:sym typeface="Ubuntu"/>
            </a:endParaRPr>
          </a:p>
        </p:txBody>
      </p:sp>
      <p:sp>
        <p:nvSpPr>
          <p:cNvPr id="3342" name="Google Shape;3342;p230"/>
          <p:cNvSpPr/>
          <p:nvPr/>
        </p:nvSpPr>
        <p:spPr>
          <a:xfrm>
            <a:off x="3262426" y="5375120"/>
            <a:ext cx="1483790" cy="301644"/>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Security</a:t>
            </a:r>
            <a:endParaRPr b="0" i="0" sz="1800" u="none" cap="none" strike="noStrike">
              <a:solidFill>
                <a:srgbClr val="000000"/>
              </a:solidFill>
              <a:latin typeface="Ubuntu"/>
              <a:ea typeface="Ubuntu"/>
              <a:cs typeface="Ubuntu"/>
              <a:sym typeface="Ubuntu"/>
            </a:endParaRPr>
          </a:p>
        </p:txBody>
      </p:sp>
      <p:pic>
        <p:nvPicPr>
          <p:cNvPr descr="Related image" id="3343" name="Google Shape;3343;p230"/>
          <p:cNvPicPr preferRelativeResize="0"/>
          <p:nvPr/>
        </p:nvPicPr>
        <p:blipFill rotWithShape="1">
          <a:blip r:embed="rId16">
            <a:alphaModFix/>
          </a:blip>
          <a:srcRect b="0" l="0" r="0" t="0"/>
          <a:stretch/>
        </p:blipFill>
        <p:spPr>
          <a:xfrm>
            <a:off x="11153187" y="2593624"/>
            <a:ext cx="719438" cy="629272"/>
          </a:xfrm>
          <a:prstGeom prst="rect">
            <a:avLst/>
          </a:prstGeom>
          <a:noFill/>
          <a:ln>
            <a:noFill/>
          </a:ln>
        </p:spPr>
      </p:pic>
      <p:pic>
        <p:nvPicPr>
          <p:cNvPr descr="Related image" id="3344" name="Google Shape;3344;p230"/>
          <p:cNvPicPr preferRelativeResize="0"/>
          <p:nvPr/>
        </p:nvPicPr>
        <p:blipFill rotWithShape="1">
          <a:blip r:embed="rId17">
            <a:alphaModFix/>
          </a:blip>
          <a:srcRect b="37857" l="23167" r="23167" t="0"/>
          <a:stretch/>
        </p:blipFill>
        <p:spPr>
          <a:xfrm>
            <a:off x="11153188" y="3879000"/>
            <a:ext cx="719436" cy="829240"/>
          </a:xfrm>
          <a:prstGeom prst="rect">
            <a:avLst/>
          </a:prstGeom>
          <a:noFill/>
          <a:ln>
            <a:noFill/>
          </a:ln>
        </p:spPr>
      </p:pic>
      <p:pic>
        <p:nvPicPr>
          <p:cNvPr descr="Image result for Azure Kubernetes Service" id="3345" name="Google Shape;3345;p230"/>
          <p:cNvPicPr preferRelativeResize="0"/>
          <p:nvPr/>
        </p:nvPicPr>
        <p:blipFill rotWithShape="1">
          <a:blip r:embed="rId18">
            <a:alphaModFix/>
          </a:blip>
          <a:srcRect b="0" l="0" r="0" t="0"/>
          <a:stretch/>
        </p:blipFill>
        <p:spPr>
          <a:xfrm>
            <a:off x="11160101" y="5314271"/>
            <a:ext cx="669586" cy="6695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1"/>
                                        </p:tgtEl>
                                        <p:attrNameLst>
                                          <p:attrName>style.visibility</p:attrName>
                                        </p:attrNameLst>
                                      </p:cBhvr>
                                      <p:to>
                                        <p:strVal val="visible"/>
                                      </p:to>
                                    </p:set>
                                    <p:animEffect filter="fade" transition="in">
                                      <p:cBhvr>
                                        <p:cTn dur="500"/>
                                        <p:tgtEl>
                                          <p:spTgt spid="32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03"/>
                                        </p:tgtEl>
                                        <p:attrNameLst>
                                          <p:attrName>style.visibility</p:attrName>
                                        </p:attrNameLst>
                                      </p:cBhvr>
                                      <p:to>
                                        <p:strVal val="visible"/>
                                      </p:to>
                                    </p:set>
                                    <p:animEffect filter="fade" transition="in">
                                      <p:cBhvr>
                                        <p:cTn dur="750"/>
                                        <p:tgtEl>
                                          <p:spTgt spid="3203"/>
                                        </p:tgtEl>
                                      </p:cBhvr>
                                    </p:animEffect>
                                  </p:childTnLst>
                                </p:cTn>
                              </p:par>
                            </p:childTnLst>
                          </p:cTn>
                        </p:par>
                        <p:par>
                          <p:cTn fill="hold">
                            <p:stCondLst>
                              <p:cond delay="1250"/>
                            </p:stCondLst>
                            <p:childTnLst>
                              <p:par>
                                <p:cTn fill="hold" nodeType="afterEffect" presetClass="entr" presetID="1" presetSubtype="0">
                                  <p:stCondLst>
                                    <p:cond delay="0"/>
                                  </p:stCondLst>
                                  <p:childTnLst>
                                    <p:set>
                                      <p:cBhvr>
                                        <p:cTn dur="1" fill="hold">
                                          <p:stCondLst>
                                            <p:cond delay="0"/>
                                          </p:stCondLst>
                                        </p:cTn>
                                        <p:tgtEl>
                                          <p:spTgt spid="3204"/>
                                        </p:tgtEl>
                                        <p:attrNameLst>
                                          <p:attrName>style.visibility</p:attrName>
                                        </p:attrNameLst>
                                      </p:cBhvr>
                                      <p:to>
                                        <p:strVal val="visible"/>
                                      </p:to>
                                    </p:set>
                                  </p:childTnLst>
                                </p:cTn>
                              </p:par>
                            </p:childTnLst>
                          </p:cTn>
                        </p:par>
                        <p:par>
                          <p:cTn fill="hold">
                            <p:stCondLst>
                              <p:cond delay="1251"/>
                            </p:stCondLst>
                            <p:childTnLst>
                              <p:par>
                                <p:cTn fill="hold" nodeType="afterEffect" presetClass="entr" presetID="10" presetSubtype="0">
                                  <p:stCondLst>
                                    <p:cond delay="0"/>
                                  </p:stCondLst>
                                  <p:childTnLst>
                                    <p:set>
                                      <p:cBhvr>
                                        <p:cTn dur="1" fill="hold">
                                          <p:stCondLst>
                                            <p:cond delay="0"/>
                                          </p:stCondLst>
                                        </p:cTn>
                                        <p:tgtEl>
                                          <p:spTgt spid="3225"/>
                                        </p:tgtEl>
                                        <p:attrNameLst>
                                          <p:attrName>style.visibility</p:attrName>
                                        </p:attrNameLst>
                                      </p:cBhvr>
                                      <p:to>
                                        <p:strVal val="visible"/>
                                      </p:to>
                                    </p:set>
                                    <p:animEffect filter="fade" transition="in">
                                      <p:cBhvr>
                                        <p:cTn dur="750"/>
                                        <p:tgtEl>
                                          <p:spTgt spid="3225"/>
                                        </p:tgtEl>
                                      </p:cBhvr>
                                    </p:animEffect>
                                  </p:childTnLst>
                                </p:cTn>
                              </p:par>
                            </p:childTnLst>
                          </p:cTn>
                        </p:par>
                        <p:par>
                          <p:cTn fill="hold">
                            <p:stCondLst>
                              <p:cond delay="2001"/>
                            </p:stCondLst>
                            <p:childTnLst>
                              <p:par>
                                <p:cTn fill="hold" nodeType="afterEffect" presetClass="entr" presetID="10" presetSubtype="0">
                                  <p:stCondLst>
                                    <p:cond delay="0"/>
                                  </p:stCondLst>
                                  <p:childTnLst>
                                    <p:set>
                                      <p:cBhvr>
                                        <p:cTn dur="1" fill="hold">
                                          <p:stCondLst>
                                            <p:cond delay="0"/>
                                          </p:stCondLst>
                                        </p:cTn>
                                        <p:tgtEl>
                                          <p:spTgt spid="3202"/>
                                        </p:tgtEl>
                                        <p:attrNameLst>
                                          <p:attrName>style.visibility</p:attrName>
                                        </p:attrNameLst>
                                      </p:cBhvr>
                                      <p:to>
                                        <p:strVal val="visible"/>
                                      </p:to>
                                    </p:set>
                                    <p:animEffect filter="fade" transition="in">
                                      <p:cBhvr>
                                        <p:cTn dur="750"/>
                                        <p:tgtEl>
                                          <p:spTgt spid="3202"/>
                                        </p:tgtEl>
                                      </p:cBhvr>
                                    </p:animEffect>
                                  </p:childTnLst>
                                </p:cTn>
                              </p:par>
                            </p:childTnLst>
                          </p:cTn>
                        </p:par>
                        <p:par>
                          <p:cTn fill="hold">
                            <p:stCondLst>
                              <p:cond delay="2751"/>
                            </p:stCondLst>
                            <p:childTnLst>
                              <p:par>
                                <p:cTn fill="hold" nodeType="afterEffect" presetClass="entr" presetID="10" presetSubtype="0">
                                  <p:stCondLst>
                                    <p:cond delay="0"/>
                                  </p:stCondLst>
                                  <p:childTnLst>
                                    <p:set>
                                      <p:cBhvr>
                                        <p:cTn dur="1" fill="hold">
                                          <p:stCondLst>
                                            <p:cond delay="0"/>
                                          </p:stCondLst>
                                        </p:cTn>
                                        <p:tgtEl>
                                          <p:spTgt spid="3205"/>
                                        </p:tgtEl>
                                        <p:attrNameLst>
                                          <p:attrName>style.visibility</p:attrName>
                                        </p:attrNameLst>
                                      </p:cBhvr>
                                      <p:to>
                                        <p:strVal val="visible"/>
                                      </p:to>
                                    </p:set>
                                    <p:animEffect filter="fade" transition="in">
                                      <p:cBhvr>
                                        <p:cTn dur="500"/>
                                        <p:tgtEl>
                                          <p:spTgt spid="3205"/>
                                        </p:tgtEl>
                                      </p:cBhvr>
                                    </p:animEffect>
                                  </p:childTnLst>
                                </p:cTn>
                              </p:par>
                            </p:childTnLst>
                          </p:cTn>
                        </p:par>
                        <p:par>
                          <p:cTn fill="hold">
                            <p:stCondLst>
                              <p:cond delay="3251"/>
                            </p:stCondLst>
                            <p:childTnLst>
                              <p:par>
                                <p:cTn fill="hold" nodeType="afterEffect" presetClass="entr" presetID="10" presetSubtype="0">
                                  <p:stCondLst>
                                    <p:cond delay="0"/>
                                  </p:stCondLst>
                                  <p:childTnLst>
                                    <p:set>
                                      <p:cBhvr>
                                        <p:cTn dur="1" fill="hold">
                                          <p:stCondLst>
                                            <p:cond delay="0"/>
                                          </p:stCondLst>
                                        </p:cTn>
                                        <p:tgtEl>
                                          <p:spTgt spid="3206"/>
                                        </p:tgtEl>
                                        <p:attrNameLst>
                                          <p:attrName>style.visibility</p:attrName>
                                        </p:attrNameLst>
                                      </p:cBhvr>
                                      <p:to>
                                        <p:strVal val="visible"/>
                                      </p:to>
                                    </p:set>
                                    <p:animEffect filter="fade" transition="in">
                                      <p:cBhvr>
                                        <p:cTn dur="500"/>
                                        <p:tgtEl>
                                          <p:spTgt spid="3206"/>
                                        </p:tgtEl>
                                      </p:cBhvr>
                                    </p:animEffect>
                                  </p:childTnLst>
                                </p:cTn>
                              </p:par>
                            </p:childTnLst>
                          </p:cTn>
                        </p:par>
                        <p:par>
                          <p:cTn fill="hold">
                            <p:stCondLst>
                              <p:cond delay="3751"/>
                            </p:stCondLst>
                            <p:childTnLst>
                              <p:par>
                                <p:cTn fill="hold" nodeType="afterEffect" presetClass="entr" presetID="10" presetSubtype="0">
                                  <p:stCondLst>
                                    <p:cond delay="0"/>
                                  </p:stCondLst>
                                  <p:childTnLst>
                                    <p:set>
                                      <p:cBhvr>
                                        <p:cTn dur="1" fill="hold">
                                          <p:stCondLst>
                                            <p:cond delay="0"/>
                                          </p:stCondLst>
                                        </p:cTn>
                                        <p:tgtEl>
                                          <p:spTgt spid="3208"/>
                                        </p:tgtEl>
                                        <p:attrNameLst>
                                          <p:attrName>style.visibility</p:attrName>
                                        </p:attrNameLst>
                                      </p:cBhvr>
                                      <p:to>
                                        <p:strVal val="visible"/>
                                      </p:to>
                                    </p:set>
                                    <p:animEffect filter="fade" transition="in">
                                      <p:cBhvr>
                                        <p:cTn dur="500"/>
                                        <p:tgtEl>
                                          <p:spTgt spid="3208"/>
                                        </p:tgtEl>
                                      </p:cBhvr>
                                    </p:animEffect>
                                  </p:childTnLst>
                                </p:cTn>
                              </p:par>
                            </p:childTnLst>
                          </p:cTn>
                        </p:par>
                        <p:par>
                          <p:cTn fill="hold">
                            <p:stCondLst>
                              <p:cond delay="4251"/>
                            </p:stCondLst>
                            <p:childTnLst>
                              <p:par>
                                <p:cTn fill="hold" nodeType="afterEffect" presetClass="entr" presetID="10" presetSubtype="0">
                                  <p:stCondLst>
                                    <p:cond delay="0"/>
                                  </p:stCondLst>
                                  <p:childTnLst>
                                    <p:set>
                                      <p:cBhvr>
                                        <p:cTn dur="1" fill="hold">
                                          <p:stCondLst>
                                            <p:cond delay="0"/>
                                          </p:stCondLst>
                                        </p:cTn>
                                        <p:tgtEl>
                                          <p:spTgt spid="3210"/>
                                        </p:tgtEl>
                                        <p:attrNameLst>
                                          <p:attrName>style.visibility</p:attrName>
                                        </p:attrNameLst>
                                      </p:cBhvr>
                                      <p:to>
                                        <p:strVal val="visible"/>
                                      </p:to>
                                    </p:set>
                                    <p:animEffect filter="fade" transition="in">
                                      <p:cBhvr>
                                        <p:cTn dur="500"/>
                                        <p:tgtEl>
                                          <p:spTgt spid="3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4"/>
                                        </p:tgtEl>
                                        <p:attrNameLst>
                                          <p:attrName>style.visibility</p:attrName>
                                        </p:attrNameLst>
                                      </p:cBhvr>
                                      <p:to>
                                        <p:strVal val="visible"/>
                                      </p:to>
                                    </p:set>
                                    <p:animEffect filter="fade" transition="in">
                                      <p:cBhvr>
                                        <p:cTn dur="500"/>
                                        <p:tgtEl>
                                          <p:spTgt spid="3224"/>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213"/>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7"/>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3217"/>
                                        </p:tgtEl>
                                      </p:cBhvr>
                                    </p:animEffect>
                                    <p:set>
                                      <p:cBhvr>
                                        <p:cTn dur="1" fill="hold">
                                          <p:stCondLst>
                                            <p:cond delay="900"/>
                                          </p:stCondLst>
                                        </p:cTn>
                                        <p:tgtEl>
                                          <p:spTgt spid="3217"/>
                                        </p:tgtEl>
                                        <p:attrNameLst>
                                          <p:attrName>style.visibility</p:attrName>
                                        </p:attrNameLst>
                                      </p:cBhvr>
                                      <p:to>
                                        <p:strVal val="hidden"/>
                                      </p:to>
                                    </p:set>
                                  </p:childTnLst>
                                </p:cTn>
                              </p:par>
                            </p:childTnLst>
                          </p:cTn>
                        </p:par>
                        <p:par>
                          <p:cTn fill="hold">
                            <p:stCondLst>
                              <p:cond delay="1401"/>
                            </p:stCondLst>
                            <p:childTnLst>
                              <p:par>
                                <p:cTn fill="hold" nodeType="afterEffect" presetClass="entr" presetID="10" presetSubtype="0">
                                  <p:stCondLst>
                                    <p:cond delay="0"/>
                                  </p:stCondLst>
                                  <p:childTnLst>
                                    <p:set>
                                      <p:cBhvr>
                                        <p:cTn dur="1" fill="hold">
                                          <p:stCondLst>
                                            <p:cond delay="0"/>
                                          </p:stCondLst>
                                        </p:cTn>
                                        <p:tgtEl>
                                          <p:spTgt spid="3212"/>
                                        </p:tgtEl>
                                        <p:attrNameLst>
                                          <p:attrName>style.visibility</p:attrName>
                                        </p:attrNameLst>
                                      </p:cBhvr>
                                      <p:to>
                                        <p:strVal val="visible"/>
                                      </p:to>
                                    </p:set>
                                    <p:animEffect filter="fade" transition="in">
                                      <p:cBhvr>
                                        <p:cTn dur="250"/>
                                        <p:tgtEl>
                                          <p:spTgt spid="3212"/>
                                        </p:tgtEl>
                                      </p:cBhvr>
                                    </p:animEffect>
                                  </p:childTnLst>
                                </p:cTn>
                              </p:par>
                            </p:childTnLst>
                          </p:cTn>
                        </p:par>
                        <p:par>
                          <p:cTn fill="hold">
                            <p:stCondLst>
                              <p:cond delay="1651"/>
                            </p:stCondLst>
                            <p:childTnLst>
                              <p:par>
                                <p:cTn fill="hold" nodeType="afterEffect" presetClass="entr" presetID="10" presetSubtype="0">
                                  <p:stCondLst>
                                    <p:cond delay="0"/>
                                  </p:stCondLst>
                                  <p:childTnLst>
                                    <p:set>
                                      <p:cBhvr>
                                        <p:cTn dur="1" fill="hold">
                                          <p:stCondLst>
                                            <p:cond delay="0"/>
                                          </p:stCondLst>
                                        </p:cTn>
                                        <p:tgtEl>
                                          <p:spTgt spid="3232"/>
                                        </p:tgtEl>
                                        <p:attrNameLst>
                                          <p:attrName>style.visibility</p:attrName>
                                        </p:attrNameLst>
                                      </p:cBhvr>
                                      <p:to>
                                        <p:strVal val="visible"/>
                                      </p:to>
                                    </p:set>
                                    <p:animEffect filter="fade" transition="in">
                                      <p:cBhvr>
                                        <p:cTn dur="250"/>
                                        <p:tgtEl>
                                          <p:spTgt spid="3232"/>
                                        </p:tgtEl>
                                      </p:cBhvr>
                                    </p:animEffect>
                                  </p:childTnLst>
                                </p:cTn>
                              </p:par>
                            </p:childTnLst>
                          </p:cTn>
                        </p:par>
                        <p:par>
                          <p:cTn fill="hold">
                            <p:stCondLst>
                              <p:cond delay="1901"/>
                            </p:stCondLst>
                            <p:childTnLst>
                              <p:par>
                                <p:cTn fill="hold" nodeType="afterEffect" presetClass="entr" presetID="10" presetSubtype="0">
                                  <p:stCondLst>
                                    <p:cond delay="0"/>
                                  </p:stCondLst>
                                  <p:childTnLst>
                                    <p:set>
                                      <p:cBhvr>
                                        <p:cTn dur="1" fill="hold">
                                          <p:stCondLst>
                                            <p:cond delay="0"/>
                                          </p:stCondLst>
                                        </p:cTn>
                                        <p:tgtEl>
                                          <p:spTgt spid="3233"/>
                                        </p:tgtEl>
                                        <p:attrNameLst>
                                          <p:attrName>style.visibility</p:attrName>
                                        </p:attrNameLst>
                                      </p:cBhvr>
                                      <p:to>
                                        <p:strVal val="visible"/>
                                      </p:to>
                                    </p:set>
                                    <p:animEffect filter="fade" transition="in">
                                      <p:cBhvr>
                                        <p:cTn dur="250"/>
                                        <p:tgtEl>
                                          <p:spTgt spid="3233"/>
                                        </p:tgtEl>
                                      </p:cBhvr>
                                    </p:animEffect>
                                  </p:childTnLst>
                                </p:cTn>
                              </p:par>
                            </p:childTnLst>
                          </p:cTn>
                        </p:par>
                        <p:par>
                          <p:cTn fill="hold">
                            <p:stCondLst>
                              <p:cond delay="2151"/>
                            </p:stCondLst>
                            <p:childTnLst>
                              <p:par>
                                <p:cTn fill="hold" nodeType="afterEffect" presetClass="entr" presetID="10" presetSubtype="0">
                                  <p:stCondLst>
                                    <p:cond delay="0"/>
                                  </p:stCondLst>
                                  <p:childTnLst>
                                    <p:set>
                                      <p:cBhvr>
                                        <p:cTn dur="1" fill="hold">
                                          <p:stCondLst>
                                            <p:cond delay="0"/>
                                          </p:stCondLst>
                                        </p:cTn>
                                        <p:tgtEl>
                                          <p:spTgt spid="3234"/>
                                        </p:tgtEl>
                                        <p:attrNameLst>
                                          <p:attrName>style.visibility</p:attrName>
                                        </p:attrNameLst>
                                      </p:cBhvr>
                                      <p:to>
                                        <p:strVal val="visible"/>
                                      </p:to>
                                    </p:set>
                                    <p:animEffect filter="fade" transition="in">
                                      <p:cBhvr>
                                        <p:cTn dur="250"/>
                                        <p:tgtEl>
                                          <p:spTgt spid="3234"/>
                                        </p:tgtEl>
                                      </p:cBhvr>
                                    </p:animEffect>
                                  </p:childTnLst>
                                </p:cTn>
                              </p:par>
                            </p:childTnLst>
                          </p:cTn>
                        </p:par>
                        <p:par>
                          <p:cTn fill="hold">
                            <p:stCondLst>
                              <p:cond delay="2401"/>
                            </p:stCondLst>
                            <p:childTnLst>
                              <p:par>
                                <p:cTn fill="hold" nodeType="afterEffect" presetClass="entr" presetID="10" presetSubtype="0">
                                  <p:stCondLst>
                                    <p:cond delay="0"/>
                                  </p:stCondLst>
                                  <p:childTnLst>
                                    <p:set>
                                      <p:cBhvr>
                                        <p:cTn dur="1" fill="hold">
                                          <p:stCondLst>
                                            <p:cond delay="0"/>
                                          </p:stCondLst>
                                        </p:cTn>
                                        <p:tgtEl>
                                          <p:spTgt spid="3235"/>
                                        </p:tgtEl>
                                        <p:attrNameLst>
                                          <p:attrName>style.visibility</p:attrName>
                                        </p:attrNameLst>
                                      </p:cBhvr>
                                      <p:to>
                                        <p:strVal val="visible"/>
                                      </p:to>
                                    </p:set>
                                    <p:animEffect filter="fade" transition="in">
                                      <p:cBhvr>
                                        <p:cTn dur="250"/>
                                        <p:tgtEl>
                                          <p:spTgt spid="3235"/>
                                        </p:tgtEl>
                                      </p:cBhvr>
                                    </p:animEffect>
                                  </p:childTnLst>
                                </p:cTn>
                              </p:par>
                            </p:childTnLst>
                          </p:cTn>
                        </p:par>
                        <p:par>
                          <p:cTn fill="hold">
                            <p:stCondLst>
                              <p:cond delay="2651"/>
                            </p:stCondLst>
                            <p:childTnLst>
                              <p:par>
                                <p:cTn fill="hold" nodeType="afterEffect" presetClass="entr" presetID="10" presetSubtype="0">
                                  <p:stCondLst>
                                    <p:cond delay="0"/>
                                  </p:stCondLst>
                                  <p:childTnLst>
                                    <p:set>
                                      <p:cBhvr>
                                        <p:cTn dur="1" fill="hold">
                                          <p:stCondLst>
                                            <p:cond delay="0"/>
                                          </p:stCondLst>
                                        </p:cTn>
                                        <p:tgtEl>
                                          <p:spTgt spid="3236"/>
                                        </p:tgtEl>
                                        <p:attrNameLst>
                                          <p:attrName>style.visibility</p:attrName>
                                        </p:attrNameLst>
                                      </p:cBhvr>
                                      <p:to>
                                        <p:strVal val="visible"/>
                                      </p:to>
                                    </p:set>
                                    <p:animEffect filter="fade" transition="in">
                                      <p:cBhvr>
                                        <p:cTn dur="250"/>
                                        <p:tgtEl>
                                          <p:spTgt spid="3236"/>
                                        </p:tgtEl>
                                      </p:cBhvr>
                                    </p:animEffect>
                                  </p:childTnLst>
                                </p:cTn>
                              </p:par>
                            </p:childTnLst>
                          </p:cTn>
                        </p:par>
                        <p:par>
                          <p:cTn fill="hold">
                            <p:stCondLst>
                              <p:cond delay="2901"/>
                            </p:stCondLst>
                            <p:childTnLst>
                              <p:par>
                                <p:cTn fill="hold" nodeType="afterEffect" presetClass="entr" presetID="10" presetSubtype="0">
                                  <p:stCondLst>
                                    <p:cond delay="0"/>
                                  </p:stCondLst>
                                  <p:childTnLst>
                                    <p:set>
                                      <p:cBhvr>
                                        <p:cTn dur="1" fill="hold">
                                          <p:stCondLst>
                                            <p:cond delay="0"/>
                                          </p:stCondLst>
                                        </p:cTn>
                                        <p:tgtEl>
                                          <p:spTgt spid="3237"/>
                                        </p:tgtEl>
                                        <p:attrNameLst>
                                          <p:attrName>style.visibility</p:attrName>
                                        </p:attrNameLst>
                                      </p:cBhvr>
                                      <p:to>
                                        <p:strVal val="visible"/>
                                      </p:to>
                                    </p:set>
                                    <p:animEffect filter="fade" transition="in">
                                      <p:cBhvr>
                                        <p:cTn dur="250"/>
                                        <p:tgtEl>
                                          <p:spTgt spid="3237"/>
                                        </p:tgtEl>
                                      </p:cBhvr>
                                    </p:animEffect>
                                  </p:childTnLst>
                                </p:cTn>
                              </p:par>
                            </p:childTnLst>
                          </p:cTn>
                        </p:par>
                        <p:par>
                          <p:cTn fill="hold">
                            <p:stCondLst>
                              <p:cond delay="3151"/>
                            </p:stCondLst>
                            <p:childTnLst>
                              <p:par>
                                <p:cTn fill="hold" nodeType="afterEffect" presetClass="entr" presetID="10" presetSubtype="0">
                                  <p:stCondLst>
                                    <p:cond delay="0"/>
                                  </p:stCondLst>
                                  <p:childTnLst>
                                    <p:set>
                                      <p:cBhvr>
                                        <p:cTn dur="1" fill="hold">
                                          <p:stCondLst>
                                            <p:cond delay="0"/>
                                          </p:stCondLst>
                                        </p:cTn>
                                        <p:tgtEl>
                                          <p:spTgt spid="3238"/>
                                        </p:tgtEl>
                                        <p:attrNameLst>
                                          <p:attrName>style.visibility</p:attrName>
                                        </p:attrNameLst>
                                      </p:cBhvr>
                                      <p:to>
                                        <p:strVal val="visible"/>
                                      </p:to>
                                    </p:set>
                                    <p:animEffect filter="fade" transition="in">
                                      <p:cBhvr>
                                        <p:cTn dur="250"/>
                                        <p:tgtEl>
                                          <p:spTgt spid="3238"/>
                                        </p:tgtEl>
                                      </p:cBhvr>
                                    </p:animEffect>
                                  </p:childTnLst>
                                </p:cTn>
                              </p:par>
                            </p:childTnLst>
                          </p:cTn>
                        </p:par>
                        <p:par>
                          <p:cTn fill="hold">
                            <p:stCondLst>
                              <p:cond delay="3401"/>
                            </p:stCondLst>
                            <p:childTnLst>
                              <p:par>
                                <p:cTn fill="hold" nodeType="afterEffect" presetClass="entr" presetID="10" presetSubtype="0">
                                  <p:stCondLst>
                                    <p:cond delay="0"/>
                                  </p:stCondLst>
                                  <p:childTnLst>
                                    <p:set>
                                      <p:cBhvr>
                                        <p:cTn dur="1" fill="hold">
                                          <p:stCondLst>
                                            <p:cond delay="0"/>
                                          </p:stCondLst>
                                        </p:cTn>
                                        <p:tgtEl>
                                          <p:spTgt spid="3247"/>
                                        </p:tgtEl>
                                        <p:attrNameLst>
                                          <p:attrName>style.visibility</p:attrName>
                                        </p:attrNameLst>
                                      </p:cBhvr>
                                      <p:to>
                                        <p:strVal val="visible"/>
                                      </p:to>
                                    </p:set>
                                    <p:animEffect filter="fade" transition="in">
                                      <p:cBhvr>
                                        <p:cTn dur="250"/>
                                        <p:tgtEl>
                                          <p:spTgt spid="3247"/>
                                        </p:tgtEl>
                                      </p:cBhvr>
                                    </p:animEffect>
                                  </p:childTnLst>
                                </p:cTn>
                              </p:par>
                            </p:childTnLst>
                          </p:cTn>
                        </p:par>
                        <p:par>
                          <p:cTn fill="hold">
                            <p:stCondLst>
                              <p:cond delay="3651"/>
                            </p:stCondLst>
                            <p:childTnLst>
                              <p:par>
                                <p:cTn fill="hold" nodeType="afterEffect" presetClass="entr" presetID="10" presetSubtype="0">
                                  <p:stCondLst>
                                    <p:cond delay="0"/>
                                  </p:stCondLst>
                                  <p:childTnLst>
                                    <p:set>
                                      <p:cBhvr>
                                        <p:cTn dur="1" fill="hold">
                                          <p:stCondLst>
                                            <p:cond delay="0"/>
                                          </p:stCondLst>
                                        </p:cTn>
                                        <p:tgtEl>
                                          <p:spTgt spid="3248"/>
                                        </p:tgtEl>
                                        <p:attrNameLst>
                                          <p:attrName>style.visibility</p:attrName>
                                        </p:attrNameLst>
                                      </p:cBhvr>
                                      <p:to>
                                        <p:strVal val="visible"/>
                                      </p:to>
                                    </p:set>
                                    <p:animEffect filter="fade" transition="in">
                                      <p:cBhvr>
                                        <p:cTn dur="250"/>
                                        <p:tgtEl>
                                          <p:spTgt spid="3248"/>
                                        </p:tgtEl>
                                      </p:cBhvr>
                                    </p:animEffect>
                                  </p:childTnLst>
                                </p:cTn>
                              </p:par>
                            </p:childTnLst>
                          </p:cTn>
                        </p:par>
                        <p:par>
                          <p:cTn fill="hold">
                            <p:stCondLst>
                              <p:cond delay="3901"/>
                            </p:stCondLst>
                            <p:childTnLst>
                              <p:par>
                                <p:cTn fill="hold" nodeType="afterEffect" presetClass="entr" presetID="10" presetSubtype="0">
                                  <p:stCondLst>
                                    <p:cond delay="0"/>
                                  </p:stCondLst>
                                  <p:childTnLst>
                                    <p:set>
                                      <p:cBhvr>
                                        <p:cTn dur="1" fill="hold">
                                          <p:stCondLst>
                                            <p:cond delay="0"/>
                                          </p:stCondLst>
                                        </p:cTn>
                                        <p:tgtEl>
                                          <p:spTgt spid="3249"/>
                                        </p:tgtEl>
                                        <p:attrNameLst>
                                          <p:attrName>style.visibility</p:attrName>
                                        </p:attrNameLst>
                                      </p:cBhvr>
                                      <p:to>
                                        <p:strVal val="visible"/>
                                      </p:to>
                                    </p:set>
                                    <p:animEffect filter="fade" transition="in">
                                      <p:cBhvr>
                                        <p:cTn dur="250"/>
                                        <p:tgtEl>
                                          <p:spTgt spid="3249"/>
                                        </p:tgtEl>
                                      </p:cBhvr>
                                    </p:animEffect>
                                  </p:childTnLst>
                                </p:cTn>
                              </p:par>
                            </p:childTnLst>
                          </p:cTn>
                        </p:par>
                        <p:par>
                          <p:cTn fill="hold">
                            <p:stCondLst>
                              <p:cond delay="4151"/>
                            </p:stCondLst>
                            <p:childTnLst>
                              <p:par>
                                <p:cTn fill="hold" nodeType="afterEffect" presetClass="entr" presetID="10" presetSubtype="0">
                                  <p:stCondLst>
                                    <p:cond delay="0"/>
                                  </p:stCondLst>
                                  <p:childTnLst>
                                    <p:set>
                                      <p:cBhvr>
                                        <p:cTn dur="1" fill="hold">
                                          <p:stCondLst>
                                            <p:cond delay="0"/>
                                          </p:stCondLst>
                                        </p:cTn>
                                        <p:tgtEl>
                                          <p:spTgt spid="3250"/>
                                        </p:tgtEl>
                                        <p:attrNameLst>
                                          <p:attrName>style.visibility</p:attrName>
                                        </p:attrNameLst>
                                      </p:cBhvr>
                                      <p:to>
                                        <p:strVal val="visible"/>
                                      </p:to>
                                    </p:set>
                                    <p:animEffect filter="fade" transition="in">
                                      <p:cBhvr>
                                        <p:cTn dur="250"/>
                                        <p:tgtEl>
                                          <p:spTgt spid="3250"/>
                                        </p:tgtEl>
                                      </p:cBhvr>
                                    </p:animEffect>
                                  </p:childTnLst>
                                </p:cTn>
                              </p:par>
                            </p:childTnLst>
                          </p:cTn>
                        </p:par>
                        <p:par>
                          <p:cTn fill="hold">
                            <p:stCondLst>
                              <p:cond delay="4401"/>
                            </p:stCondLst>
                            <p:childTnLst>
                              <p:par>
                                <p:cTn fill="hold" nodeType="afterEffect" presetClass="entr" presetID="10" presetSubtype="0">
                                  <p:stCondLst>
                                    <p:cond delay="0"/>
                                  </p:stCondLst>
                                  <p:childTnLst>
                                    <p:set>
                                      <p:cBhvr>
                                        <p:cTn dur="1" fill="hold">
                                          <p:stCondLst>
                                            <p:cond delay="0"/>
                                          </p:stCondLst>
                                        </p:cTn>
                                        <p:tgtEl>
                                          <p:spTgt spid="3251"/>
                                        </p:tgtEl>
                                        <p:attrNameLst>
                                          <p:attrName>style.visibility</p:attrName>
                                        </p:attrNameLst>
                                      </p:cBhvr>
                                      <p:to>
                                        <p:strVal val="visible"/>
                                      </p:to>
                                    </p:set>
                                    <p:animEffect filter="fade" transition="in">
                                      <p:cBhvr>
                                        <p:cTn dur="250"/>
                                        <p:tgtEl>
                                          <p:spTgt spid="3251"/>
                                        </p:tgtEl>
                                      </p:cBhvr>
                                    </p:animEffect>
                                  </p:childTnLst>
                                </p:cTn>
                              </p:par>
                            </p:childTnLst>
                          </p:cTn>
                        </p:par>
                        <p:par>
                          <p:cTn fill="hold">
                            <p:stCondLst>
                              <p:cond delay="4651"/>
                            </p:stCondLst>
                            <p:childTnLst>
                              <p:par>
                                <p:cTn fill="hold" nodeType="afterEffect" presetClass="entr" presetID="10" presetSubtype="0">
                                  <p:stCondLst>
                                    <p:cond delay="0"/>
                                  </p:stCondLst>
                                  <p:childTnLst>
                                    <p:set>
                                      <p:cBhvr>
                                        <p:cTn dur="1" fill="hold">
                                          <p:stCondLst>
                                            <p:cond delay="0"/>
                                          </p:stCondLst>
                                        </p:cTn>
                                        <p:tgtEl>
                                          <p:spTgt spid="3252"/>
                                        </p:tgtEl>
                                        <p:attrNameLst>
                                          <p:attrName>style.visibility</p:attrName>
                                        </p:attrNameLst>
                                      </p:cBhvr>
                                      <p:to>
                                        <p:strVal val="visible"/>
                                      </p:to>
                                    </p:set>
                                    <p:animEffect filter="fade" transition="in">
                                      <p:cBhvr>
                                        <p:cTn dur="250"/>
                                        <p:tgtEl>
                                          <p:spTgt spid="3252"/>
                                        </p:tgtEl>
                                      </p:cBhvr>
                                    </p:animEffect>
                                  </p:childTnLst>
                                </p:cTn>
                              </p:par>
                            </p:childTnLst>
                          </p:cTn>
                        </p:par>
                        <p:par>
                          <p:cTn fill="hold">
                            <p:stCondLst>
                              <p:cond delay="4901"/>
                            </p:stCondLst>
                            <p:childTnLst>
                              <p:par>
                                <p:cTn fill="hold" nodeType="afterEffect" presetClass="entr" presetID="10" presetSubtype="0">
                                  <p:stCondLst>
                                    <p:cond delay="0"/>
                                  </p:stCondLst>
                                  <p:childTnLst>
                                    <p:set>
                                      <p:cBhvr>
                                        <p:cTn dur="1" fill="hold">
                                          <p:stCondLst>
                                            <p:cond delay="0"/>
                                          </p:stCondLst>
                                        </p:cTn>
                                        <p:tgtEl>
                                          <p:spTgt spid="3253"/>
                                        </p:tgtEl>
                                        <p:attrNameLst>
                                          <p:attrName>style.visibility</p:attrName>
                                        </p:attrNameLst>
                                      </p:cBhvr>
                                      <p:to>
                                        <p:strVal val="visible"/>
                                      </p:to>
                                    </p:set>
                                    <p:animEffect filter="fade" transition="in">
                                      <p:cBhvr>
                                        <p:cTn dur="250"/>
                                        <p:tgtEl>
                                          <p:spTgt spid="3253"/>
                                        </p:tgtEl>
                                      </p:cBhvr>
                                    </p:animEffect>
                                  </p:childTnLst>
                                </p:cTn>
                              </p:par>
                            </p:childTnLst>
                          </p:cTn>
                        </p:par>
                        <p:par>
                          <p:cTn fill="hold">
                            <p:stCondLst>
                              <p:cond delay="5151"/>
                            </p:stCondLst>
                            <p:childTnLst>
                              <p:par>
                                <p:cTn fill="hold" nodeType="afterEffect" presetClass="entr" presetID="10" presetSubtype="0">
                                  <p:stCondLst>
                                    <p:cond delay="0"/>
                                  </p:stCondLst>
                                  <p:childTnLst>
                                    <p:set>
                                      <p:cBhvr>
                                        <p:cTn dur="1" fill="hold">
                                          <p:stCondLst>
                                            <p:cond delay="0"/>
                                          </p:stCondLst>
                                        </p:cTn>
                                        <p:tgtEl>
                                          <p:spTgt spid="3254"/>
                                        </p:tgtEl>
                                        <p:attrNameLst>
                                          <p:attrName>style.visibility</p:attrName>
                                        </p:attrNameLst>
                                      </p:cBhvr>
                                      <p:to>
                                        <p:strVal val="visible"/>
                                      </p:to>
                                    </p:set>
                                    <p:animEffect filter="fade" transition="in">
                                      <p:cBhvr>
                                        <p:cTn dur="250"/>
                                        <p:tgtEl>
                                          <p:spTgt spid="3254"/>
                                        </p:tgtEl>
                                      </p:cBhvr>
                                    </p:animEffect>
                                  </p:childTnLst>
                                </p:cTn>
                              </p:par>
                            </p:childTnLst>
                          </p:cTn>
                        </p:par>
                        <p:par>
                          <p:cTn fill="hold">
                            <p:stCondLst>
                              <p:cond delay="5401"/>
                            </p:stCondLst>
                            <p:childTnLst>
                              <p:par>
                                <p:cTn fill="hold" nodeType="afterEffect" presetClass="entr" presetID="10" presetSubtype="0">
                                  <p:stCondLst>
                                    <p:cond delay="0"/>
                                  </p:stCondLst>
                                  <p:childTnLst>
                                    <p:set>
                                      <p:cBhvr>
                                        <p:cTn dur="1" fill="hold">
                                          <p:stCondLst>
                                            <p:cond delay="0"/>
                                          </p:stCondLst>
                                        </p:cTn>
                                        <p:tgtEl>
                                          <p:spTgt spid="3263"/>
                                        </p:tgtEl>
                                        <p:attrNameLst>
                                          <p:attrName>style.visibility</p:attrName>
                                        </p:attrNameLst>
                                      </p:cBhvr>
                                      <p:to>
                                        <p:strVal val="visible"/>
                                      </p:to>
                                    </p:set>
                                    <p:animEffect filter="fade" transition="in">
                                      <p:cBhvr>
                                        <p:cTn dur="250"/>
                                        <p:tgtEl>
                                          <p:spTgt spid="3263"/>
                                        </p:tgtEl>
                                      </p:cBhvr>
                                    </p:animEffect>
                                  </p:childTnLst>
                                </p:cTn>
                              </p:par>
                            </p:childTnLst>
                          </p:cTn>
                        </p:par>
                        <p:par>
                          <p:cTn fill="hold">
                            <p:stCondLst>
                              <p:cond delay="5651"/>
                            </p:stCondLst>
                            <p:childTnLst>
                              <p:par>
                                <p:cTn fill="hold" nodeType="afterEffect" presetClass="entr" presetID="10" presetSubtype="0">
                                  <p:stCondLst>
                                    <p:cond delay="0"/>
                                  </p:stCondLst>
                                  <p:childTnLst>
                                    <p:set>
                                      <p:cBhvr>
                                        <p:cTn dur="1" fill="hold">
                                          <p:stCondLst>
                                            <p:cond delay="0"/>
                                          </p:stCondLst>
                                        </p:cTn>
                                        <p:tgtEl>
                                          <p:spTgt spid="3264"/>
                                        </p:tgtEl>
                                        <p:attrNameLst>
                                          <p:attrName>style.visibility</p:attrName>
                                        </p:attrNameLst>
                                      </p:cBhvr>
                                      <p:to>
                                        <p:strVal val="visible"/>
                                      </p:to>
                                    </p:set>
                                    <p:animEffect filter="fade" transition="in">
                                      <p:cBhvr>
                                        <p:cTn dur="250"/>
                                        <p:tgtEl>
                                          <p:spTgt spid="3264"/>
                                        </p:tgtEl>
                                      </p:cBhvr>
                                    </p:animEffect>
                                  </p:childTnLst>
                                </p:cTn>
                              </p:par>
                            </p:childTnLst>
                          </p:cTn>
                        </p:par>
                        <p:par>
                          <p:cTn fill="hold">
                            <p:stCondLst>
                              <p:cond delay="5901"/>
                            </p:stCondLst>
                            <p:childTnLst>
                              <p:par>
                                <p:cTn fill="hold" nodeType="afterEffect" presetClass="entr" presetID="10" presetSubtype="0">
                                  <p:stCondLst>
                                    <p:cond delay="0"/>
                                  </p:stCondLst>
                                  <p:childTnLst>
                                    <p:set>
                                      <p:cBhvr>
                                        <p:cTn dur="1" fill="hold">
                                          <p:stCondLst>
                                            <p:cond delay="0"/>
                                          </p:stCondLst>
                                        </p:cTn>
                                        <p:tgtEl>
                                          <p:spTgt spid="3265"/>
                                        </p:tgtEl>
                                        <p:attrNameLst>
                                          <p:attrName>style.visibility</p:attrName>
                                        </p:attrNameLst>
                                      </p:cBhvr>
                                      <p:to>
                                        <p:strVal val="visible"/>
                                      </p:to>
                                    </p:set>
                                    <p:animEffect filter="fade" transition="in">
                                      <p:cBhvr>
                                        <p:cTn dur="250"/>
                                        <p:tgtEl>
                                          <p:spTgt spid="3265"/>
                                        </p:tgtEl>
                                      </p:cBhvr>
                                    </p:animEffect>
                                  </p:childTnLst>
                                </p:cTn>
                              </p:par>
                            </p:childTnLst>
                          </p:cTn>
                        </p:par>
                        <p:par>
                          <p:cTn fill="hold">
                            <p:stCondLst>
                              <p:cond delay="6151"/>
                            </p:stCondLst>
                            <p:childTnLst>
                              <p:par>
                                <p:cTn fill="hold" nodeType="afterEffect" presetClass="entr" presetID="10" presetSubtype="0">
                                  <p:stCondLst>
                                    <p:cond delay="0"/>
                                  </p:stCondLst>
                                  <p:childTnLst>
                                    <p:set>
                                      <p:cBhvr>
                                        <p:cTn dur="1" fill="hold">
                                          <p:stCondLst>
                                            <p:cond delay="0"/>
                                          </p:stCondLst>
                                        </p:cTn>
                                        <p:tgtEl>
                                          <p:spTgt spid="3266"/>
                                        </p:tgtEl>
                                        <p:attrNameLst>
                                          <p:attrName>style.visibility</p:attrName>
                                        </p:attrNameLst>
                                      </p:cBhvr>
                                      <p:to>
                                        <p:strVal val="visible"/>
                                      </p:to>
                                    </p:set>
                                    <p:animEffect filter="fade" transition="in">
                                      <p:cBhvr>
                                        <p:cTn dur="250"/>
                                        <p:tgtEl>
                                          <p:spTgt spid="3266"/>
                                        </p:tgtEl>
                                      </p:cBhvr>
                                    </p:animEffect>
                                  </p:childTnLst>
                                </p:cTn>
                              </p:par>
                            </p:childTnLst>
                          </p:cTn>
                        </p:par>
                        <p:par>
                          <p:cTn fill="hold">
                            <p:stCondLst>
                              <p:cond delay="6401"/>
                            </p:stCondLst>
                            <p:childTnLst>
                              <p:par>
                                <p:cTn fill="hold" nodeType="afterEffect" presetClass="entr" presetID="10" presetSubtype="0">
                                  <p:stCondLst>
                                    <p:cond delay="0"/>
                                  </p:stCondLst>
                                  <p:childTnLst>
                                    <p:set>
                                      <p:cBhvr>
                                        <p:cTn dur="1" fill="hold">
                                          <p:stCondLst>
                                            <p:cond delay="0"/>
                                          </p:stCondLst>
                                        </p:cTn>
                                        <p:tgtEl>
                                          <p:spTgt spid="3267"/>
                                        </p:tgtEl>
                                        <p:attrNameLst>
                                          <p:attrName>style.visibility</p:attrName>
                                        </p:attrNameLst>
                                      </p:cBhvr>
                                      <p:to>
                                        <p:strVal val="visible"/>
                                      </p:to>
                                    </p:set>
                                    <p:animEffect filter="fade" transition="in">
                                      <p:cBhvr>
                                        <p:cTn dur="250"/>
                                        <p:tgtEl>
                                          <p:spTgt spid="3267"/>
                                        </p:tgtEl>
                                      </p:cBhvr>
                                    </p:animEffect>
                                  </p:childTnLst>
                                </p:cTn>
                              </p:par>
                            </p:childTnLst>
                          </p:cTn>
                        </p:par>
                        <p:par>
                          <p:cTn fill="hold">
                            <p:stCondLst>
                              <p:cond delay="6651"/>
                            </p:stCondLst>
                            <p:childTnLst>
                              <p:par>
                                <p:cTn fill="hold" nodeType="afterEffect" presetClass="entr" presetID="10" presetSubtype="0">
                                  <p:stCondLst>
                                    <p:cond delay="0"/>
                                  </p:stCondLst>
                                  <p:childTnLst>
                                    <p:set>
                                      <p:cBhvr>
                                        <p:cTn dur="1" fill="hold">
                                          <p:stCondLst>
                                            <p:cond delay="0"/>
                                          </p:stCondLst>
                                        </p:cTn>
                                        <p:tgtEl>
                                          <p:spTgt spid="3268"/>
                                        </p:tgtEl>
                                        <p:attrNameLst>
                                          <p:attrName>style.visibility</p:attrName>
                                        </p:attrNameLst>
                                      </p:cBhvr>
                                      <p:to>
                                        <p:strVal val="visible"/>
                                      </p:to>
                                    </p:set>
                                    <p:animEffect filter="fade" transition="in">
                                      <p:cBhvr>
                                        <p:cTn dur="250"/>
                                        <p:tgtEl>
                                          <p:spTgt spid="3268"/>
                                        </p:tgtEl>
                                      </p:cBhvr>
                                    </p:animEffect>
                                  </p:childTnLst>
                                </p:cTn>
                              </p:par>
                            </p:childTnLst>
                          </p:cTn>
                        </p:par>
                        <p:par>
                          <p:cTn fill="hold">
                            <p:stCondLst>
                              <p:cond delay="6901"/>
                            </p:stCondLst>
                            <p:childTnLst>
                              <p:par>
                                <p:cTn fill="hold" nodeType="afterEffect" presetClass="entr" presetID="10" presetSubtype="0">
                                  <p:stCondLst>
                                    <p:cond delay="0"/>
                                  </p:stCondLst>
                                  <p:childTnLst>
                                    <p:set>
                                      <p:cBhvr>
                                        <p:cTn dur="1" fill="hold">
                                          <p:stCondLst>
                                            <p:cond delay="0"/>
                                          </p:stCondLst>
                                        </p:cTn>
                                        <p:tgtEl>
                                          <p:spTgt spid="3269"/>
                                        </p:tgtEl>
                                        <p:attrNameLst>
                                          <p:attrName>style.visibility</p:attrName>
                                        </p:attrNameLst>
                                      </p:cBhvr>
                                      <p:to>
                                        <p:strVal val="visible"/>
                                      </p:to>
                                    </p:set>
                                    <p:animEffect filter="fade" transition="in">
                                      <p:cBhvr>
                                        <p:cTn dur="250"/>
                                        <p:tgtEl>
                                          <p:spTgt spid="3269"/>
                                        </p:tgtEl>
                                      </p:cBhvr>
                                    </p:animEffect>
                                  </p:childTnLst>
                                </p:cTn>
                              </p:par>
                            </p:childTnLst>
                          </p:cTn>
                        </p:par>
                        <p:par>
                          <p:cTn fill="hold">
                            <p:stCondLst>
                              <p:cond delay="7151"/>
                            </p:stCondLst>
                            <p:childTnLst>
                              <p:par>
                                <p:cTn fill="hold" nodeType="afterEffect" presetClass="entr" presetID="10" presetSubtype="0">
                                  <p:stCondLst>
                                    <p:cond delay="0"/>
                                  </p:stCondLst>
                                  <p:childTnLst>
                                    <p:set>
                                      <p:cBhvr>
                                        <p:cTn dur="1" fill="hold">
                                          <p:stCondLst>
                                            <p:cond delay="0"/>
                                          </p:stCondLst>
                                        </p:cTn>
                                        <p:tgtEl>
                                          <p:spTgt spid="3270"/>
                                        </p:tgtEl>
                                        <p:attrNameLst>
                                          <p:attrName>style.visibility</p:attrName>
                                        </p:attrNameLst>
                                      </p:cBhvr>
                                      <p:to>
                                        <p:strVal val="visible"/>
                                      </p:to>
                                    </p:set>
                                    <p:animEffect filter="fade" transition="in">
                                      <p:cBhvr>
                                        <p:cTn dur="250"/>
                                        <p:tgtEl>
                                          <p:spTgt spid="3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3"/>
                                        </p:tgtEl>
                                        <p:attrNameLst>
                                          <p:attrName>style.visibility</p:attrName>
                                        </p:attrNameLst>
                                      </p:cBhvr>
                                      <p:to>
                                        <p:strVal val="visible"/>
                                      </p:to>
                                    </p:set>
                                    <p:animEffect filter="fade" transition="in">
                                      <p:cBhvr>
                                        <p:cTn dur="500"/>
                                        <p:tgtEl>
                                          <p:spTgt spid="3223"/>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214"/>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9"/>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3219"/>
                                        </p:tgtEl>
                                      </p:cBhvr>
                                    </p:animEffect>
                                    <p:set>
                                      <p:cBhvr>
                                        <p:cTn dur="1" fill="hold">
                                          <p:stCondLst>
                                            <p:cond delay="900"/>
                                          </p:stCondLst>
                                        </p:cTn>
                                        <p:tgtEl>
                                          <p:spTgt spid="3219"/>
                                        </p:tgtEl>
                                        <p:attrNameLst>
                                          <p:attrName>style.visibility</p:attrName>
                                        </p:attrNameLst>
                                      </p:cBhvr>
                                      <p:to>
                                        <p:strVal val="hidden"/>
                                      </p:to>
                                    </p:set>
                                  </p:childTnLst>
                                </p:cTn>
                              </p:par>
                            </p:childTnLst>
                          </p:cTn>
                        </p:par>
                        <p:par>
                          <p:cTn fill="hold">
                            <p:stCondLst>
                              <p:cond delay="1401"/>
                            </p:stCondLst>
                            <p:childTnLst>
                              <p:par>
                                <p:cTn fill="hold" nodeType="afterEffect" presetClass="entr" presetID="10" presetSubtype="0">
                                  <p:stCondLst>
                                    <p:cond delay="0"/>
                                  </p:stCondLst>
                                  <p:childTnLst>
                                    <p:set>
                                      <p:cBhvr>
                                        <p:cTn dur="1" fill="hold">
                                          <p:stCondLst>
                                            <p:cond delay="0"/>
                                          </p:stCondLst>
                                        </p:cTn>
                                        <p:tgtEl>
                                          <p:spTgt spid="3239"/>
                                        </p:tgtEl>
                                        <p:attrNameLst>
                                          <p:attrName>style.visibility</p:attrName>
                                        </p:attrNameLst>
                                      </p:cBhvr>
                                      <p:to>
                                        <p:strVal val="visible"/>
                                      </p:to>
                                    </p:set>
                                    <p:animEffect filter="fade" transition="in">
                                      <p:cBhvr>
                                        <p:cTn dur="250"/>
                                        <p:tgtEl>
                                          <p:spTgt spid="3239"/>
                                        </p:tgtEl>
                                      </p:cBhvr>
                                    </p:animEffect>
                                  </p:childTnLst>
                                </p:cTn>
                              </p:par>
                            </p:childTnLst>
                          </p:cTn>
                        </p:par>
                        <p:par>
                          <p:cTn fill="hold">
                            <p:stCondLst>
                              <p:cond delay="1651"/>
                            </p:stCondLst>
                            <p:childTnLst>
                              <p:par>
                                <p:cTn fill="hold" nodeType="afterEffect" presetClass="entr" presetID="10" presetSubtype="0">
                                  <p:stCondLst>
                                    <p:cond delay="0"/>
                                  </p:stCondLst>
                                  <p:childTnLst>
                                    <p:set>
                                      <p:cBhvr>
                                        <p:cTn dur="1" fill="hold">
                                          <p:stCondLst>
                                            <p:cond delay="0"/>
                                          </p:stCondLst>
                                        </p:cTn>
                                        <p:tgtEl>
                                          <p:spTgt spid="3240"/>
                                        </p:tgtEl>
                                        <p:attrNameLst>
                                          <p:attrName>style.visibility</p:attrName>
                                        </p:attrNameLst>
                                      </p:cBhvr>
                                      <p:to>
                                        <p:strVal val="visible"/>
                                      </p:to>
                                    </p:set>
                                    <p:animEffect filter="fade" transition="in">
                                      <p:cBhvr>
                                        <p:cTn dur="250"/>
                                        <p:tgtEl>
                                          <p:spTgt spid="3240"/>
                                        </p:tgtEl>
                                      </p:cBhvr>
                                    </p:animEffect>
                                  </p:childTnLst>
                                </p:cTn>
                              </p:par>
                            </p:childTnLst>
                          </p:cTn>
                        </p:par>
                        <p:par>
                          <p:cTn fill="hold">
                            <p:stCondLst>
                              <p:cond delay="1901"/>
                            </p:stCondLst>
                            <p:childTnLst>
                              <p:par>
                                <p:cTn fill="hold" nodeType="afterEffect" presetClass="entr" presetID="10" presetSubtype="0">
                                  <p:stCondLst>
                                    <p:cond delay="0"/>
                                  </p:stCondLst>
                                  <p:childTnLst>
                                    <p:set>
                                      <p:cBhvr>
                                        <p:cTn dur="1" fill="hold">
                                          <p:stCondLst>
                                            <p:cond delay="0"/>
                                          </p:stCondLst>
                                        </p:cTn>
                                        <p:tgtEl>
                                          <p:spTgt spid="3241"/>
                                        </p:tgtEl>
                                        <p:attrNameLst>
                                          <p:attrName>style.visibility</p:attrName>
                                        </p:attrNameLst>
                                      </p:cBhvr>
                                      <p:to>
                                        <p:strVal val="visible"/>
                                      </p:to>
                                    </p:set>
                                    <p:animEffect filter="fade" transition="in">
                                      <p:cBhvr>
                                        <p:cTn dur="250"/>
                                        <p:tgtEl>
                                          <p:spTgt spid="3241"/>
                                        </p:tgtEl>
                                      </p:cBhvr>
                                    </p:animEffect>
                                  </p:childTnLst>
                                </p:cTn>
                              </p:par>
                            </p:childTnLst>
                          </p:cTn>
                        </p:par>
                        <p:par>
                          <p:cTn fill="hold">
                            <p:stCondLst>
                              <p:cond delay="2151"/>
                            </p:stCondLst>
                            <p:childTnLst>
                              <p:par>
                                <p:cTn fill="hold" nodeType="afterEffect" presetClass="entr" presetID="10" presetSubtype="0">
                                  <p:stCondLst>
                                    <p:cond delay="0"/>
                                  </p:stCondLst>
                                  <p:childTnLst>
                                    <p:set>
                                      <p:cBhvr>
                                        <p:cTn dur="1" fill="hold">
                                          <p:stCondLst>
                                            <p:cond delay="0"/>
                                          </p:stCondLst>
                                        </p:cTn>
                                        <p:tgtEl>
                                          <p:spTgt spid="3242"/>
                                        </p:tgtEl>
                                        <p:attrNameLst>
                                          <p:attrName>style.visibility</p:attrName>
                                        </p:attrNameLst>
                                      </p:cBhvr>
                                      <p:to>
                                        <p:strVal val="visible"/>
                                      </p:to>
                                    </p:set>
                                    <p:animEffect filter="fade" transition="in">
                                      <p:cBhvr>
                                        <p:cTn dur="250"/>
                                        <p:tgtEl>
                                          <p:spTgt spid="3242"/>
                                        </p:tgtEl>
                                      </p:cBhvr>
                                    </p:animEffect>
                                  </p:childTnLst>
                                </p:cTn>
                              </p:par>
                            </p:childTnLst>
                          </p:cTn>
                        </p:par>
                        <p:par>
                          <p:cTn fill="hold">
                            <p:stCondLst>
                              <p:cond delay="2401"/>
                            </p:stCondLst>
                            <p:childTnLst>
                              <p:par>
                                <p:cTn fill="hold" nodeType="afterEffect" presetClass="entr" presetID="10" presetSubtype="0">
                                  <p:stCondLst>
                                    <p:cond delay="0"/>
                                  </p:stCondLst>
                                  <p:childTnLst>
                                    <p:set>
                                      <p:cBhvr>
                                        <p:cTn dur="1" fill="hold">
                                          <p:stCondLst>
                                            <p:cond delay="0"/>
                                          </p:stCondLst>
                                        </p:cTn>
                                        <p:tgtEl>
                                          <p:spTgt spid="3243"/>
                                        </p:tgtEl>
                                        <p:attrNameLst>
                                          <p:attrName>style.visibility</p:attrName>
                                        </p:attrNameLst>
                                      </p:cBhvr>
                                      <p:to>
                                        <p:strVal val="visible"/>
                                      </p:to>
                                    </p:set>
                                    <p:animEffect filter="fade" transition="in">
                                      <p:cBhvr>
                                        <p:cTn dur="250"/>
                                        <p:tgtEl>
                                          <p:spTgt spid="3243"/>
                                        </p:tgtEl>
                                      </p:cBhvr>
                                    </p:animEffect>
                                  </p:childTnLst>
                                </p:cTn>
                              </p:par>
                            </p:childTnLst>
                          </p:cTn>
                        </p:par>
                        <p:par>
                          <p:cTn fill="hold">
                            <p:stCondLst>
                              <p:cond delay="2651"/>
                            </p:stCondLst>
                            <p:childTnLst>
                              <p:par>
                                <p:cTn fill="hold" nodeType="afterEffect" presetClass="entr" presetID="10" presetSubtype="0">
                                  <p:stCondLst>
                                    <p:cond delay="0"/>
                                  </p:stCondLst>
                                  <p:childTnLst>
                                    <p:set>
                                      <p:cBhvr>
                                        <p:cTn dur="1" fill="hold">
                                          <p:stCondLst>
                                            <p:cond delay="0"/>
                                          </p:stCondLst>
                                        </p:cTn>
                                        <p:tgtEl>
                                          <p:spTgt spid="3244"/>
                                        </p:tgtEl>
                                        <p:attrNameLst>
                                          <p:attrName>style.visibility</p:attrName>
                                        </p:attrNameLst>
                                      </p:cBhvr>
                                      <p:to>
                                        <p:strVal val="visible"/>
                                      </p:to>
                                    </p:set>
                                    <p:animEffect filter="fade" transition="in">
                                      <p:cBhvr>
                                        <p:cTn dur="250"/>
                                        <p:tgtEl>
                                          <p:spTgt spid="3244"/>
                                        </p:tgtEl>
                                      </p:cBhvr>
                                    </p:animEffect>
                                  </p:childTnLst>
                                </p:cTn>
                              </p:par>
                            </p:childTnLst>
                          </p:cTn>
                        </p:par>
                        <p:par>
                          <p:cTn fill="hold">
                            <p:stCondLst>
                              <p:cond delay="2901"/>
                            </p:stCondLst>
                            <p:childTnLst>
                              <p:par>
                                <p:cTn fill="hold" nodeType="afterEffect" presetClass="entr" presetID="10" presetSubtype="0">
                                  <p:stCondLst>
                                    <p:cond delay="0"/>
                                  </p:stCondLst>
                                  <p:childTnLst>
                                    <p:set>
                                      <p:cBhvr>
                                        <p:cTn dur="1" fill="hold">
                                          <p:stCondLst>
                                            <p:cond delay="0"/>
                                          </p:stCondLst>
                                        </p:cTn>
                                        <p:tgtEl>
                                          <p:spTgt spid="3245"/>
                                        </p:tgtEl>
                                        <p:attrNameLst>
                                          <p:attrName>style.visibility</p:attrName>
                                        </p:attrNameLst>
                                      </p:cBhvr>
                                      <p:to>
                                        <p:strVal val="visible"/>
                                      </p:to>
                                    </p:set>
                                    <p:animEffect filter="fade" transition="in">
                                      <p:cBhvr>
                                        <p:cTn dur="250"/>
                                        <p:tgtEl>
                                          <p:spTgt spid="3245"/>
                                        </p:tgtEl>
                                      </p:cBhvr>
                                    </p:animEffect>
                                  </p:childTnLst>
                                </p:cTn>
                              </p:par>
                            </p:childTnLst>
                          </p:cTn>
                        </p:par>
                        <p:par>
                          <p:cTn fill="hold">
                            <p:stCondLst>
                              <p:cond delay="3151"/>
                            </p:stCondLst>
                            <p:childTnLst>
                              <p:par>
                                <p:cTn fill="hold" nodeType="afterEffect" presetClass="entr" presetID="10" presetSubtype="0">
                                  <p:stCondLst>
                                    <p:cond delay="0"/>
                                  </p:stCondLst>
                                  <p:childTnLst>
                                    <p:set>
                                      <p:cBhvr>
                                        <p:cTn dur="1" fill="hold">
                                          <p:stCondLst>
                                            <p:cond delay="0"/>
                                          </p:stCondLst>
                                        </p:cTn>
                                        <p:tgtEl>
                                          <p:spTgt spid="3246"/>
                                        </p:tgtEl>
                                        <p:attrNameLst>
                                          <p:attrName>style.visibility</p:attrName>
                                        </p:attrNameLst>
                                      </p:cBhvr>
                                      <p:to>
                                        <p:strVal val="visible"/>
                                      </p:to>
                                    </p:set>
                                    <p:animEffect filter="fade" transition="in">
                                      <p:cBhvr>
                                        <p:cTn dur="250"/>
                                        <p:tgtEl>
                                          <p:spTgt spid="3246"/>
                                        </p:tgtEl>
                                      </p:cBhvr>
                                    </p:animEffect>
                                  </p:childTnLst>
                                </p:cTn>
                              </p:par>
                            </p:childTnLst>
                          </p:cTn>
                        </p:par>
                        <p:par>
                          <p:cTn fill="hold">
                            <p:stCondLst>
                              <p:cond delay="3401"/>
                            </p:stCondLst>
                            <p:childTnLst>
                              <p:par>
                                <p:cTn fill="hold" nodeType="afterEffect" presetClass="entr" presetID="10" presetSubtype="0">
                                  <p:stCondLst>
                                    <p:cond delay="0"/>
                                  </p:stCondLst>
                                  <p:childTnLst>
                                    <p:set>
                                      <p:cBhvr>
                                        <p:cTn dur="1" fill="hold">
                                          <p:stCondLst>
                                            <p:cond delay="0"/>
                                          </p:stCondLst>
                                        </p:cTn>
                                        <p:tgtEl>
                                          <p:spTgt spid="3255"/>
                                        </p:tgtEl>
                                        <p:attrNameLst>
                                          <p:attrName>style.visibility</p:attrName>
                                        </p:attrNameLst>
                                      </p:cBhvr>
                                      <p:to>
                                        <p:strVal val="visible"/>
                                      </p:to>
                                    </p:set>
                                    <p:animEffect filter="fade" transition="in">
                                      <p:cBhvr>
                                        <p:cTn dur="250"/>
                                        <p:tgtEl>
                                          <p:spTgt spid="3255"/>
                                        </p:tgtEl>
                                      </p:cBhvr>
                                    </p:animEffect>
                                  </p:childTnLst>
                                </p:cTn>
                              </p:par>
                            </p:childTnLst>
                          </p:cTn>
                        </p:par>
                        <p:par>
                          <p:cTn fill="hold">
                            <p:stCondLst>
                              <p:cond delay="3651"/>
                            </p:stCondLst>
                            <p:childTnLst>
                              <p:par>
                                <p:cTn fill="hold" nodeType="afterEffect" presetClass="entr" presetID="10" presetSubtype="0">
                                  <p:stCondLst>
                                    <p:cond delay="0"/>
                                  </p:stCondLst>
                                  <p:childTnLst>
                                    <p:set>
                                      <p:cBhvr>
                                        <p:cTn dur="1" fill="hold">
                                          <p:stCondLst>
                                            <p:cond delay="0"/>
                                          </p:stCondLst>
                                        </p:cTn>
                                        <p:tgtEl>
                                          <p:spTgt spid="3256"/>
                                        </p:tgtEl>
                                        <p:attrNameLst>
                                          <p:attrName>style.visibility</p:attrName>
                                        </p:attrNameLst>
                                      </p:cBhvr>
                                      <p:to>
                                        <p:strVal val="visible"/>
                                      </p:to>
                                    </p:set>
                                    <p:animEffect filter="fade" transition="in">
                                      <p:cBhvr>
                                        <p:cTn dur="250"/>
                                        <p:tgtEl>
                                          <p:spTgt spid="3256"/>
                                        </p:tgtEl>
                                      </p:cBhvr>
                                    </p:animEffect>
                                  </p:childTnLst>
                                </p:cTn>
                              </p:par>
                            </p:childTnLst>
                          </p:cTn>
                        </p:par>
                        <p:par>
                          <p:cTn fill="hold">
                            <p:stCondLst>
                              <p:cond delay="3901"/>
                            </p:stCondLst>
                            <p:childTnLst>
                              <p:par>
                                <p:cTn fill="hold" nodeType="afterEffect" presetClass="entr" presetID="10" presetSubtype="0">
                                  <p:stCondLst>
                                    <p:cond delay="0"/>
                                  </p:stCondLst>
                                  <p:childTnLst>
                                    <p:set>
                                      <p:cBhvr>
                                        <p:cTn dur="1" fill="hold">
                                          <p:stCondLst>
                                            <p:cond delay="0"/>
                                          </p:stCondLst>
                                        </p:cTn>
                                        <p:tgtEl>
                                          <p:spTgt spid="3257"/>
                                        </p:tgtEl>
                                        <p:attrNameLst>
                                          <p:attrName>style.visibility</p:attrName>
                                        </p:attrNameLst>
                                      </p:cBhvr>
                                      <p:to>
                                        <p:strVal val="visible"/>
                                      </p:to>
                                    </p:set>
                                    <p:animEffect filter="fade" transition="in">
                                      <p:cBhvr>
                                        <p:cTn dur="250"/>
                                        <p:tgtEl>
                                          <p:spTgt spid="3257"/>
                                        </p:tgtEl>
                                      </p:cBhvr>
                                    </p:animEffect>
                                  </p:childTnLst>
                                </p:cTn>
                              </p:par>
                            </p:childTnLst>
                          </p:cTn>
                        </p:par>
                        <p:par>
                          <p:cTn fill="hold">
                            <p:stCondLst>
                              <p:cond delay="4151"/>
                            </p:stCondLst>
                            <p:childTnLst>
                              <p:par>
                                <p:cTn fill="hold" nodeType="afterEffect" presetClass="entr" presetID="10" presetSubtype="0">
                                  <p:stCondLst>
                                    <p:cond delay="0"/>
                                  </p:stCondLst>
                                  <p:childTnLst>
                                    <p:set>
                                      <p:cBhvr>
                                        <p:cTn dur="1" fill="hold">
                                          <p:stCondLst>
                                            <p:cond delay="0"/>
                                          </p:stCondLst>
                                        </p:cTn>
                                        <p:tgtEl>
                                          <p:spTgt spid="3258"/>
                                        </p:tgtEl>
                                        <p:attrNameLst>
                                          <p:attrName>style.visibility</p:attrName>
                                        </p:attrNameLst>
                                      </p:cBhvr>
                                      <p:to>
                                        <p:strVal val="visible"/>
                                      </p:to>
                                    </p:set>
                                    <p:animEffect filter="fade" transition="in">
                                      <p:cBhvr>
                                        <p:cTn dur="250"/>
                                        <p:tgtEl>
                                          <p:spTgt spid="3258"/>
                                        </p:tgtEl>
                                      </p:cBhvr>
                                    </p:animEffect>
                                  </p:childTnLst>
                                </p:cTn>
                              </p:par>
                            </p:childTnLst>
                          </p:cTn>
                        </p:par>
                        <p:par>
                          <p:cTn fill="hold">
                            <p:stCondLst>
                              <p:cond delay="4401"/>
                            </p:stCondLst>
                            <p:childTnLst>
                              <p:par>
                                <p:cTn fill="hold" nodeType="afterEffect" presetClass="entr" presetID="10" presetSubtype="0">
                                  <p:stCondLst>
                                    <p:cond delay="0"/>
                                  </p:stCondLst>
                                  <p:childTnLst>
                                    <p:set>
                                      <p:cBhvr>
                                        <p:cTn dur="1" fill="hold">
                                          <p:stCondLst>
                                            <p:cond delay="0"/>
                                          </p:stCondLst>
                                        </p:cTn>
                                        <p:tgtEl>
                                          <p:spTgt spid="3259"/>
                                        </p:tgtEl>
                                        <p:attrNameLst>
                                          <p:attrName>style.visibility</p:attrName>
                                        </p:attrNameLst>
                                      </p:cBhvr>
                                      <p:to>
                                        <p:strVal val="visible"/>
                                      </p:to>
                                    </p:set>
                                    <p:animEffect filter="fade" transition="in">
                                      <p:cBhvr>
                                        <p:cTn dur="250"/>
                                        <p:tgtEl>
                                          <p:spTgt spid="3259"/>
                                        </p:tgtEl>
                                      </p:cBhvr>
                                    </p:animEffect>
                                  </p:childTnLst>
                                </p:cTn>
                              </p:par>
                            </p:childTnLst>
                          </p:cTn>
                        </p:par>
                        <p:par>
                          <p:cTn fill="hold">
                            <p:stCondLst>
                              <p:cond delay="4651"/>
                            </p:stCondLst>
                            <p:childTnLst>
                              <p:par>
                                <p:cTn fill="hold" nodeType="afterEffect" presetClass="entr" presetID="10" presetSubtype="0">
                                  <p:stCondLst>
                                    <p:cond delay="0"/>
                                  </p:stCondLst>
                                  <p:childTnLst>
                                    <p:set>
                                      <p:cBhvr>
                                        <p:cTn dur="1" fill="hold">
                                          <p:stCondLst>
                                            <p:cond delay="0"/>
                                          </p:stCondLst>
                                        </p:cTn>
                                        <p:tgtEl>
                                          <p:spTgt spid="3260"/>
                                        </p:tgtEl>
                                        <p:attrNameLst>
                                          <p:attrName>style.visibility</p:attrName>
                                        </p:attrNameLst>
                                      </p:cBhvr>
                                      <p:to>
                                        <p:strVal val="visible"/>
                                      </p:to>
                                    </p:set>
                                    <p:animEffect filter="fade" transition="in">
                                      <p:cBhvr>
                                        <p:cTn dur="250"/>
                                        <p:tgtEl>
                                          <p:spTgt spid="3260"/>
                                        </p:tgtEl>
                                      </p:cBhvr>
                                    </p:animEffect>
                                  </p:childTnLst>
                                </p:cTn>
                              </p:par>
                            </p:childTnLst>
                          </p:cTn>
                        </p:par>
                        <p:par>
                          <p:cTn fill="hold">
                            <p:stCondLst>
                              <p:cond delay="4901"/>
                            </p:stCondLst>
                            <p:childTnLst>
                              <p:par>
                                <p:cTn fill="hold" nodeType="afterEffect" presetClass="entr" presetID="10" presetSubtype="0">
                                  <p:stCondLst>
                                    <p:cond delay="0"/>
                                  </p:stCondLst>
                                  <p:childTnLst>
                                    <p:set>
                                      <p:cBhvr>
                                        <p:cTn dur="1" fill="hold">
                                          <p:stCondLst>
                                            <p:cond delay="0"/>
                                          </p:stCondLst>
                                        </p:cTn>
                                        <p:tgtEl>
                                          <p:spTgt spid="3261"/>
                                        </p:tgtEl>
                                        <p:attrNameLst>
                                          <p:attrName>style.visibility</p:attrName>
                                        </p:attrNameLst>
                                      </p:cBhvr>
                                      <p:to>
                                        <p:strVal val="visible"/>
                                      </p:to>
                                    </p:set>
                                    <p:animEffect filter="fade" transition="in">
                                      <p:cBhvr>
                                        <p:cTn dur="250"/>
                                        <p:tgtEl>
                                          <p:spTgt spid="3261"/>
                                        </p:tgtEl>
                                      </p:cBhvr>
                                    </p:animEffect>
                                  </p:childTnLst>
                                </p:cTn>
                              </p:par>
                            </p:childTnLst>
                          </p:cTn>
                        </p:par>
                        <p:par>
                          <p:cTn fill="hold">
                            <p:stCondLst>
                              <p:cond delay="5151"/>
                            </p:stCondLst>
                            <p:childTnLst>
                              <p:par>
                                <p:cTn fill="hold" nodeType="afterEffect" presetClass="entr" presetID="10" presetSubtype="0">
                                  <p:stCondLst>
                                    <p:cond delay="0"/>
                                  </p:stCondLst>
                                  <p:childTnLst>
                                    <p:set>
                                      <p:cBhvr>
                                        <p:cTn dur="1" fill="hold">
                                          <p:stCondLst>
                                            <p:cond delay="0"/>
                                          </p:stCondLst>
                                        </p:cTn>
                                        <p:tgtEl>
                                          <p:spTgt spid="3262"/>
                                        </p:tgtEl>
                                        <p:attrNameLst>
                                          <p:attrName>style.visibility</p:attrName>
                                        </p:attrNameLst>
                                      </p:cBhvr>
                                      <p:to>
                                        <p:strVal val="visible"/>
                                      </p:to>
                                    </p:set>
                                    <p:animEffect filter="fade" transition="in">
                                      <p:cBhvr>
                                        <p:cTn dur="250"/>
                                        <p:tgtEl>
                                          <p:spTgt spid="3262"/>
                                        </p:tgtEl>
                                      </p:cBhvr>
                                    </p:animEffect>
                                  </p:childTnLst>
                                </p:cTn>
                              </p:par>
                            </p:childTnLst>
                          </p:cTn>
                        </p:par>
                        <p:par>
                          <p:cTn fill="hold">
                            <p:stCondLst>
                              <p:cond delay="5401"/>
                            </p:stCondLst>
                            <p:childTnLst>
                              <p:par>
                                <p:cTn fill="hold" nodeType="afterEffect" presetClass="entr" presetID="10" presetSubtype="0">
                                  <p:stCondLst>
                                    <p:cond delay="0"/>
                                  </p:stCondLst>
                                  <p:childTnLst>
                                    <p:set>
                                      <p:cBhvr>
                                        <p:cTn dur="1" fill="hold">
                                          <p:stCondLst>
                                            <p:cond delay="0"/>
                                          </p:stCondLst>
                                        </p:cTn>
                                        <p:tgtEl>
                                          <p:spTgt spid="3271"/>
                                        </p:tgtEl>
                                        <p:attrNameLst>
                                          <p:attrName>style.visibility</p:attrName>
                                        </p:attrNameLst>
                                      </p:cBhvr>
                                      <p:to>
                                        <p:strVal val="visible"/>
                                      </p:to>
                                    </p:set>
                                    <p:animEffect filter="fade" transition="in">
                                      <p:cBhvr>
                                        <p:cTn dur="250"/>
                                        <p:tgtEl>
                                          <p:spTgt spid="3271"/>
                                        </p:tgtEl>
                                      </p:cBhvr>
                                    </p:animEffect>
                                  </p:childTnLst>
                                </p:cTn>
                              </p:par>
                            </p:childTnLst>
                          </p:cTn>
                        </p:par>
                        <p:par>
                          <p:cTn fill="hold">
                            <p:stCondLst>
                              <p:cond delay="5651"/>
                            </p:stCondLst>
                            <p:childTnLst>
                              <p:par>
                                <p:cTn fill="hold" nodeType="afterEffect" presetClass="entr" presetID="10" presetSubtype="0">
                                  <p:stCondLst>
                                    <p:cond delay="0"/>
                                  </p:stCondLst>
                                  <p:childTnLst>
                                    <p:set>
                                      <p:cBhvr>
                                        <p:cTn dur="1" fill="hold">
                                          <p:stCondLst>
                                            <p:cond delay="0"/>
                                          </p:stCondLst>
                                        </p:cTn>
                                        <p:tgtEl>
                                          <p:spTgt spid="3272"/>
                                        </p:tgtEl>
                                        <p:attrNameLst>
                                          <p:attrName>style.visibility</p:attrName>
                                        </p:attrNameLst>
                                      </p:cBhvr>
                                      <p:to>
                                        <p:strVal val="visible"/>
                                      </p:to>
                                    </p:set>
                                    <p:animEffect filter="fade" transition="in">
                                      <p:cBhvr>
                                        <p:cTn dur="250"/>
                                        <p:tgtEl>
                                          <p:spTgt spid="3272"/>
                                        </p:tgtEl>
                                      </p:cBhvr>
                                    </p:animEffect>
                                  </p:childTnLst>
                                </p:cTn>
                              </p:par>
                            </p:childTnLst>
                          </p:cTn>
                        </p:par>
                        <p:par>
                          <p:cTn fill="hold">
                            <p:stCondLst>
                              <p:cond delay="5901"/>
                            </p:stCondLst>
                            <p:childTnLst>
                              <p:par>
                                <p:cTn fill="hold" nodeType="afterEffect" presetClass="entr" presetID="10" presetSubtype="0">
                                  <p:stCondLst>
                                    <p:cond delay="0"/>
                                  </p:stCondLst>
                                  <p:childTnLst>
                                    <p:set>
                                      <p:cBhvr>
                                        <p:cTn dur="1" fill="hold">
                                          <p:stCondLst>
                                            <p:cond delay="0"/>
                                          </p:stCondLst>
                                        </p:cTn>
                                        <p:tgtEl>
                                          <p:spTgt spid="3273"/>
                                        </p:tgtEl>
                                        <p:attrNameLst>
                                          <p:attrName>style.visibility</p:attrName>
                                        </p:attrNameLst>
                                      </p:cBhvr>
                                      <p:to>
                                        <p:strVal val="visible"/>
                                      </p:to>
                                    </p:set>
                                    <p:animEffect filter="fade" transition="in">
                                      <p:cBhvr>
                                        <p:cTn dur="250"/>
                                        <p:tgtEl>
                                          <p:spTgt spid="3273"/>
                                        </p:tgtEl>
                                      </p:cBhvr>
                                    </p:animEffect>
                                  </p:childTnLst>
                                </p:cTn>
                              </p:par>
                            </p:childTnLst>
                          </p:cTn>
                        </p:par>
                        <p:par>
                          <p:cTn fill="hold">
                            <p:stCondLst>
                              <p:cond delay="6151"/>
                            </p:stCondLst>
                            <p:childTnLst>
                              <p:par>
                                <p:cTn fill="hold" nodeType="afterEffect" presetClass="entr" presetID="10" presetSubtype="0">
                                  <p:stCondLst>
                                    <p:cond delay="0"/>
                                  </p:stCondLst>
                                  <p:childTnLst>
                                    <p:set>
                                      <p:cBhvr>
                                        <p:cTn dur="1" fill="hold">
                                          <p:stCondLst>
                                            <p:cond delay="0"/>
                                          </p:stCondLst>
                                        </p:cTn>
                                        <p:tgtEl>
                                          <p:spTgt spid="3274"/>
                                        </p:tgtEl>
                                        <p:attrNameLst>
                                          <p:attrName>style.visibility</p:attrName>
                                        </p:attrNameLst>
                                      </p:cBhvr>
                                      <p:to>
                                        <p:strVal val="visible"/>
                                      </p:to>
                                    </p:set>
                                    <p:animEffect filter="fade" transition="in">
                                      <p:cBhvr>
                                        <p:cTn dur="250"/>
                                        <p:tgtEl>
                                          <p:spTgt spid="3274"/>
                                        </p:tgtEl>
                                      </p:cBhvr>
                                    </p:animEffect>
                                  </p:childTnLst>
                                </p:cTn>
                              </p:par>
                            </p:childTnLst>
                          </p:cTn>
                        </p:par>
                        <p:par>
                          <p:cTn fill="hold">
                            <p:stCondLst>
                              <p:cond delay="6401"/>
                            </p:stCondLst>
                            <p:childTnLst>
                              <p:par>
                                <p:cTn fill="hold" nodeType="afterEffect" presetClass="entr" presetID="10" presetSubtype="0">
                                  <p:stCondLst>
                                    <p:cond delay="0"/>
                                  </p:stCondLst>
                                  <p:childTnLst>
                                    <p:set>
                                      <p:cBhvr>
                                        <p:cTn dur="1" fill="hold">
                                          <p:stCondLst>
                                            <p:cond delay="0"/>
                                          </p:stCondLst>
                                        </p:cTn>
                                        <p:tgtEl>
                                          <p:spTgt spid="3275"/>
                                        </p:tgtEl>
                                        <p:attrNameLst>
                                          <p:attrName>style.visibility</p:attrName>
                                        </p:attrNameLst>
                                      </p:cBhvr>
                                      <p:to>
                                        <p:strVal val="visible"/>
                                      </p:to>
                                    </p:set>
                                    <p:animEffect filter="fade" transition="in">
                                      <p:cBhvr>
                                        <p:cTn dur="250"/>
                                        <p:tgtEl>
                                          <p:spTgt spid="3275"/>
                                        </p:tgtEl>
                                      </p:cBhvr>
                                    </p:animEffect>
                                  </p:childTnLst>
                                </p:cTn>
                              </p:par>
                            </p:childTnLst>
                          </p:cTn>
                        </p:par>
                        <p:par>
                          <p:cTn fill="hold">
                            <p:stCondLst>
                              <p:cond delay="6651"/>
                            </p:stCondLst>
                            <p:childTnLst>
                              <p:par>
                                <p:cTn fill="hold" nodeType="afterEffect" presetClass="entr" presetID="10" presetSubtype="0">
                                  <p:stCondLst>
                                    <p:cond delay="0"/>
                                  </p:stCondLst>
                                  <p:childTnLst>
                                    <p:set>
                                      <p:cBhvr>
                                        <p:cTn dur="1" fill="hold">
                                          <p:stCondLst>
                                            <p:cond delay="0"/>
                                          </p:stCondLst>
                                        </p:cTn>
                                        <p:tgtEl>
                                          <p:spTgt spid="3276"/>
                                        </p:tgtEl>
                                        <p:attrNameLst>
                                          <p:attrName>style.visibility</p:attrName>
                                        </p:attrNameLst>
                                      </p:cBhvr>
                                      <p:to>
                                        <p:strVal val="visible"/>
                                      </p:to>
                                    </p:set>
                                    <p:animEffect filter="fade" transition="in">
                                      <p:cBhvr>
                                        <p:cTn dur="250"/>
                                        <p:tgtEl>
                                          <p:spTgt spid="3276"/>
                                        </p:tgtEl>
                                      </p:cBhvr>
                                    </p:animEffect>
                                  </p:childTnLst>
                                </p:cTn>
                              </p:par>
                            </p:childTnLst>
                          </p:cTn>
                        </p:par>
                        <p:par>
                          <p:cTn fill="hold">
                            <p:stCondLst>
                              <p:cond delay="6901"/>
                            </p:stCondLst>
                            <p:childTnLst>
                              <p:par>
                                <p:cTn fill="hold" nodeType="afterEffect" presetClass="entr" presetID="10" presetSubtype="0">
                                  <p:stCondLst>
                                    <p:cond delay="0"/>
                                  </p:stCondLst>
                                  <p:childTnLst>
                                    <p:set>
                                      <p:cBhvr>
                                        <p:cTn dur="1" fill="hold">
                                          <p:stCondLst>
                                            <p:cond delay="0"/>
                                          </p:stCondLst>
                                        </p:cTn>
                                        <p:tgtEl>
                                          <p:spTgt spid="3277"/>
                                        </p:tgtEl>
                                        <p:attrNameLst>
                                          <p:attrName>style.visibility</p:attrName>
                                        </p:attrNameLst>
                                      </p:cBhvr>
                                      <p:to>
                                        <p:strVal val="visible"/>
                                      </p:to>
                                    </p:set>
                                    <p:animEffect filter="fade" transition="in">
                                      <p:cBhvr>
                                        <p:cTn dur="250"/>
                                        <p:tgtEl>
                                          <p:spTgt spid="3277"/>
                                        </p:tgtEl>
                                      </p:cBhvr>
                                    </p:animEffect>
                                  </p:childTnLst>
                                </p:cTn>
                              </p:par>
                            </p:childTnLst>
                          </p:cTn>
                        </p:par>
                        <p:par>
                          <p:cTn fill="hold">
                            <p:stCondLst>
                              <p:cond delay="7151"/>
                            </p:stCondLst>
                            <p:childTnLst>
                              <p:par>
                                <p:cTn fill="hold" nodeType="afterEffect" presetClass="entr" presetID="10" presetSubtype="0">
                                  <p:stCondLst>
                                    <p:cond delay="0"/>
                                  </p:stCondLst>
                                  <p:childTnLst>
                                    <p:set>
                                      <p:cBhvr>
                                        <p:cTn dur="1" fill="hold">
                                          <p:stCondLst>
                                            <p:cond delay="0"/>
                                          </p:stCondLst>
                                        </p:cTn>
                                        <p:tgtEl>
                                          <p:spTgt spid="3278"/>
                                        </p:tgtEl>
                                        <p:attrNameLst>
                                          <p:attrName>style.visibility</p:attrName>
                                        </p:attrNameLst>
                                      </p:cBhvr>
                                      <p:to>
                                        <p:strVal val="visible"/>
                                      </p:to>
                                    </p:set>
                                    <p:animEffect filter="fade" transition="in">
                                      <p:cBhvr>
                                        <p:cTn dur="250"/>
                                        <p:tgtEl>
                                          <p:spTgt spid="3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0"/>
                                        </p:tgtEl>
                                        <p:attrNameLst>
                                          <p:attrName>style.visibility</p:attrName>
                                        </p:attrNameLst>
                                      </p:cBhvr>
                                      <p:to>
                                        <p:strVal val="visible"/>
                                      </p:to>
                                    </p:set>
                                    <p:animEffect filter="fade" transition="in">
                                      <p:cBhvr>
                                        <p:cTn dur="500"/>
                                        <p:tgtEl>
                                          <p:spTgt spid="32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31"/>
                                        </p:tgtEl>
                                        <p:attrNameLst>
                                          <p:attrName>style.visibility</p:attrName>
                                        </p:attrNameLst>
                                      </p:cBhvr>
                                      <p:to>
                                        <p:strVal val="visible"/>
                                      </p:to>
                                    </p:set>
                                    <p:animEffect filter="fade" transition="in">
                                      <p:cBhvr>
                                        <p:cTn dur="500"/>
                                        <p:tgtEl>
                                          <p:spTgt spid="3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2"/>
                                        </p:tgtEl>
                                        <p:attrNameLst>
                                          <p:attrName>style.visibility</p:attrName>
                                        </p:attrNameLst>
                                      </p:cBhvr>
                                      <p:to>
                                        <p:strVal val="visible"/>
                                      </p:to>
                                    </p:set>
                                    <p:animEffect filter="fade" transition="in">
                                      <p:cBhvr>
                                        <p:cTn dur="500"/>
                                        <p:tgtEl>
                                          <p:spTgt spid="3222"/>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215"/>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1"/>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3221"/>
                                        </p:tgtEl>
                                      </p:cBhvr>
                                    </p:animEffect>
                                    <p:set>
                                      <p:cBhvr>
                                        <p:cTn dur="1" fill="hold">
                                          <p:stCondLst>
                                            <p:cond delay="900"/>
                                          </p:stCondLst>
                                        </p:cTn>
                                        <p:tgtEl>
                                          <p:spTgt spid="3221"/>
                                        </p:tgtEl>
                                        <p:attrNameLst>
                                          <p:attrName>style.visibility</p:attrName>
                                        </p:attrNameLst>
                                      </p:cBhvr>
                                      <p:to>
                                        <p:strVal val="hidden"/>
                                      </p:to>
                                    </p:set>
                                  </p:childTnLst>
                                </p:cTn>
                              </p:par>
                            </p:childTnLst>
                          </p:cTn>
                        </p:par>
                        <p:par>
                          <p:cTn fill="hold">
                            <p:stCondLst>
                              <p:cond delay="1401"/>
                            </p:stCondLst>
                            <p:childTnLst>
                              <p:par>
                                <p:cTn fill="hold" nodeType="afterEffect" presetClass="entr" presetID="10" presetSubtype="0">
                                  <p:stCondLst>
                                    <p:cond delay="0"/>
                                  </p:stCondLst>
                                  <p:childTnLst>
                                    <p:set>
                                      <p:cBhvr>
                                        <p:cTn dur="1" fill="hold">
                                          <p:stCondLst>
                                            <p:cond delay="0"/>
                                          </p:stCondLst>
                                        </p:cTn>
                                        <p:tgtEl>
                                          <p:spTgt spid="3279"/>
                                        </p:tgtEl>
                                        <p:attrNameLst>
                                          <p:attrName>style.visibility</p:attrName>
                                        </p:attrNameLst>
                                      </p:cBhvr>
                                      <p:to>
                                        <p:strVal val="visible"/>
                                      </p:to>
                                    </p:set>
                                    <p:animEffect filter="fade" transition="in">
                                      <p:cBhvr>
                                        <p:cTn dur="750"/>
                                        <p:tgtEl>
                                          <p:spTgt spid="3279"/>
                                        </p:tgtEl>
                                      </p:cBhvr>
                                    </p:animEffect>
                                  </p:childTnLst>
                                </p:cTn>
                              </p:par>
                              <p:par>
                                <p:cTn fill="hold" nodeType="withEffect" presetClass="entr" presetID="10" presetSubtype="0">
                                  <p:stCondLst>
                                    <p:cond delay="0"/>
                                  </p:stCondLst>
                                  <p:childTnLst>
                                    <p:set>
                                      <p:cBhvr>
                                        <p:cTn dur="1" fill="hold">
                                          <p:stCondLst>
                                            <p:cond delay="0"/>
                                          </p:stCondLst>
                                        </p:cTn>
                                        <p:tgtEl>
                                          <p:spTgt spid="3280"/>
                                        </p:tgtEl>
                                        <p:attrNameLst>
                                          <p:attrName>style.visibility</p:attrName>
                                        </p:attrNameLst>
                                      </p:cBhvr>
                                      <p:to>
                                        <p:strVal val="visible"/>
                                      </p:to>
                                    </p:set>
                                    <p:animEffect filter="fade" transition="in">
                                      <p:cBhvr>
                                        <p:cTn dur="750"/>
                                        <p:tgtEl>
                                          <p:spTgt spid="3280"/>
                                        </p:tgtEl>
                                      </p:cBhvr>
                                    </p:animEffect>
                                  </p:childTnLst>
                                </p:cTn>
                              </p:par>
                              <p:par>
                                <p:cTn fill="hold" nodeType="withEffect" presetClass="entr" presetID="10" presetSubtype="0">
                                  <p:stCondLst>
                                    <p:cond delay="0"/>
                                  </p:stCondLst>
                                  <p:childTnLst>
                                    <p:set>
                                      <p:cBhvr>
                                        <p:cTn dur="1" fill="hold">
                                          <p:stCondLst>
                                            <p:cond delay="0"/>
                                          </p:stCondLst>
                                        </p:cTn>
                                        <p:tgtEl>
                                          <p:spTgt spid="3281"/>
                                        </p:tgtEl>
                                        <p:attrNameLst>
                                          <p:attrName>style.visibility</p:attrName>
                                        </p:attrNameLst>
                                      </p:cBhvr>
                                      <p:to>
                                        <p:strVal val="visible"/>
                                      </p:to>
                                    </p:set>
                                    <p:animEffect filter="fade" transition="in">
                                      <p:cBhvr>
                                        <p:cTn dur="750"/>
                                        <p:tgtEl>
                                          <p:spTgt spid="3281"/>
                                        </p:tgtEl>
                                      </p:cBhvr>
                                    </p:animEffect>
                                  </p:childTnLst>
                                </p:cTn>
                              </p:par>
                              <p:par>
                                <p:cTn fill="hold" nodeType="withEffect" presetClass="entr" presetID="10" presetSubtype="0">
                                  <p:stCondLst>
                                    <p:cond delay="0"/>
                                  </p:stCondLst>
                                  <p:childTnLst>
                                    <p:set>
                                      <p:cBhvr>
                                        <p:cTn dur="1" fill="hold">
                                          <p:stCondLst>
                                            <p:cond delay="0"/>
                                          </p:stCondLst>
                                        </p:cTn>
                                        <p:tgtEl>
                                          <p:spTgt spid="3282"/>
                                        </p:tgtEl>
                                        <p:attrNameLst>
                                          <p:attrName>style.visibility</p:attrName>
                                        </p:attrNameLst>
                                      </p:cBhvr>
                                      <p:to>
                                        <p:strVal val="visible"/>
                                      </p:to>
                                    </p:set>
                                    <p:animEffect filter="fade" transition="in">
                                      <p:cBhvr>
                                        <p:cTn dur="750"/>
                                        <p:tgtEl>
                                          <p:spTgt spid="3282"/>
                                        </p:tgtEl>
                                      </p:cBhvr>
                                    </p:animEffect>
                                  </p:childTnLst>
                                </p:cTn>
                              </p:par>
                              <p:par>
                                <p:cTn fill="hold" nodeType="withEffect" presetClass="entr" presetID="10" presetSubtype="0">
                                  <p:stCondLst>
                                    <p:cond delay="0"/>
                                  </p:stCondLst>
                                  <p:childTnLst>
                                    <p:set>
                                      <p:cBhvr>
                                        <p:cTn dur="1" fill="hold">
                                          <p:stCondLst>
                                            <p:cond delay="0"/>
                                          </p:stCondLst>
                                        </p:cTn>
                                        <p:tgtEl>
                                          <p:spTgt spid="3283"/>
                                        </p:tgtEl>
                                        <p:attrNameLst>
                                          <p:attrName>style.visibility</p:attrName>
                                        </p:attrNameLst>
                                      </p:cBhvr>
                                      <p:to>
                                        <p:strVal val="visible"/>
                                      </p:to>
                                    </p:set>
                                    <p:animEffect filter="fade" transition="in">
                                      <p:cBhvr>
                                        <p:cTn dur="750"/>
                                        <p:tgtEl>
                                          <p:spTgt spid="3283"/>
                                        </p:tgtEl>
                                      </p:cBhvr>
                                    </p:animEffect>
                                  </p:childTnLst>
                                </p:cTn>
                              </p:par>
                              <p:par>
                                <p:cTn fill="hold" nodeType="withEffect" presetClass="entr" presetID="10" presetSubtype="0">
                                  <p:stCondLst>
                                    <p:cond delay="0"/>
                                  </p:stCondLst>
                                  <p:childTnLst>
                                    <p:set>
                                      <p:cBhvr>
                                        <p:cTn dur="1" fill="hold">
                                          <p:stCondLst>
                                            <p:cond delay="0"/>
                                          </p:stCondLst>
                                        </p:cTn>
                                        <p:tgtEl>
                                          <p:spTgt spid="3284"/>
                                        </p:tgtEl>
                                        <p:attrNameLst>
                                          <p:attrName>style.visibility</p:attrName>
                                        </p:attrNameLst>
                                      </p:cBhvr>
                                      <p:to>
                                        <p:strVal val="visible"/>
                                      </p:to>
                                    </p:set>
                                    <p:animEffect filter="fade" transition="in">
                                      <p:cBhvr>
                                        <p:cTn dur="750"/>
                                        <p:tgtEl>
                                          <p:spTgt spid="3284"/>
                                        </p:tgtEl>
                                      </p:cBhvr>
                                    </p:animEffect>
                                  </p:childTnLst>
                                </p:cTn>
                              </p:par>
                              <p:par>
                                <p:cTn fill="hold" nodeType="withEffect" presetClass="entr" presetID="10" presetSubtype="0">
                                  <p:stCondLst>
                                    <p:cond delay="0"/>
                                  </p:stCondLst>
                                  <p:childTnLst>
                                    <p:set>
                                      <p:cBhvr>
                                        <p:cTn dur="1" fill="hold">
                                          <p:stCondLst>
                                            <p:cond delay="0"/>
                                          </p:stCondLst>
                                        </p:cTn>
                                        <p:tgtEl>
                                          <p:spTgt spid="3285"/>
                                        </p:tgtEl>
                                        <p:attrNameLst>
                                          <p:attrName>style.visibility</p:attrName>
                                        </p:attrNameLst>
                                      </p:cBhvr>
                                      <p:to>
                                        <p:strVal val="visible"/>
                                      </p:to>
                                    </p:set>
                                    <p:animEffect filter="fade" transition="in">
                                      <p:cBhvr>
                                        <p:cTn dur="750"/>
                                        <p:tgtEl>
                                          <p:spTgt spid="3285"/>
                                        </p:tgtEl>
                                      </p:cBhvr>
                                    </p:animEffect>
                                  </p:childTnLst>
                                </p:cTn>
                              </p:par>
                            </p:childTnLst>
                          </p:cTn>
                        </p:par>
                        <p:par>
                          <p:cTn fill="hold">
                            <p:stCondLst>
                              <p:cond delay="2151"/>
                            </p:stCondLst>
                            <p:childTnLst>
                              <p:par>
                                <p:cTn fill="hold" nodeType="afterEffect" presetClass="entr" presetID="10" presetSubtype="0">
                                  <p:stCondLst>
                                    <p:cond delay="0"/>
                                  </p:stCondLst>
                                  <p:childTnLst>
                                    <p:set>
                                      <p:cBhvr>
                                        <p:cTn dur="1" fill="hold">
                                          <p:stCondLst>
                                            <p:cond delay="0"/>
                                          </p:stCondLst>
                                        </p:cTn>
                                        <p:tgtEl>
                                          <p:spTgt spid="3286"/>
                                        </p:tgtEl>
                                        <p:attrNameLst>
                                          <p:attrName>style.visibility</p:attrName>
                                        </p:attrNameLst>
                                      </p:cBhvr>
                                      <p:to>
                                        <p:strVal val="visible"/>
                                      </p:to>
                                    </p:set>
                                    <p:animEffect filter="fade" transition="in">
                                      <p:cBhvr>
                                        <p:cTn dur="750"/>
                                        <p:tgtEl>
                                          <p:spTgt spid="3286"/>
                                        </p:tgtEl>
                                      </p:cBhvr>
                                    </p:animEffect>
                                  </p:childTnLst>
                                </p:cTn>
                              </p:par>
                              <p:par>
                                <p:cTn fill="hold" nodeType="withEffect" presetClass="entr" presetID="10" presetSubtype="0">
                                  <p:stCondLst>
                                    <p:cond delay="0"/>
                                  </p:stCondLst>
                                  <p:childTnLst>
                                    <p:set>
                                      <p:cBhvr>
                                        <p:cTn dur="1" fill="hold">
                                          <p:stCondLst>
                                            <p:cond delay="0"/>
                                          </p:stCondLst>
                                        </p:cTn>
                                        <p:tgtEl>
                                          <p:spTgt spid="3287"/>
                                        </p:tgtEl>
                                        <p:attrNameLst>
                                          <p:attrName>style.visibility</p:attrName>
                                        </p:attrNameLst>
                                      </p:cBhvr>
                                      <p:to>
                                        <p:strVal val="visible"/>
                                      </p:to>
                                    </p:set>
                                    <p:animEffect filter="fade" transition="in">
                                      <p:cBhvr>
                                        <p:cTn dur="750"/>
                                        <p:tgtEl>
                                          <p:spTgt spid="3287"/>
                                        </p:tgtEl>
                                      </p:cBhvr>
                                    </p:animEffect>
                                  </p:childTnLst>
                                </p:cTn>
                              </p:par>
                              <p:par>
                                <p:cTn fill="hold" nodeType="withEffect" presetClass="entr" presetID="10" presetSubtype="0">
                                  <p:stCondLst>
                                    <p:cond delay="0"/>
                                  </p:stCondLst>
                                  <p:childTnLst>
                                    <p:set>
                                      <p:cBhvr>
                                        <p:cTn dur="1" fill="hold">
                                          <p:stCondLst>
                                            <p:cond delay="0"/>
                                          </p:stCondLst>
                                        </p:cTn>
                                        <p:tgtEl>
                                          <p:spTgt spid="3288"/>
                                        </p:tgtEl>
                                        <p:attrNameLst>
                                          <p:attrName>style.visibility</p:attrName>
                                        </p:attrNameLst>
                                      </p:cBhvr>
                                      <p:to>
                                        <p:strVal val="visible"/>
                                      </p:to>
                                    </p:set>
                                    <p:animEffect filter="fade" transition="in">
                                      <p:cBhvr>
                                        <p:cTn dur="750"/>
                                        <p:tgtEl>
                                          <p:spTgt spid="3288"/>
                                        </p:tgtEl>
                                      </p:cBhvr>
                                    </p:animEffect>
                                  </p:childTnLst>
                                </p:cTn>
                              </p:par>
                              <p:par>
                                <p:cTn fill="hold" nodeType="withEffect" presetClass="entr" presetID="10" presetSubtype="0">
                                  <p:stCondLst>
                                    <p:cond delay="0"/>
                                  </p:stCondLst>
                                  <p:childTnLst>
                                    <p:set>
                                      <p:cBhvr>
                                        <p:cTn dur="1" fill="hold">
                                          <p:stCondLst>
                                            <p:cond delay="0"/>
                                          </p:stCondLst>
                                        </p:cTn>
                                        <p:tgtEl>
                                          <p:spTgt spid="3289"/>
                                        </p:tgtEl>
                                        <p:attrNameLst>
                                          <p:attrName>style.visibility</p:attrName>
                                        </p:attrNameLst>
                                      </p:cBhvr>
                                      <p:to>
                                        <p:strVal val="visible"/>
                                      </p:to>
                                    </p:set>
                                    <p:animEffect filter="fade" transition="in">
                                      <p:cBhvr>
                                        <p:cTn dur="750"/>
                                        <p:tgtEl>
                                          <p:spTgt spid="3289"/>
                                        </p:tgtEl>
                                      </p:cBhvr>
                                    </p:animEffect>
                                  </p:childTnLst>
                                </p:cTn>
                              </p:par>
                              <p:par>
                                <p:cTn fill="hold" nodeType="withEffect" presetClass="entr" presetID="10" presetSubtype="0">
                                  <p:stCondLst>
                                    <p:cond delay="0"/>
                                  </p:stCondLst>
                                  <p:childTnLst>
                                    <p:set>
                                      <p:cBhvr>
                                        <p:cTn dur="1" fill="hold">
                                          <p:stCondLst>
                                            <p:cond delay="0"/>
                                          </p:stCondLst>
                                        </p:cTn>
                                        <p:tgtEl>
                                          <p:spTgt spid="3290"/>
                                        </p:tgtEl>
                                        <p:attrNameLst>
                                          <p:attrName>style.visibility</p:attrName>
                                        </p:attrNameLst>
                                      </p:cBhvr>
                                      <p:to>
                                        <p:strVal val="visible"/>
                                      </p:to>
                                    </p:set>
                                    <p:animEffect filter="fade" transition="in">
                                      <p:cBhvr>
                                        <p:cTn dur="750"/>
                                        <p:tgtEl>
                                          <p:spTgt spid="3290"/>
                                        </p:tgtEl>
                                      </p:cBhvr>
                                    </p:animEffect>
                                  </p:childTnLst>
                                </p:cTn>
                              </p:par>
                              <p:par>
                                <p:cTn fill="hold" nodeType="withEffect" presetClass="entr" presetID="10" presetSubtype="0">
                                  <p:stCondLst>
                                    <p:cond delay="0"/>
                                  </p:stCondLst>
                                  <p:childTnLst>
                                    <p:set>
                                      <p:cBhvr>
                                        <p:cTn dur="1" fill="hold">
                                          <p:stCondLst>
                                            <p:cond delay="0"/>
                                          </p:stCondLst>
                                        </p:cTn>
                                        <p:tgtEl>
                                          <p:spTgt spid="3291"/>
                                        </p:tgtEl>
                                        <p:attrNameLst>
                                          <p:attrName>style.visibility</p:attrName>
                                        </p:attrNameLst>
                                      </p:cBhvr>
                                      <p:to>
                                        <p:strVal val="visible"/>
                                      </p:to>
                                    </p:set>
                                    <p:animEffect filter="fade" transition="in">
                                      <p:cBhvr>
                                        <p:cTn dur="750"/>
                                        <p:tgtEl>
                                          <p:spTgt spid="3291"/>
                                        </p:tgtEl>
                                      </p:cBhvr>
                                    </p:animEffect>
                                  </p:childTnLst>
                                </p:cTn>
                              </p:par>
                              <p:par>
                                <p:cTn fill="hold" nodeType="withEffect" presetClass="entr" presetID="10" presetSubtype="0">
                                  <p:stCondLst>
                                    <p:cond delay="0"/>
                                  </p:stCondLst>
                                  <p:childTnLst>
                                    <p:set>
                                      <p:cBhvr>
                                        <p:cTn dur="1" fill="hold">
                                          <p:stCondLst>
                                            <p:cond delay="0"/>
                                          </p:stCondLst>
                                        </p:cTn>
                                        <p:tgtEl>
                                          <p:spTgt spid="3292"/>
                                        </p:tgtEl>
                                        <p:attrNameLst>
                                          <p:attrName>style.visibility</p:attrName>
                                        </p:attrNameLst>
                                      </p:cBhvr>
                                      <p:to>
                                        <p:strVal val="visible"/>
                                      </p:to>
                                    </p:set>
                                    <p:animEffect filter="fade" transition="in">
                                      <p:cBhvr>
                                        <p:cTn dur="750"/>
                                        <p:tgtEl>
                                          <p:spTgt spid="3292"/>
                                        </p:tgtEl>
                                      </p:cBhvr>
                                    </p:animEffect>
                                  </p:childTnLst>
                                </p:cTn>
                              </p:par>
                              <p:par>
                                <p:cTn fill="hold" nodeType="withEffect" presetClass="entr" presetID="10" presetSubtype="0">
                                  <p:stCondLst>
                                    <p:cond delay="0"/>
                                  </p:stCondLst>
                                  <p:childTnLst>
                                    <p:set>
                                      <p:cBhvr>
                                        <p:cTn dur="1" fill="hold">
                                          <p:stCondLst>
                                            <p:cond delay="0"/>
                                          </p:stCondLst>
                                        </p:cTn>
                                        <p:tgtEl>
                                          <p:spTgt spid="3293"/>
                                        </p:tgtEl>
                                        <p:attrNameLst>
                                          <p:attrName>style.visibility</p:attrName>
                                        </p:attrNameLst>
                                      </p:cBhvr>
                                      <p:to>
                                        <p:strVal val="visible"/>
                                      </p:to>
                                    </p:set>
                                    <p:animEffect filter="fade" transition="in">
                                      <p:cBhvr>
                                        <p:cTn dur="750"/>
                                        <p:tgtEl>
                                          <p:spTgt spid="3293"/>
                                        </p:tgtEl>
                                      </p:cBhvr>
                                    </p:animEffect>
                                  </p:childTnLst>
                                </p:cTn>
                              </p:par>
                              <p:par>
                                <p:cTn fill="hold" nodeType="withEffect" presetClass="entr" presetID="10" presetSubtype="0">
                                  <p:stCondLst>
                                    <p:cond delay="0"/>
                                  </p:stCondLst>
                                  <p:childTnLst>
                                    <p:set>
                                      <p:cBhvr>
                                        <p:cTn dur="1" fill="hold">
                                          <p:stCondLst>
                                            <p:cond delay="0"/>
                                          </p:stCondLst>
                                        </p:cTn>
                                        <p:tgtEl>
                                          <p:spTgt spid="3294"/>
                                        </p:tgtEl>
                                        <p:attrNameLst>
                                          <p:attrName>style.visibility</p:attrName>
                                        </p:attrNameLst>
                                      </p:cBhvr>
                                      <p:to>
                                        <p:strVal val="visible"/>
                                      </p:to>
                                    </p:set>
                                    <p:animEffect filter="fade" transition="in">
                                      <p:cBhvr>
                                        <p:cTn dur="750"/>
                                        <p:tgtEl>
                                          <p:spTgt spid="3294"/>
                                        </p:tgtEl>
                                      </p:cBhvr>
                                    </p:animEffect>
                                  </p:childTnLst>
                                </p:cTn>
                              </p:par>
                              <p:par>
                                <p:cTn fill="hold" nodeType="withEffect" presetClass="entr" presetID="10" presetSubtype="0">
                                  <p:stCondLst>
                                    <p:cond delay="0"/>
                                  </p:stCondLst>
                                  <p:childTnLst>
                                    <p:set>
                                      <p:cBhvr>
                                        <p:cTn dur="1" fill="hold">
                                          <p:stCondLst>
                                            <p:cond delay="0"/>
                                          </p:stCondLst>
                                        </p:cTn>
                                        <p:tgtEl>
                                          <p:spTgt spid="3295"/>
                                        </p:tgtEl>
                                        <p:attrNameLst>
                                          <p:attrName>style.visibility</p:attrName>
                                        </p:attrNameLst>
                                      </p:cBhvr>
                                      <p:to>
                                        <p:strVal val="visible"/>
                                      </p:to>
                                    </p:set>
                                    <p:animEffect filter="fade" transition="in">
                                      <p:cBhvr>
                                        <p:cTn dur="750"/>
                                        <p:tgtEl>
                                          <p:spTgt spid="3295"/>
                                        </p:tgtEl>
                                      </p:cBhvr>
                                    </p:animEffect>
                                  </p:childTnLst>
                                </p:cTn>
                              </p:par>
                            </p:childTnLst>
                          </p:cTn>
                        </p:par>
                        <p:par>
                          <p:cTn fill="hold">
                            <p:stCondLst>
                              <p:cond delay="2901"/>
                            </p:stCondLst>
                            <p:childTnLst>
                              <p:par>
                                <p:cTn fill="hold" nodeType="afterEffect" presetClass="entr" presetID="10" presetSubtype="0">
                                  <p:stCondLst>
                                    <p:cond delay="0"/>
                                  </p:stCondLst>
                                  <p:childTnLst>
                                    <p:set>
                                      <p:cBhvr>
                                        <p:cTn dur="1" fill="hold">
                                          <p:stCondLst>
                                            <p:cond delay="0"/>
                                          </p:stCondLst>
                                        </p:cTn>
                                        <p:tgtEl>
                                          <p:spTgt spid="3296"/>
                                        </p:tgtEl>
                                        <p:attrNameLst>
                                          <p:attrName>style.visibility</p:attrName>
                                        </p:attrNameLst>
                                      </p:cBhvr>
                                      <p:to>
                                        <p:strVal val="visible"/>
                                      </p:to>
                                    </p:set>
                                    <p:animEffect filter="fade" transition="in">
                                      <p:cBhvr>
                                        <p:cTn dur="750"/>
                                        <p:tgtEl>
                                          <p:spTgt spid="3296"/>
                                        </p:tgtEl>
                                      </p:cBhvr>
                                    </p:animEffect>
                                  </p:childTnLst>
                                </p:cTn>
                              </p:par>
                              <p:par>
                                <p:cTn fill="hold" nodeType="withEffect" presetClass="entr" presetID="10" presetSubtype="0">
                                  <p:stCondLst>
                                    <p:cond delay="0"/>
                                  </p:stCondLst>
                                  <p:childTnLst>
                                    <p:set>
                                      <p:cBhvr>
                                        <p:cTn dur="1" fill="hold">
                                          <p:stCondLst>
                                            <p:cond delay="0"/>
                                          </p:stCondLst>
                                        </p:cTn>
                                        <p:tgtEl>
                                          <p:spTgt spid="3297"/>
                                        </p:tgtEl>
                                        <p:attrNameLst>
                                          <p:attrName>style.visibility</p:attrName>
                                        </p:attrNameLst>
                                      </p:cBhvr>
                                      <p:to>
                                        <p:strVal val="visible"/>
                                      </p:to>
                                    </p:set>
                                    <p:animEffect filter="fade" transition="in">
                                      <p:cBhvr>
                                        <p:cTn dur="750"/>
                                        <p:tgtEl>
                                          <p:spTgt spid="3297"/>
                                        </p:tgtEl>
                                      </p:cBhvr>
                                    </p:animEffect>
                                  </p:childTnLst>
                                </p:cTn>
                              </p:par>
                              <p:par>
                                <p:cTn fill="hold" nodeType="withEffect" presetClass="entr" presetID="10" presetSubtype="0">
                                  <p:stCondLst>
                                    <p:cond delay="0"/>
                                  </p:stCondLst>
                                  <p:childTnLst>
                                    <p:set>
                                      <p:cBhvr>
                                        <p:cTn dur="1" fill="hold">
                                          <p:stCondLst>
                                            <p:cond delay="0"/>
                                          </p:stCondLst>
                                        </p:cTn>
                                        <p:tgtEl>
                                          <p:spTgt spid="3298"/>
                                        </p:tgtEl>
                                        <p:attrNameLst>
                                          <p:attrName>style.visibility</p:attrName>
                                        </p:attrNameLst>
                                      </p:cBhvr>
                                      <p:to>
                                        <p:strVal val="visible"/>
                                      </p:to>
                                    </p:set>
                                    <p:animEffect filter="fade" transition="in">
                                      <p:cBhvr>
                                        <p:cTn dur="750"/>
                                        <p:tgtEl>
                                          <p:spTgt spid="3298"/>
                                        </p:tgtEl>
                                      </p:cBhvr>
                                    </p:animEffect>
                                  </p:childTnLst>
                                </p:cTn>
                              </p:par>
                              <p:par>
                                <p:cTn fill="hold" nodeType="withEffect" presetClass="entr" presetID="10" presetSubtype="0">
                                  <p:stCondLst>
                                    <p:cond delay="0"/>
                                  </p:stCondLst>
                                  <p:childTnLst>
                                    <p:set>
                                      <p:cBhvr>
                                        <p:cTn dur="1" fill="hold">
                                          <p:stCondLst>
                                            <p:cond delay="0"/>
                                          </p:stCondLst>
                                        </p:cTn>
                                        <p:tgtEl>
                                          <p:spTgt spid="3299"/>
                                        </p:tgtEl>
                                        <p:attrNameLst>
                                          <p:attrName>style.visibility</p:attrName>
                                        </p:attrNameLst>
                                      </p:cBhvr>
                                      <p:to>
                                        <p:strVal val="visible"/>
                                      </p:to>
                                    </p:set>
                                    <p:animEffect filter="fade" transition="in">
                                      <p:cBhvr>
                                        <p:cTn dur="750"/>
                                        <p:tgtEl>
                                          <p:spTgt spid="3299"/>
                                        </p:tgtEl>
                                      </p:cBhvr>
                                    </p:animEffect>
                                  </p:childTnLst>
                                </p:cTn>
                              </p:par>
                              <p:par>
                                <p:cTn fill="hold" nodeType="withEffect" presetClass="entr" presetID="10" presetSubtype="0">
                                  <p:stCondLst>
                                    <p:cond delay="0"/>
                                  </p:stCondLst>
                                  <p:childTnLst>
                                    <p:set>
                                      <p:cBhvr>
                                        <p:cTn dur="1" fill="hold">
                                          <p:stCondLst>
                                            <p:cond delay="0"/>
                                          </p:stCondLst>
                                        </p:cTn>
                                        <p:tgtEl>
                                          <p:spTgt spid="3300"/>
                                        </p:tgtEl>
                                        <p:attrNameLst>
                                          <p:attrName>style.visibility</p:attrName>
                                        </p:attrNameLst>
                                      </p:cBhvr>
                                      <p:to>
                                        <p:strVal val="visible"/>
                                      </p:to>
                                    </p:set>
                                    <p:animEffect filter="fade" transition="in">
                                      <p:cBhvr>
                                        <p:cTn dur="750"/>
                                        <p:tgtEl>
                                          <p:spTgt spid="3300"/>
                                        </p:tgtEl>
                                      </p:cBhvr>
                                    </p:animEffect>
                                  </p:childTnLst>
                                </p:cTn>
                              </p:par>
                              <p:par>
                                <p:cTn fill="hold" nodeType="withEffect" presetClass="entr" presetID="10" presetSubtype="0">
                                  <p:stCondLst>
                                    <p:cond delay="0"/>
                                  </p:stCondLst>
                                  <p:childTnLst>
                                    <p:set>
                                      <p:cBhvr>
                                        <p:cTn dur="1" fill="hold">
                                          <p:stCondLst>
                                            <p:cond delay="0"/>
                                          </p:stCondLst>
                                        </p:cTn>
                                        <p:tgtEl>
                                          <p:spTgt spid="3301"/>
                                        </p:tgtEl>
                                        <p:attrNameLst>
                                          <p:attrName>style.visibility</p:attrName>
                                        </p:attrNameLst>
                                      </p:cBhvr>
                                      <p:to>
                                        <p:strVal val="visible"/>
                                      </p:to>
                                    </p:set>
                                    <p:animEffect filter="fade" transition="in">
                                      <p:cBhvr>
                                        <p:cTn dur="750"/>
                                        <p:tgtEl>
                                          <p:spTgt spid="3301"/>
                                        </p:tgtEl>
                                      </p:cBhvr>
                                    </p:animEffect>
                                  </p:childTnLst>
                                </p:cTn>
                              </p:par>
                              <p:par>
                                <p:cTn fill="hold" nodeType="withEffect" presetClass="entr" presetID="10" presetSubtype="0">
                                  <p:stCondLst>
                                    <p:cond delay="0"/>
                                  </p:stCondLst>
                                  <p:childTnLst>
                                    <p:set>
                                      <p:cBhvr>
                                        <p:cTn dur="1" fill="hold">
                                          <p:stCondLst>
                                            <p:cond delay="0"/>
                                          </p:stCondLst>
                                        </p:cTn>
                                        <p:tgtEl>
                                          <p:spTgt spid="3302"/>
                                        </p:tgtEl>
                                        <p:attrNameLst>
                                          <p:attrName>style.visibility</p:attrName>
                                        </p:attrNameLst>
                                      </p:cBhvr>
                                      <p:to>
                                        <p:strVal val="visible"/>
                                      </p:to>
                                    </p:set>
                                    <p:animEffect filter="fade" transition="in">
                                      <p:cBhvr>
                                        <p:cTn dur="750"/>
                                        <p:tgtEl>
                                          <p:spTgt spid="3302"/>
                                        </p:tgtEl>
                                      </p:cBhvr>
                                    </p:animEffect>
                                  </p:childTnLst>
                                </p:cTn>
                              </p:par>
                              <p:par>
                                <p:cTn fill="hold" nodeType="withEffect" presetClass="entr" presetID="10" presetSubtype="0">
                                  <p:stCondLst>
                                    <p:cond delay="0"/>
                                  </p:stCondLst>
                                  <p:childTnLst>
                                    <p:set>
                                      <p:cBhvr>
                                        <p:cTn dur="1" fill="hold">
                                          <p:stCondLst>
                                            <p:cond delay="0"/>
                                          </p:stCondLst>
                                        </p:cTn>
                                        <p:tgtEl>
                                          <p:spTgt spid="3303"/>
                                        </p:tgtEl>
                                        <p:attrNameLst>
                                          <p:attrName>style.visibility</p:attrName>
                                        </p:attrNameLst>
                                      </p:cBhvr>
                                      <p:to>
                                        <p:strVal val="visible"/>
                                      </p:to>
                                    </p:set>
                                    <p:animEffect filter="fade" transition="in">
                                      <p:cBhvr>
                                        <p:cTn dur="750"/>
                                        <p:tgtEl>
                                          <p:spTgt spid="3303"/>
                                        </p:tgtEl>
                                      </p:cBhvr>
                                    </p:animEffect>
                                  </p:childTnLst>
                                </p:cTn>
                              </p:par>
                              <p:par>
                                <p:cTn fill="hold" nodeType="withEffect" presetClass="entr" presetID="10" presetSubtype="0">
                                  <p:stCondLst>
                                    <p:cond delay="0"/>
                                  </p:stCondLst>
                                  <p:childTnLst>
                                    <p:set>
                                      <p:cBhvr>
                                        <p:cTn dur="1" fill="hold">
                                          <p:stCondLst>
                                            <p:cond delay="0"/>
                                          </p:stCondLst>
                                        </p:cTn>
                                        <p:tgtEl>
                                          <p:spTgt spid="3304"/>
                                        </p:tgtEl>
                                        <p:attrNameLst>
                                          <p:attrName>style.visibility</p:attrName>
                                        </p:attrNameLst>
                                      </p:cBhvr>
                                      <p:to>
                                        <p:strVal val="visible"/>
                                      </p:to>
                                    </p:set>
                                    <p:animEffect filter="fade" transition="in">
                                      <p:cBhvr>
                                        <p:cTn dur="750"/>
                                        <p:tgtEl>
                                          <p:spTgt spid="3304"/>
                                        </p:tgtEl>
                                      </p:cBhvr>
                                    </p:animEffect>
                                  </p:childTnLst>
                                </p:cTn>
                              </p:par>
                              <p:par>
                                <p:cTn fill="hold" nodeType="withEffect" presetClass="entr" presetID="10" presetSubtype="0">
                                  <p:stCondLst>
                                    <p:cond delay="0"/>
                                  </p:stCondLst>
                                  <p:childTnLst>
                                    <p:set>
                                      <p:cBhvr>
                                        <p:cTn dur="1" fill="hold">
                                          <p:stCondLst>
                                            <p:cond delay="0"/>
                                          </p:stCondLst>
                                        </p:cTn>
                                        <p:tgtEl>
                                          <p:spTgt spid="3305"/>
                                        </p:tgtEl>
                                        <p:attrNameLst>
                                          <p:attrName>style.visibility</p:attrName>
                                        </p:attrNameLst>
                                      </p:cBhvr>
                                      <p:to>
                                        <p:strVal val="visible"/>
                                      </p:to>
                                    </p:set>
                                    <p:animEffect filter="fade" transition="in">
                                      <p:cBhvr>
                                        <p:cTn dur="750"/>
                                        <p:tgtEl>
                                          <p:spTgt spid="3305"/>
                                        </p:tgtEl>
                                      </p:cBhvr>
                                    </p:animEffect>
                                  </p:childTnLst>
                                </p:cTn>
                              </p:par>
                            </p:childTnLst>
                          </p:cTn>
                        </p:par>
                        <p:par>
                          <p:cTn fill="hold">
                            <p:stCondLst>
                              <p:cond delay="3651"/>
                            </p:stCondLst>
                            <p:childTnLst>
                              <p:par>
                                <p:cTn fill="hold" nodeType="afterEffect" presetClass="entr" presetID="10" presetSubtype="0">
                                  <p:stCondLst>
                                    <p:cond delay="0"/>
                                  </p:stCondLst>
                                  <p:childTnLst>
                                    <p:set>
                                      <p:cBhvr>
                                        <p:cTn dur="1" fill="hold">
                                          <p:stCondLst>
                                            <p:cond delay="0"/>
                                          </p:stCondLst>
                                        </p:cTn>
                                        <p:tgtEl>
                                          <p:spTgt spid="3306"/>
                                        </p:tgtEl>
                                        <p:attrNameLst>
                                          <p:attrName>style.visibility</p:attrName>
                                        </p:attrNameLst>
                                      </p:cBhvr>
                                      <p:to>
                                        <p:strVal val="visible"/>
                                      </p:to>
                                    </p:set>
                                    <p:animEffect filter="fade" transition="in">
                                      <p:cBhvr>
                                        <p:cTn dur="750"/>
                                        <p:tgtEl>
                                          <p:spTgt spid="3306"/>
                                        </p:tgtEl>
                                      </p:cBhvr>
                                    </p:animEffect>
                                  </p:childTnLst>
                                </p:cTn>
                              </p:par>
                              <p:par>
                                <p:cTn fill="hold" nodeType="withEffect" presetClass="entr" presetID="10" presetSubtype="0">
                                  <p:stCondLst>
                                    <p:cond delay="0"/>
                                  </p:stCondLst>
                                  <p:childTnLst>
                                    <p:set>
                                      <p:cBhvr>
                                        <p:cTn dur="1" fill="hold">
                                          <p:stCondLst>
                                            <p:cond delay="0"/>
                                          </p:stCondLst>
                                        </p:cTn>
                                        <p:tgtEl>
                                          <p:spTgt spid="3307"/>
                                        </p:tgtEl>
                                        <p:attrNameLst>
                                          <p:attrName>style.visibility</p:attrName>
                                        </p:attrNameLst>
                                      </p:cBhvr>
                                      <p:to>
                                        <p:strVal val="visible"/>
                                      </p:to>
                                    </p:set>
                                    <p:animEffect filter="fade" transition="in">
                                      <p:cBhvr>
                                        <p:cTn dur="750"/>
                                        <p:tgtEl>
                                          <p:spTgt spid="3307"/>
                                        </p:tgtEl>
                                      </p:cBhvr>
                                    </p:animEffect>
                                  </p:childTnLst>
                                </p:cTn>
                              </p:par>
                              <p:par>
                                <p:cTn fill="hold" nodeType="withEffect" presetClass="entr" presetID="10" presetSubtype="0">
                                  <p:stCondLst>
                                    <p:cond delay="0"/>
                                  </p:stCondLst>
                                  <p:childTnLst>
                                    <p:set>
                                      <p:cBhvr>
                                        <p:cTn dur="1" fill="hold">
                                          <p:stCondLst>
                                            <p:cond delay="0"/>
                                          </p:stCondLst>
                                        </p:cTn>
                                        <p:tgtEl>
                                          <p:spTgt spid="3308"/>
                                        </p:tgtEl>
                                        <p:attrNameLst>
                                          <p:attrName>style.visibility</p:attrName>
                                        </p:attrNameLst>
                                      </p:cBhvr>
                                      <p:to>
                                        <p:strVal val="visible"/>
                                      </p:to>
                                    </p:set>
                                    <p:animEffect filter="fade" transition="in">
                                      <p:cBhvr>
                                        <p:cTn dur="750"/>
                                        <p:tgtEl>
                                          <p:spTgt spid="3308"/>
                                        </p:tgtEl>
                                      </p:cBhvr>
                                    </p:animEffect>
                                  </p:childTnLst>
                                </p:cTn>
                              </p:par>
                              <p:par>
                                <p:cTn fill="hold" nodeType="withEffect" presetClass="entr" presetID="10" presetSubtype="0">
                                  <p:stCondLst>
                                    <p:cond delay="0"/>
                                  </p:stCondLst>
                                  <p:childTnLst>
                                    <p:set>
                                      <p:cBhvr>
                                        <p:cTn dur="1" fill="hold">
                                          <p:stCondLst>
                                            <p:cond delay="0"/>
                                          </p:stCondLst>
                                        </p:cTn>
                                        <p:tgtEl>
                                          <p:spTgt spid="3309"/>
                                        </p:tgtEl>
                                        <p:attrNameLst>
                                          <p:attrName>style.visibility</p:attrName>
                                        </p:attrNameLst>
                                      </p:cBhvr>
                                      <p:to>
                                        <p:strVal val="visible"/>
                                      </p:to>
                                    </p:set>
                                    <p:animEffect filter="fade" transition="in">
                                      <p:cBhvr>
                                        <p:cTn dur="750"/>
                                        <p:tgtEl>
                                          <p:spTgt spid="3309"/>
                                        </p:tgtEl>
                                      </p:cBhvr>
                                    </p:animEffect>
                                  </p:childTnLst>
                                </p:cTn>
                              </p:par>
                              <p:par>
                                <p:cTn fill="hold" nodeType="withEffect" presetClass="entr" presetID="10" presetSubtype="0">
                                  <p:stCondLst>
                                    <p:cond delay="0"/>
                                  </p:stCondLst>
                                  <p:childTnLst>
                                    <p:set>
                                      <p:cBhvr>
                                        <p:cTn dur="1" fill="hold">
                                          <p:stCondLst>
                                            <p:cond delay="0"/>
                                          </p:stCondLst>
                                        </p:cTn>
                                        <p:tgtEl>
                                          <p:spTgt spid="3310"/>
                                        </p:tgtEl>
                                        <p:attrNameLst>
                                          <p:attrName>style.visibility</p:attrName>
                                        </p:attrNameLst>
                                      </p:cBhvr>
                                      <p:to>
                                        <p:strVal val="visible"/>
                                      </p:to>
                                    </p:set>
                                    <p:animEffect filter="fade" transition="in">
                                      <p:cBhvr>
                                        <p:cTn dur="750"/>
                                        <p:tgtEl>
                                          <p:spTgt spid="3310"/>
                                        </p:tgtEl>
                                      </p:cBhvr>
                                    </p:animEffect>
                                  </p:childTnLst>
                                </p:cTn>
                              </p:par>
                              <p:par>
                                <p:cTn fill="hold" nodeType="withEffect" presetClass="entr" presetID="10" presetSubtype="0">
                                  <p:stCondLst>
                                    <p:cond delay="0"/>
                                  </p:stCondLst>
                                  <p:childTnLst>
                                    <p:set>
                                      <p:cBhvr>
                                        <p:cTn dur="1" fill="hold">
                                          <p:stCondLst>
                                            <p:cond delay="0"/>
                                          </p:stCondLst>
                                        </p:cTn>
                                        <p:tgtEl>
                                          <p:spTgt spid="3311"/>
                                        </p:tgtEl>
                                        <p:attrNameLst>
                                          <p:attrName>style.visibility</p:attrName>
                                        </p:attrNameLst>
                                      </p:cBhvr>
                                      <p:to>
                                        <p:strVal val="visible"/>
                                      </p:to>
                                    </p:set>
                                    <p:animEffect filter="fade" transition="in">
                                      <p:cBhvr>
                                        <p:cTn dur="750"/>
                                        <p:tgtEl>
                                          <p:spTgt spid="3311"/>
                                        </p:tgtEl>
                                      </p:cBhvr>
                                    </p:animEffect>
                                  </p:childTnLst>
                                </p:cTn>
                              </p:par>
                              <p:par>
                                <p:cTn fill="hold" nodeType="withEffect" presetClass="entr" presetID="10" presetSubtype="0">
                                  <p:stCondLst>
                                    <p:cond delay="0"/>
                                  </p:stCondLst>
                                  <p:childTnLst>
                                    <p:set>
                                      <p:cBhvr>
                                        <p:cTn dur="1" fill="hold">
                                          <p:stCondLst>
                                            <p:cond delay="0"/>
                                          </p:stCondLst>
                                        </p:cTn>
                                        <p:tgtEl>
                                          <p:spTgt spid="3312"/>
                                        </p:tgtEl>
                                        <p:attrNameLst>
                                          <p:attrName>style.visibility</p:attrName>
                                        </p:attrNameLst>
                                      </p:cBhvr>
                                      <p:to>
                                        <p:strVal val="visible"/>
                                      </p:to>
                                    </p:set>
                                    <p:animEffect filter="fade" transition="in">
                                      <p:cBhvr>
                                        <p:cTn dur="750"/>
                                        <p:tgtEl>
                                          <p:spTgt spid="3312"/>
                                        </p:tgtEl>
                                      </p:cBhvr>
                                    </p:animEffect>
                                  </p:childTnLst>
                                </p:cTn>
                              </p:par>
                              <p:par>
                                <p:cTn fill="hold" nodeType="withEffect" presetClass="entr" presetID="10" presetSubtype="0">
                                  <p:stCondLst>
                                    <p:cond delay="0"/>
                                  </p:stCondLst>
                                  <p:childTnLst>
                                    <p:set>
                                      <p:cBhvr>
                                        <p:cTn dur="1" fill="hold">
                                          <p:stCondLst>
                                            <p:cond delay="0"/>
                                          </p:stCondLst>
                                        </p:cTn>
                                        <p:tgtEl>
                                          <p:spTgt spid="3313"/>
                                        </p:tgtEl>
                                        <p:attrNameLst>
                                          <p:attrName>style.visibility</p:attrName>
                                        </p:attrNameLst>
                                      </p:cBhvr>
                                      <p:to>
                                        <p:strVal val="visible"/>
                                      </p:to>
                                    </p:set>
                                    <p:animEffect filter="fade" transition="in">
                                      <p:cBhvr>
                                        <p:cTn dur="750"/>
                                        <p:tgtEl>
                                          <p:spTgt spid="3313"/>
                                        </p:tgtEl>
                                      </p:cBhvr>
                                    </p:animEffect>
                                  </p:childTnLst>
                                </p:cTn>
                              </p:par>
                              <p:par>
                                <p:cTn fill="hold" nodeType="withEffect" presetClass="entr" presetID="10" presetSubtype="0">
                                  <p:stCondLst>
                                    <p:cond delay="0"/>
                                  </p:stCondLst>
                                  <p:childTnLst>
                                    <p:set>
                                      <p:cBhvr>
                                        <p:cTn dur="1" fill="hold">
                                          <p:stCondLst>
                                            <p:cond delay="0"/>
                                          </p:stCondLst>
                                        </p:cTn>
                                        <p:tgtEl>
                                          <p:spTgt spid="3314"/>
                                        </p:tgtEl>
                                        <p:attrNameLst>
                                          <p:attrName>style.visibility</p:attrName>
                                        </p:attrNameLst>
                                      </p:cBhvr>
                                      <p:to>
                                        <p:strVal val="visible"/>
                                      </p:to>
                                    </p:set>
                                    <p:animEffect filter="fade" transition="in">
                                      <p:cBhvr>
                                        <p:cTn dur="750"/>
                                        <p:tgtEl>
                                          <p:spTgt spid="3314"/>
                                        </p:tgtEl>
                                      </p:cBhvr>
                                    </p:animEffect>
                                  </p:childTnLst>
                                </p:cTn>
                              </p:par>
                              <p:par>
                                <p:cTn fill="hold" nodeType="withEffect" presetClass="entr" presetID="10" presetSubtype="0">
                                  <p:stCondLst>
                                    <p:cond delay="0"/>
                                  </p:stCondLst>
                                  <p:childTnLst>
                                    <p:set>
                                      <p:cBhvr>
                                        <p:cTn dur="1" fill="hold">
                                          <p:stCondLst>
                                            <p:cond delay="0"/>
                                          </p:stCondLst>
                                        </p:cTn>
                                        <p:tgtEl>
                                          <p:spTgt spid="3315"/>
                                        </p:tgtEl>
                                        <p:attrNameLst>
                                          <p:attrName>style.visibility</p:attrName>
                                        </p:attrNameLst>
                                      </p:cBhvr>
                                      <p:to>
                                        <p:strVal val="visible"/>
                                      </p:to>
                                    </p:set>
                                    <p:animEffect filter="fade" transition="in">
                                      <p:cBhvr>
                                        <p:cTn dur="750"/>
                                        <p:tgtEl>
                                          <p:spTgt spid="3315"/>
                                        </p:tgtEl>
                                      </p:cBhvr>
                                    </p:animEffect>
                                  </p:childTnLst>
                                </p:cTn>
                              </p:par>
                            </p:childTnLst>
                          </p:cTn>
                        </p:par>
                        <p:par>
                          <p:cTn fill="hold">
                            <p:stCondLst>
                              <p:cond delay="4401"/>
                            </p:stCondLst>
                            <p:childTnLst>
                              <p:par>
                                <p:cTn fill="hold" nodeType="afterEffect" presetClass="entr" presetID="10" presetSubtype="0">
                                  <p:stCondLst>
                                    <p:cond delay="0"/>
                                  </p:stCondLst>
                                  <p:childTnLst>
                                    <p:set>
                                      <p:cBhvr>
                                        <p:cTn dur="1" fill="hold">
                                          <p:stCondLst>
                                            <p:cond delay="0"/>
                                          </p:stCondLst>
                                        </p:cTn>
                                        <p:tgtEl>
                                          <p:spTgt spid="3316"/>
                                        </p:tgtEl>
                                        <p:attrNameLst>
                                          <p:attrName>style.visibility</p:attrName>
                                        </p:attrNameLst>
                                      </p:cBhvr>
                                      <p:to>
                                        <p:strVal val="visible"/>
                                      </p:to>
                                    </p:set>
                                    <p:animEffect filter="fade" transition="in">
                                      <p:cBhvr>
                                        <p:cTn dur="750"/>
                                        <p:tgtEl>
                                          <p:spTgt spid="3316"/>
                                        </p:tgtEl>
                                      </p:cBhvr>
                                    </p:animEffect>
                                  </p:childTnLst>
                                </p:cTn>
                              </p:par>
                              <p:par>
                                <p:cTn fill="hold" nodeType="withEffect" presetClass="entr" presetID="10" presetSubtype="0">
                                  <p:stCondLst>
                                    <p:cond delay="0"/>
                                  </p:stCondLst>
                                  <p:childTnLst>
                                    <p:set>
                                      <p:cBhvr>
                                        <p:cTn dur="1" fill="hold">
                                          <p:stCondLst>
                                            <p:cond delay="0"/>
                                          </p:stCondLst>
                                        </p:cTn>
                                        <p:tgtEl>
                                          <p:spTgt spid="3317"/>
                                        </p:tgtEl>
                                        <p:attrNameLst>
                                          <p:attrName>style.visibility</p:attrName>
                                        </p:attrNameLst>
                                      </p:cBhvr>
                                      <p:to>
                                        <p:strVal val="visible"/>
                                      </p:to>
                                    </p:set>
                                    <p:animEffect filter="fade" transition="in">
                                      <p:cBhvr>
                                        <p:cTn dur="750"/>
                                        <p:tgtEl>
                                          <p:spTgt spid="3317"/>
                                        </p:tgtEl>
                                      </p:cBhvr>
                                    </p:animEffect>
                                  </p:childTnLst>
                                </p:cTn>
                              </p:par>
                              <p:par>
                                <p:cTn fill="hold" nodeType="withEffect" presetClass="entr" presetID="10" presetSubtype="0">
                                  <p:stCondLst>
                                    <p:cond delay="0"/>
                                  </p:stCondLst>
                                  <p:childTnLst>
                                    <p:set>
                                      <p:cBhvr>
                                        <p:cTn dur="1" fill="hold">
                                          <p:stCondLst>
                                            <p:cond delay="0"/>
                                          </p:stCondLst>
                                        </p:cTn>
                                        <p:tgtEl>
                                          <p:spTgt spid="3318"/>
                                        </p:tgtEl>
                                        <p:attrNameLst>
                                          <p:attrName>style.visibility</p:attrName>
                                        </p:attrNameLst>
                                      </p:cBhvr>
                                      <p:to>
                                        <p:strVal val="visible"/>
                                      </p:to>
                                    </p:set>
                                    <p:animEffect filter="fade" transition="in">
                                      <p:cBhvr>
                                        <p:cTn dur="750"/>
                                        <p:tgtEl>
                                          <p:spTgt spid="3318"/>
                                        </p:tgtEl>
                                      </p:cBhvr>
                                    </p:animEffect>
                                  </p:childTnLst>
                                </p:cTn>
                              </p:par>
                              <p:par>
                                <p:cTn fill="hold" nodeType="withEffect" presetClass="entr" presetID="10" presetSubtype="0">
                                  <p:stCondLst>
                                    <p:cond delay="0"/>
                                  </p:stCondLst>
                                  <p:childTnLst>
                                    <p:set>
                                      <p:cBhvr>
                                        <p:cTn dur="1" fill="hold">
                                          <p:stCondLst>
                                            <p:cond delay="0"/>
                                          </p:stCondLst>
                                        </p:cTn>
                                        <p:tgtEl>
                                          <p:spTgt spid="3319"/>
                                        </p:tgtEl>
                                        <p:attrNameLst>
                                          <p:attrName>style.visibility</p:attrName>
                                        </p:attrNameLst>
                                      </p:cBhvr>
                                      <p:to>
                                        <p:strVal val="visible"/>
                                      </p:to>
                                    </p:set>
                                    <p:animEffect filter="fade" transition="in">
                                      <p:cBhvr>
                                        <p:cTn dur="750"/>
                                        <p:tgtEl>
                                          <p:spTgt spid="3319"/>
                                        </p:tgtEl>
                                      </p:cBhvr>
                                    </p:animEffect>
                                  </p:childTnLst>
                                </p:cTn>
                              </p:par>
                              <p:par>
                                <p:cTn fill="hold" nodeType="withEffect" presetClass="entr" presetID="10" presetSubtype="0">
                                  <p:stCondLst>
                                    <p:cond delay="0"/>
                                  </p:stCondLst>
                                  <p:childTnLst>
                                    <p:set>
                                      <p:cBhvr>
                                        <p:cTn dur="1" fill="hold">
                                          <p:stCondLst>
                                            <p:cond delay="0"/>
                                          </p:stCondLst>
                                        </p:cTn>
                                        <p:tgtEl>
                                          <p:spTgt spid="3320"/>
                                        </p:tgtEl>
                                        <p:attrNameLst>
                                          <p:attrName>style.visibility</p:attrName>
                                        </p:attrNameLst>
                                      </p:cBhvr>
                                      <p:to>
                                        <p:strVal val="visible"/>
                                      </p:to>
                                    </p:set>
                                    <p:animEffect filter="fade" transition="in">
                                      <p:cBhvr>
                                        <p:cTn dur="750"/>
                                        <p:tgtEl>
                                          <p:spTgt spid="3320"/>
                                        </p:tgtEl>
                                      </p:cBhvr>
                                    </p:animEffect>
                                  </p:childTnLst>
                                </p:cTn>
                              </p:par>
                              <p:par>
                                <p:cTn fill="hold" nodeType="withEffect" presetClass="entr" presetID="10" presetSubtype="0">
                                  <p:stCondLst>
                                    <p:cond delay="0"/>
                                  </p:stCondLst>
                                  <p:childTnLst>
                                    <p:set>
                                      <p:cBhvr>
                                        <p:cTn dur="1" fill="hold">
                                          <p:stCondLst>
                                            <p:cond delay="0"/>
                                          </p:stCondLst>
                                        </p:cTn>
                                        <p:tgtEl>
                                          <p:spTgt spid="3321"/>
                                        </p:tgtEl>
                                        <p:attrNameLst>
                                          <p:attrName>style.visibility</p:attrName>
                                        </p:attrNameLst>
                                      </p:cBhvr>
                                      <p:to>
                                        <p:strVal val="visible"/>
                                      </p:to>
                                    </p:set>
                                    <p:animEffect filter="fade" transition="in">
                                      <p:cBhvr>
                                        <p:cTn dur="750"/>
                                        <p:tgtEl>
                                          <p:spTgt spid="3321"/>
                                        </p:tgtEl>
                                      </p:cBhvr>
                                    </p:animEffect>
                                  </p:childTnLst>
                                </p:cTn>
                              </p:par>
                              <p:par>
                                <p:cTn fill="hold" nodeType="withEffect" presetClass="entr" presetID="10" presetSubtype="0">
                                  <p:stCondLst>
                                    <p:cond delay="0"/>
                                  </p:stCondLst>
                                  <p:childTnLst>
                                    <p:set>
                                      <p:cBhvr>
                                        <p:cTn dur="1" fill="hold">
                                          <p:stCondLst>
                                            <p:cond delay="0"/>
                                          </p:stCondLst>
                                        </p:cTn>
                                        <p:tgtEl>
                                          <p:spTgt spid="3322"/>
                                        </p:tgtEl>
                                        <p:attrNameLst>
                                          <p:attrName>style.visibility</p:attrName>
                                        </p:attrNameLst>
                                      </p:cBhvr>
                                      <p:to>
                                        <p:strVal val="visible"/>
                                      </p:to>
                                    </p:set>
                                    <p:animEffect filter="fade" transition="in">
                                      <p:cBhvr>
                                        <p:cTn dur="750"/>
                                        <p:tgtEl>
                                          <p:spTgt spid="3322"/>
                                        </p:tgtEl>
                                      </p:cBhvr>
                                    </p:animEffect>
                                  </p:childTnLst>
                                </p:cTn>
                              </p:par>
                              <p:par>
                                <p:cTn fill="hold" nodeType="withEffect" presetClass="entr" presetID="10" presetSubtype="0">
                                  <p:stCondLst>
                                    <p:cond delay="0"/>
                                  </p:stCondLst>
                                  <p:childTnLst>
                                    <p:set>
                                      <p:cBhvr>
                                        <p:cTn dur="1" fill="hold">
                                          <p:stCondLst>
                                            <p:cond delay="0"/>
                                          </p:stCondLst>
                                        </p:cTn>
                                        <p:tgtEl>
                                          <p:spTgt spid="3323"/>
                                        </p:tgtEl>
                                        <p:attrNameLst>
                                          <p:attrName>style.visibility</p:attrName>
                                        </p:attrNameLst>
                                      </p:cBhvr>
                                      <p:to>
                                        <p:strVal val="visible"/>
                                      </p:to>
                                    </p:set>
                                    <p:animEffect filter="fade" transition="in">
                                      <p:cBhvr>
                                        <p:cTn dur="750"/>
                                        <p:tgtEl>
                                          <p:spTgt spid="3323"/>
                                        </p:tgtEl>
                                      </p:cBhvr>
                                    </p:animEffect>
                                  </p:childTnLst>
                                </p:cTn>
                              </p:par>
                              <p:par>
                                <p:cTn fill="hold" nodeType="withEffect" presetClass="entr" presetID="10" presetSubtype="0">
                                  <p:stCondLst>
                                    <p:cond delay="0"/>
                                  </p:stCondLst>
                                  <p:childTnLst>
                                    <p:set>
                                      <p:cBhvr>
                                        <p:cTn dur="1" fill="hold">
                                          <p:stCondLst>
                                            <p:cond delay="0"/>
                                          </p:stCondLst>
                                        </p:cTn>
                                        <p:tgtEl>
                                          <p:spTgt spid="3324"/>
                                        </p:tgtEl>
                                        <p:attrNameLst>
                                          <p:attrName>style.visibility</p:attrName>
                                        </p:attrNameLst>
                                      </p:cBhvr>
                                      <p:to>
                                        <p:strVal val="visible"/>
                                      </p:to>
                                    </p:set>
                                    <p:animEffect filter="fade" transition="in">
                                      <p:cBhvr>
                                        <p:cTn dur="750"/>
                                        <p:tgtEl>
                                          <p:spTgt spid="3324"/>
                                        </p:tgtEl>
                                      </p:cBhvr>
                                    </p:animEffect>
                                  </p:childTnLst>
                                </p:cTn>
                              </p:par>
                              <p:par>
                                <p:cTn fill="hold" nodeType="withEffect" presetClass="entr" presetID="10" presetSubtype="0">
                                  <p:stCondLst>
                                    <p:cond delay="0"/>
                                  </p:stCondLst>
                                  <p:childTnLst>
                                    <p:set>
                                      <p:cBhvr>
                                        <p:cTn dur="1" fill="hold">
                                          <p:stCondLst>
                                            <p:cond delay="0"/>
                                          </p:stCondLst>
                                        </p:cTn>
                                        <p:tgtEl>
                                          <p:spTgt spid="3325"/>
                                        </p:tgtEl>
                                        <p:attrNameLst>
                                          <p:attrName>style.visibility</p:attrName>
                                        </p:attrNameLst>
                                      </p:cBhvr>
                                      <p:to>
                                        <p:strVal val="visible"/>
                                      </p:to>
                                    </p:set>
                                    <p:animEffect filter="fade" transition="in">
                                      <p:cBhvr>
                                        <p:cTn dur="750"/>
                                        <p:tgtEl>
                                          <p:spTgt spid="3325"/>
                                        </p:tgtEl>
                                      </p:cBhvr>
                                    </p:animEffect>
                                  </p:childTnLst>
                                </p:cTn>
                              </p:par>
                              <p:par>
                                <p:cTn fill="hold" nodeType="withEffect" presetClass="entr" presetID="10" presetSubtype="0">
                                  <p:stCondLst>
                                    <p:cond delay="0"/>
                                  </p:stCondLst>
                                  <p:childTnLst>
                                    <p:set>
                                      <p:cBhvr>
                                        <p:cTn dur="1" fill="hold">
                                          <p:stCondLst>
                                            <p:cond delay="0"/>
                                          </p:stCondLst>
                                        </p:cTn>
                                        <p:tgtEl>
                                          <p:spTgt spid="3326"/>
                                        </p:tgtEl>
                                        <p:attrNameLst>
                                          <p:attrName>style.visibility</p:attrName>
                                        </p:attrNameLst>
                                      </p:cBhvr>
                                      <p:to>
                                        <p:strVal val="visible"/>
                                      </p:to>
                                    </p:set>
                                    <p:animEffect filter="fade" transition="in">
                                      <p:cBhvr>
                                        <p:cTn dur="750"/>
                                        <p:tgtEl>
                                          <p:spTgt spid="3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9"/>
                                        </p:tgtEl>
                                        <p:attrNameLst>
                                          <p:attrName>style.visibility</p:attrName>
                                        </p:attrNameLst>
                                      </p:cBhvr>
                                      <p:to>
                                        <p:strVal val="visible"/>
                                      </p:to>
                                    </p:set>
                                    <p:animEffect filter="fade" transition="in">
                                      <p:cBhvr>
                                        <p:cTn dur="500"/>
                                        <p:tgtEl>
                                          <p:spTgt spid="3229"/>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226"/>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8"/>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3228"/>
                                        </p:tgtEl>
                                      </p:cBhvr>
                                    </p:animEffect>
                                    <p:set>
                                      <p:cBhvr>
                                        <p:cTn dur="1" fill="hold">
                                          <p:stCondLst>
                                            <p:cond delay="900"/>
                                          </p:stCondLst>
                                        </p:cTn>
                                        <p:tgtEl>
                                          <p:spTgt spid="3228"/>
                                        </p:tgtEl>
                                        <p:attrNameLst>
                                          <p:attrName>style.visibility</p:attrName>
                                        </p:attrNameLst>
                                      </p:cBhvr>
                                      <p:to>
                                        <p:strVal val="hidden"/>
                                      </p:to>
                                    </p:set>
                                  </p:childTnLst>
                                </p:cTn>
                              </p:par>
                            </p:childTnLst>
                          </p:cTn>
                        </p:par>
                        <p:par>
                          <p:cTn fill="hold">
                            <p:stCondLst>
                              <p:cond delay="1401"/>
                            </p:stCondLst>
                            <p:childTnLst>
                              <p:par>
                                <p:cTn fill="hold" nodeType="afterEffect" presetClass="exit" presetID="10" presetSubtype="0">
                                  <p:stCondLst>
                                    <p:cond delay="0"/>
                                  </p:stCondLst>
                                  <p:childTnLst>
                                    <p:animEffect filter="fade" transition="out">
                                      <p:cBhvr>
                                        <p:cTn dur="1000"/>
                                        <p:tgtEl>
                                          <p:spTgt spid="3316"/>
                                        </p:tgtEl>
                                      </p:cBhvr>
                                    </p:animEffect>
                                    <p:set>
                                      <p:cBhvr>
                                        <p:cTn dur="1" fill="hold">
                                          <p:stCondLst>
                                            <p:cond delay="1000"/>
                                          </p:stCondLst>
                                        </p:cTn>
                                        <p:tgtEl>
                                          <p:spTgt spid="33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17"/>
                                        </p:tgtEl>
                                      </p:cBhvr>
                                    </p:animEffect>
                                    <p:set>
                                      <p:cBhvr>
                                        <p:cTn dur="1" fill="hold">
                                          <p:stCondLst>
                                            <p:cond delay="1000"/>
                                          </p:stCondLst>
                                        </p:cTn>
                                        <p:tgtEl>
                                          <p:spTgt spid="33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18"/>
                                        </p:tgtEl>
                                      </p:cBhvr>
                                    </p:animEffect>
                                    <p:set>
                                      <p:cBhvr>
                                        <p:cTn dur="1" fill="hold">
                                          <p:stCondLst>
                                            <p:cond delay="1000"/>
                                          </p:stCondLst>
                                        </p:cTn>
                                        <p:tgtEl>
                                          <p:spTgt spid="33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19"/>
                                        </p:tgtEl>
                                      </p:cBhvr>
                                    </p:animEffect>
                                    <p:set>
                                      <p:cBhvr>
                                        <p:cTn dur="1" fill="hold">
                                          <p:stCondLst>
                                            <p:cond delay="1000"/>
                                          </p:stCondLst>
                                        </p:cTn>
                                        <p:tgtEl>
                                          <p:spTgt spid="33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20"/>
                                        </p:tgtEl>
                                      </p:cBhvr>
                                    </p:animEffect>
                                    <p:set>
                                      <p:cBhvr>
                                        <p:cTn dur="1" fill="hold">
                                          <p:stCondLst>
                                            <p:cond delay="1000"/>
                                          </p:stCondLst>
                                        </p:cTn>
                                        <p:tgtEl>
                                          <p:spTgt spid="33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21"/>
                                        </p:tgtEl>
                                      </p:cBhvr>
                                    </p:animEffect>
                                    <p:set>
                                      <p:cBhvr>
                                        <p:cTn dur="1" fill="hold">
                                          <p:stCondLst>
                                            <p:cond delay="1000"/>
                                          </p:stCondLst>
                                        </p:cTn>
                                        <p:tgtEl>
                                          <p:spTgt spid="33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22"/>
                                        </p:tgtEl>
                                      </p:cBhvr>
                                    </p:animEffect>
                                    <p:set>
                                      <p:cBhvr>
                                        <p:cTn dur="1" fill="hold">
                                          <p:stCondLst>
                                            <p:cond delay="1000"/>
                                          </p:stCondLst>
                                        </p:cTn>
                                        <p:tgtEl>
                                          <p:spTgt spid="33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23"/>
                                        </p:tgtEl>
                                      </p:cBhvr>
                                    </p:animEffect>
                                    <p:set>
                                      <p:cBhvr>
                                        <p:cTn dur="1" fill="hold">
                                          <p:stCondLst>
                                            <p:cond delay="1000"/>
                                          </p:stCondLst>
                                        </p:cTn>
                                        <p:tgtEl>
                                          <p:spTgt spid="332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24"/>
                                        </p:tgtEl>
                                      </p:cBhvr>
                                    </p:animEffect>
                                    <p:set>
                                      <p:cBhvr>
                                        <p:cTn dur="1" fill="hold">
                                          <p:stCondLst>
                                            <p:cond delay="1000"/>
                                          </p:stCondLst>
                                        </p:cTn>
                                        <p:tgtEl>
                                          <p:spTgt spid="33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25"/>
                                        </p:tgtEl>
                                      </p:cBhvr>
                                    </p:animEffect>
                                    <p:set>
                                      <p:cBhvr>
                                        <p:cTn dur="1" fill="hold">
                                          <p:stCondLst>
                                            <p:cond delay="1000"/>
                                          </p:stCondLst>
                                        </p:cTn>
                                        <p:tgtEl>
                                          <p:spTgt spid="33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26"/>
                                        </p:tgtEl>
                                      </p:cBhvr>
                                    </p:animEffect>
                                    <p:set>
                                      <p:cBhvr>
                                        <p:cTn dur="1" fill="hold">
                                          <p:stCondLst>
                                            <p:cond delay="1000"/>
                                          </p:stCondLst>
                                        </p:cTn>
                                        <p:tgtEl>
                                          <p:spTgt spid="3326"/>
                                        </p:tgtEl>
                                        <p:attrNameLst>
                                          <p:attrName>style.visibility</p:attrName>
                                        </p:attrNameLst>
                                      </p:cBhvr>
                                      <p:to>
                                        <p:strVal val="hidden"/>
                                      </p:to>
                                    </p:set>
                                  </p:childTnLst>
                                </p:cTn>
                              </p:par>
                            </p:childTnLst>
                          </p:cTn>
                        </p:par>
                        <p:par>
                          <p:cTn fill="hold">
                            <p:stCondLst>
                              <p:cond delay="2401"/>
                            </p:stCondLst>
                            <p:childTnLst>
                              <p:par>
                                <p:cTn fill="hold" nodeType="afterEffect" presetClass="exit" presetID="10" presetSubtype="0">
                                  <p:stCondLst>
                                    <p:cond delay="0"/>
                                  </p:stCondLst>
                                  <p:childTnLst>
                                    <p:animEffect filter="fade" transition="out">
                                      <p:cBhvr>
                                        <p:cTn dur="1000"/>
                                        <p:tgtEl>
                                          <p:spTgt spid="3306"/>
                                        </p:tgtEl>
                                      </p:cBhvr>
                                    </p:animEffect>
                                    <p:set>
                                      <p:cBhvr>
                                        <p:cTn dur="1" fill="hold">
                                          <p:stCondLst>
                                            <p:cond delay="1000"/>
                                          </p:stCondLst>
                                        </p:cTn>
                                        <p:tgtEl>
                                          <p:spTgt spid="33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7"/>
                                        </p:tgtEl>
                                      </p:cBhvr>
                                    </p:animEffect>
                                    <p:set>
                                      <p:cBhvr>
                                        <p:cTn dur="1" fill="hold">
                                          <p:stCondLst>
                                            <p:cond delay="1000"/>
                                          </p:stCondLst>
                                        </p:cTn>
                                        <p:tgtEl>
                                          <p:spTgt spid="33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8"/>
                                        </p:tgtEl>
                                      </p:cBhvr>
                                    </p:animEffect>
                                    <p:set>
                                      <p:cBhvr>
                                        <p:cTn dur="1" fill="hold">
                                          <p:stCondLst>
                                            <p:cond delay="1000"/>
                                          </p:stCondLst>
                                        </p:cTn>
                                        <p:tgtEl>
                                          <p:spTgt spid="33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9"/>
                                        </p:tgtEl>
                                      </p:cBhvr>
                                    </p:animEffect>
                                    <p:set>
                                      <p:cBhvr>
                                        <p:cTn dur="1" fill="hold">
                                          <p:stCondLst>
                                            <p:cond delay="1000"/>
                                          </p:stCondLst>
                                        </p:cTn>
                                        <p:tgtEl>
                                          <p:spTgt spid="33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10"/>
                                        </p:tgtEl>
                                      </p:cBhvr>
                                    </p:animEffect>
                                    <p:set>
                                      <p:cBhvr>
                                        <p:cTn dur="1" fill="hold">
                                          <p:stCondLst>
                                            <p:cond delay="1000"/>
                                          </p:stCondLst>
                                        </p:cTn>
                                        <p:tgtEl>
                                          <p:spTgt spid="33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11"/>
                                        </p:tgtEl>
                                      </p:cBhvr>
                                    </p:animEffect>
                                    <p:set>
                                      <p:cBhvr>
                                        <p:cTn dur="1" fill="hold">
                                          <p:stCondLst>
                                            <p:cond delay="1000"/>
                                          </p:stCondLst>
                                        </p:cTn>
                                        <p:tgtEl>
                                          <p:spTgt spid="33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12"/>
                                        </p:tgtEl>
                                      </p:cBhvr>
                                    </p:animEffect>
                                    <p:set>
                                      <p:cBhvr>
                                        <p:cTn dur="1" fill="hold">
                                          <p:stCondLst>
                                            <p:cond delay="1000"/>
                                          </p:stCondLst>
                                        </p:cTn>
                                        <p:tgtEl>
                                          <p:spTgt spid="33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13"/>
                                        </p:tgtEl>
                                      </p:cBhvr>
                                    </p:animEffect>
                                    <p:set>
                                      <p:cBhvr>
                                        <p:cTn dur="1" fill="hold">
                                          <p:stCondLst>
                                            <p:cond delay="1000"/>
                                          </p:stCondLst>
                                        </p:cTn>
                                        <p:tgtEl>
                                          <p:spTgt spid="33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14"/>
                                        </p:tgtEl>
                                      </p:cBhvr>
                                    </p:animEffect>
                                    <p:set>
                                      <p:cBhvr>
                                        <p:cTn dur="1" fill="hold">
                                          <p:stCondLst>
                                            <p:cond delay="1000"/>
                                          </p:stCondLst>
                                        </p:cTn>
                                        <p:tgtEl>
                                          <p:spTgt spid="33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15"/>
                                        </p:tgtEl>
                                      </p:cBhvr>
                                    </p:animEffect>
                                    <p:set>
                                      <p:cBhvr>
                                        <p:cTn dur="1" fill="hold">
                                          <p:stCondLst>
                                            <p:cond delay="1000"/>
                                          </p:stCondLst>
                                        </p:cTn>
                                        <p:tgtEl>
                                          <p:spTgt spid="3315"/>
                                        </p:tgtEl>
                                        <p:attrNameLst>
                                          <p:attrName>style.visibility</p:attrName>
                                        </p:attrNameLst>
                                      </p:cBhvr>
                                      <p:to>
                                        <p:strVal val="hidden"/>
                                      </p:to>
                                    </p:set>
                                  </p:childTnLst>
                                </p:cTn>
                              </p:par>
                            </p:childTnLst>
                          </p:cTn>
                        </p:par>
                        <p:par>
                          <p:cTn fill="hold">
                            <p:stCondLst>
                              <p:cond delay="3401"/>
                            </p:stCondLst>
                            <p:childTnLst>
                              <p:par>
                                <p:cTn fill="hold" nodeType="afterEffect" presetClass="exit" presetID="10" presetSubtype="0">
                                  <p:stCondLst>
                                    <p:cond delay="0"/>
                                  </p:stCondLst>
                                  <p:childTnLst>
                                    <p:animEffect filter="fade" transition="out">
                                      <p:cBhvr>
                                        <p:cTn dur="1000"/>
                                        <p:tgtEl>
                                          <p:spTgt spid="3296"/>
                                        </p:tgtEl>
                                      </p:cBhvr>
                                    </p:animEffect>
                                    <p:set>
                                      <p:cBhvr>
                                        <p:cTn dur="1" fill="hold">
                                          <p:stCondLst>
                                            <p:cond delay="1000"/>
                                          </p:stCondLst>
                                        </p:cTn>
                                        <p:tgtEl>
                                          <p:spTgt spid="32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97"/>
                                        </p:tgtEl>
                                      </p:cBhvr>
                                    </p:animEffect>
                                    <p:set>
                                      <p:cBhvr>
                                        <p:cTn dur="1" fill="hold">
                                          <p:stCondLst>
                                            <p:cond delay="1000"/>
                                          </p:stCondLst>
                                        </p:cTn>
                                        <p:tgtEl>
                                          <p:spTgt spid="32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98"/>
                                        </p:tgtEl>
                                      </p:cBhvr>
                                    </p:animEffect>
                                    <p:set>
                                      <p:cBhvr>
                                        <p:cTn dur="1" fill="hold">
                                          <p:stCondLst>
                                            <p:cond delay="1000"/>
                                          </p:stCondLst>
                                        </p:cTn>
                                        <p:tgtEl>
                                          <p:spTgt spid="32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99"/>
                                        </p:tgtEl>
                                      </p:cBhvr>
                                    </p:animEffect>
                                    <p:set>
                                      <p:cBhvr>
                                        <p:cTn dur="1" fill="hold">
                                          <p:stCondLst>
                                            <p:cond delay="1000"/>
                                          </p:stCondLst>
                                        </p:cTn>
                                        <p:tgtEl>
                                          <p:spTgt spid="32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0"/>
                                        </p:tgtEl>
                                      </p:cBhvr>
                                    </p:animEffect>
                                    <p:set>
                                      <p:cBhvr>
                                        <p:cTn dur="1" fill="hold">
                                          <p:stCondLst>
                                            <p:cond delay="1000"/>
                                          </p:stCondLst>
                                        </p:cTn>
                                        <p:tgtEl>
                                          <p:spTgt spid="330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1"/>
                                        </p:tgtEl>
                                      </p:cBhvr>
                                    </p:animEffect>
                                    <p:set>
                                      <p:cBhvr>
                                        <p:cTn dur="1" fill="hold">
                                          <p:stCondLst>
                                            <p:cond delay="1000"/>
                                          </p:stCondLst>
                                        </p:cTn>
                                        <p:tgtEl>
                                          <p:spTgt spid="33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2"/>
                                        </p:tgtEl>
                                      </p:cBhvr>
                                    </p:animEffect>
                                    <p:set>
                                      <p:cBhvr>
                                        <p:cTn dur="1" fill="hold">
                                          <p:stCondLst>
                                            <p:cond delay="1000"/>
                                          </p:stCondLst>
                                        </p:cTn>
                                        <p:tgtEl>
                                          <p:spTgt spid="33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3"/>
                                        </p:tgtEl>
                                      </p:cBhvr>
                                    </p:animEffect>
                                    <p:set>
                                      <p:cBhvr>
                                        <p:cTn dur="1" fill="hold">
                                          <p:stCondLst>
                                            <p:cond delay="1000"/>
                                          </p:stCondLst>
                                        </p:cTn>
                                        <p:tgtEl>
                                          <p:spTgt spid="33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4"/>
                                        </p:tgtEl>
                                      </p:cBhvr>
                                    </p:animEffect>
                                    <p:set>
                                      <p:cBhvr>
                                        <p:cTn dur="1" fill="hold">
                                          <p:stCondLst>
                                            <p:cond delay="1000"/>
                                          </p:stCondLst>
                                        </p:cTn>
                                        <p:tgtEl>
                                          <p:spTgt spid="33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5"/>
                                        </p:tgtEl>
                                      </p:cBhvr>
                                    </p:animEffect>
                                    <p:set>
                                      <p:cBhvr>
                                        <p:cTn dur="1" fill="hold">
                                          <p:stCondLst>
                                            <p:cond delay="1000"/>
                                          </p:stCondLst>
                                        </p:cTn>
                                        <p:tgtEl>
                                          <p:spTgt spid="3305"/>
                                        </p:tgtEl>
                                        <p:attrNameLst>
                                          <p:attrName>style.visibility</p:attrName>
                                        </p:attrNameLst>
                                      </p:cBhvr>
                                      <p:to>
                                        <p:strVal val="hidden"/>
                                      </p:to>
                                    </p:set>
                                  </p:childTnLst>
                                </p:cTn>
                              </p:par>
                            </p:childTnLst>
                          </p:cTn>
                        </p:par>
                        <p:par>
                          <p:cTn fill="hold">
                            <p:stCondLst>
                              <p:cond delay="4401"/>
                            </p:stCondLst>
                            <p:childTnLst>
                              <p:par>
                                <p:cTn fill="hold" nodeType="afterEffect" presetClass="exit" presetID="10" presetSubtype="0">
                                  <p:stCondLst>
                                    <p:cond delay="0"/>
                                  </p:stCondLst>
                                  <p:childTnLst>
                                    <p:animEffect filter="fade" transition="out">
                                      <p:cBhvr>
                                        <p:cTn dur="1000"/>
                                        <p:tgtEl>
                                          <p:spTgt spid="3286"/>
                                        </p:tgtEl>
                                      </p:cBhvr>
                                    </p:animEffect>
                                    <p:set>
                                      <p:cBhvr>
                                        <p:cTn dur="1" fill="hold">
                                          <p:stCondLst>
                                            <p:cond delay="1000"/>
                                          </p:stCondLst>
                                        </p:cTn>
                                        <p:tgtEl>
                                          <p:spTgt spid="32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7"/>
                                        </p:tgtEl>
                                      </p:cBhvr>
                                    </p:animEffect>
                                    <p:set>
                                      <p:cBhvr>
                                        <p:cTn dur="1" fill="hold">
                                          <p:stCondLst>
                                            <p:cond delay="1000"/>
                                          </p:stCondLst>
                                        </p:cTn>
                                        <p:tgtEl>
                                          <p:spTgt spid="32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8"/>
                                        </p:tgtEl>
                                      </p:cBhvr>
                                    </p:animEffect>
                                    <p:set>
                                      <p:cBhvr>
                                        <p:cTn dur="1" fill="hold">
                                          <p:stCondLst>
                                            <p:cond delay="1000"/>
                                          </p:stCondLst>
                                        </p:cTn>
                                        <p:tgtEl>
                                          <p:spTgt spid="32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9"/>
                                        </p:tgtEl>
                                      </p:cBhvr>
                                    </p:animEffect>
                                    <p:set>
                                      <p:cBhvr>
                                        <p:cTn dur="1" fill="hold">
                                          <p:stCondLst>
                                            <p:cond delay="1000"/>
                                          </p:stCondLst>
                                        </p:cTn>
                                        <p:tgtEl>
                                          <p:spTgt spid="32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90"/>
                                        </p:tgtEl>
                                      </p:cBhvr>
                                    </p:animEffect>
                                    <p:set>
                                      <p:cBhvr>
                                        <p:cTn dur="1" fill="hold">
                                          <p:stCondLst>
                                            <p:cond delay="1000"/>
                                          </p:stCondLst>
                                        </p:cTn>
                                        <p:tgtEl>
                                          <p:spTgt spid="32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91"/>
                                        </p:tgtEl>
                                      </p:cBhvr>
                                    </p:animEffect>
                                    <p:set>
                                      <p:cBhvr>
                                        <p:cTn dur="1" fill="hold">
                                          <p:stCondLst>
                                            <p:cond delay="1000"/>
                                          </p:stCondLst>
                                        </p:cTn>
                                        <p:tgtEl>
                                          <p:spTgt spid="32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92"/>
                                        </p:tgtEl>
                                      </p:cBhvr>
                                    </p:animEffect>
                                    <p:set>
                                      <p:cBhvr>
                                        <p:cTn dur="1" fill="hold">
                                          <p:stCondLst>
                                            <p:cond delay="1000"/>
                                          </p:stCondLst>
                                        </p:cTn>
                                        <p:tgtEl>
                                          <p:spTgt spid="32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93"/>
                                        </p:tgtEl>
                                      </p:cBhvr>
                                    </p:animEffect>
                                    <p:set>
                                      <p:cBhvr>
                                        <p:cTn dur="1" fill="hold">
                                          <p:stCondLst>
                                            <p:cond delay="1000"/>
                                          </p:stCondLst>
                                        </p:cTn>
                                        <p:tgtEl>
                                          <p:spTgt spid="32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94"/>
                                        </p:tgtEl>
                                      </p:cBhvr>
                                    </p:animEffect>
                                    <p:set>
                                      <p:cBhvr>
                                        <p:cTn dur="1" fill="hold">
                                          <p:stCondLst>
                                            <p:cond delay="1000"/>
                                          </p:stCondLst>
                                        </p:cTn>
                                        <p:tgtEl>
                                          <p:spTgt spid="32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95"/>
                                        </p:tgtEl>
                                      </p:cBhvr>
                                    </p:animEffect>
                                    <p:set>
                                      <p:cBhvr>
                                        <p:cTn dur="1" fill="hold">
                                          <p:stCondLst>
                                            <p:cond delay="1000"/>
                                          </p:stCondLst>
                                        </p:cTn>
                                        <p:tgtEl>
                                          <p:spTgt spid="3295"/>
                                        </p:tgtEl>
                                        <p:attrNameLst>
                                          <p:attrName>style.visibility</p:attrName>
                                        </p:attrNameLst>
                                      </p:cBhvr>
                                      <p:to>
                                        <p:strVal val="hidden"/>
                                      </p:to>
                                    </p:set>
                                  </p:childTnLst>
                                </p:cTn>
                              </p:par>
                            </p:childTnLst>
                          </p:cTn>
                        </p:par>
                        <p:par>
                          <p:cTn fill="hold">
                            <p:stCondLst>
                              <p:cond delay="5401"/>
                            </p:stCondLst>
                            <p:childTnLst>
                              <p:par>
                                <p:cTn fill="hold" nodeType="afterEffect" presetClass="exit" presetID="10" presetSubtype="0">
                                  <p:stCondLst>
                                    <p:cond delay="0"/>
                                  </p:stCondLst>
                                  <p:childTnLst>
                                    <p:animEffect filter="fade" transition="out">
                                      <p:cBhvr>
                                        <p:cTn dur="1000"/>
                                        <p:tgtEl>
                                          <p:spTgt spid="3279"/>
                                        </p:tgtEl>
                                      </p:cBhvr>
                                    </p:animEffect>
                                    <p:set>
                                      <p:cBhvr>
                                        <p:cTn dur="1" fill="hold">
                                          <p:stCondLst>
                                            <p:cond delay="1000"/>
                                          </p:stCondLst>
                                        </p:cTn>
                                        <p:tgtEl>
                                          <p:spTgt spid="32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0"/>
                                        </p:tgtEl>
                                      </p:cBhvr>
                                    </p:animEffect>
                                    <p:set>
                                      <p:cBhvr>
                                        <p:cTn dur="1" fill="hold">
                                          <p:stCondLst>
                                            <p:cond delay="1000"/>
                                          </p:stCondLst>
                                        </p:cTn>
                                        <p:tgtEl>
                                          <p:spTgt spid="32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1"/>
                                        </p:tgtEl>
                                      </p:cBhvr>
                                    </p:animEffect>
                                    <p:set>
                                      <p:cBhvr>
                                        <p:cTn dur="1" fill="hold">
                                          <p:stCondLst>
                                            <p:cond delay="1000"/>
                                          </p:stCondLst>
                                        </p:cTn>
                                        <p:tgtEl>
                                          <p:spTgt spid="32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2"/>
                                        </p:tgtEl>
                                      </p:cBhvr>
                                    </p:animEffect>
                                    <p:set>
                                      <p:cBhvr>
                                        <p:cTn dur="1" fill="hold">
                                          <p:stCondLst>
                                            <p:cond delay="1000"/>
                                          </p:stCondLst>
                                        </p:cTn>
                                        <p:tgtEl>
                                          <p:spTgt spid="32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3"/>
                                        </p:tgtEl>
                                      </p:cBhvr>
                                    </p:animEffect>
                                    <p:set>
                                      <p:cBhvr>
                                        <p:cTn dur="1" fill="hold">
                                          <p:stCondLst>
                                            <p:cond delay="1000"/>
                                          </p:stCondLst>
                                        </p:cTn>
                                        <p:tgtEl>
                                          <p:spTgt spid="32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4"/>
                                        </p:tgtEl>
                                      </p:cBhvr>
                                    </p:animEffect>
                                    <p:set>
                                      <p:cBhvr>
                                        <p:cTn dur="1" fill="hold">
                                          <p:stCondLst>
                                            <p:cond delay="1000"/>
                                          </p:stCondLst>
                                        </p:cTn>
                                        <p:tgtEl>
                                          <p:spTgt spid="32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5"/>
                                        </p:tgtEl>
                                      </p:cBhvr>
                                    </p:animEffect>
                                    <p:set>
                                      <p:cBhvr>
                                        <p:cTn dur="1" fill="hold">
                                          <p:stCondLst>
                                            <p:cond delay="1000"/>
                                          </p:stCondLst>
                                        </p:cTn>
                                        <p:tgtEl>
                                          <p:spTgt spid="32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9"/>
                                        </p:tgtEl>
                                        <p:attrNameLst>
                                          <p:attrName>style.visibility</p:attrName>
                                        </p:attrNameLst>
                                      </p:cBhvr>
                                      <p:to>
                                        <p:strVal val="visible"/>
                                      </p:to>
                                    </p:set>
                                    <p:animEffect filter="fade" transition="in">
                                      <p:cBhvr>
                                        <p:cTn dur="2000"/>
                                        <p:tgtEl>
                                          <p:spTgt spid="3279"/>
                                        </p:tgtEl>
                                      </p:cBhvr>
                                    </p:animEffect>
                                  </p:childTnLst>
                                </p:cTn>
                              </p:par>
                              <p:par>
                                <p:cTn fill="hold" nodeType="withEffect" presetClass="entr" presetID="10" presetSubtype="0">
                                  <p:stCondLst>
                                    <p:cond delay="0"/>
                                  </p:stCondLst>
                                  <p:childTnLst>
                                    <p:set>
                                      <p:cBhvr>
                                        <p:cTn dur="1" fill="hold">
                                          <p:stCondLst>
                                            <p:cond delay="0"/>
                                          </p:stCondLst>
                                        </p:cTn>
                                        <p:tgtEl>
                                          <p:spTgt spid="3280"/>
                                        </p:tgtEl>
                                        <p:attrNameLst>
                                          <p:attrName>style.visibility</p:attrName>
                                        </p:attrNameLst>
                                      </p:cBhvr>
                                      <p:to>
                                        <p:strVal val="visible"/>
                                      </p:to>
                                    </p:set>
                                    <p:animEffect filter="fade" transition="in">
                                      <p:cBhvr>
                                        <p:cTn dur="2000"/>
                                        <p:tgtEl>
                                          <p:spTgt spid="3280"/>
                                        </p:tgtEl>
                                      </p:cBhvr>
                                    </p:animEffect>
                                  </p:childTnLst>
                                </p:cTn>
                              </p:par>
                              <p:par>
                                <p:cTn fill="hold" nodeType="withEffect" presetClass="entr" presetID="10" presetSubtype="0">
                                  <p:stCondLst>
                                    <p:cond delay="0"/>
                                  </p:stCondLst>
                                  <p:childTnLst>
                                    <p:set>
                                      <p:cBhvr>
                                        <p:cTn dur="1" fill="hold">
                                          <p:stCondLst>
                                            <p:cond delay="0"/>
                                          </p:stCondLst>
                                        </p:cTn>
                                        <p:tgtEl>
                                          <p:spTgt spid="3281"/>
                                        </p:tgtEl>
                                        <p:attrNameLst>
                                          <p:attrName>style.visibility</p:attrName>
                                        </p:attrNameLst>
                                      </p:cBhvr>
                                      <p:to>
                                        <p:strVal val="visible"/>
                                      </p:to>
                                    </p:set>
                                    <p:animEffect filter="fade" transition="in">
                                      <p:cBhvr>
                                        <p:cTn dur="2000"/>
                                        <p:tgtEl>
                                          <p:spTgt spid="3281"/>
                                        </p:tgtEl>
                                      </p:cBhvr>
                                    </p:animEffect>
                                  </p:childTnLst>
                                </p:cTn>
                              </p:par>
                              <p:par>
                                <p:cTn fill="hold" nodeType="withEffect" presetClass="entr" presetID="10" presetSubtype="0">
                                  <p:stCondLst>
                                    <p:cond delay="0"/>
                                  </p:stCondLst>
                                  <p:childTnLst>
                                    <p:set>
                                      <p:cBhvr>
                                        <p:cTn dur="1" fill="hold">
                                          <p:stCondLst>
                                            <p:cond delay="0"/>
                                          </p:stCondLst>
                                        </p:cTn>
                                        <p:tgtEl>
                                          <p:spTgt spid="3282"/>
                                        </p:tgtEl>
                                        <p:attrNameLst>
                                          <p:attrName>style.visibility</p:attrName>
                                        </p:attrNameLst>
                                      </p:cBhvr>
                                      <p:to>
                                        <p:strVal val="visible"/>
                                      </p:to>
                                    </p:set>
                                    <p:animEffect filter="fade" transition="in">
                                      <p:cBhvr>
                                        <p:cTn dur="2000"/>
                                        <p:tgtEl>
                                          <p:spTgt spid="3282"/>
                                        </p:tgtEl>
                                      </p:cBhvr>
                                    </p:animEffect>
                                  </p:childTnLst>
                                </p:cTn>
                              </p:par>
                              <p:par>
                                <p:cTn fill="hold" nodeType="withEffect" presetClass="entr" presetID="10" presetSubtype="0">
                                  <p:stCondLst>
                                    <p:cond delay="0"/>
                                  </p:stCondLst>
                                  <p:childTnLst>
                                    <p:set>
                                      <p:cBhvr>
                                        <p:cTn dur="1" fill="hold">
                                          <p:stCondLst>
                                            <p:cond delay="0"/>
                                          </p:stCondLst>
                                        </p:cTn>
                                        <p:tgtEl>
                                          <p:spTgt spid="3283"/>
                                        </p:tgtEl>
                                        <p:attrNameLst>
                                          <p:attrName>style.visibility</p:attrName>
                                        </p:attrNameLst>
                                      </p:cBhvr>
                                      <p:to>
                                        <p:strVal val="visible"/>
                                      </p:to>
                                    </p:set>
                                    <p:animEffect filter="fade" transition="in">
                                      <p:cBhvr>
                                        <p:cTn dur="2000"/>
                                        <p:tgtEl>
                                          <p:spTgt spid="3283"/>
                                        </p:tgtEl>
                                      </p:cBhvr>
                                    </p:animEffect>
                                  </p:childTnLst>
                                </p:cTn>
                              </p:par>
                              <p:par>
                                <p:cTn fill="hold" nodeType="withEffect" presetClass="entr" presetID="10" presetSubtype="0">
                                  <p:stCondLst>
                                    <p:cond delay="0"/>
                                  </p:stCondLst>
                                  <p:childTnLst>
                                    <p:set>
                                      <p:cBhvr>
                                        <p:cTn dur="1" fill="hold">
                                          <p:stCondLst>
                                            <p:cond delay="0"/>
                                          </p:stCondLst>
                                        </p:cTn>
                                        <p:tgtEl>
                                          <p:spTgt spid="3284"/>
                                        </p:tgtEl>
                                        <p:attrNameLst>
                                          <p:attrName>style.visibility</p:attrName>
                                        </p:attrNameLst>
                                      </p:cBhvr>
                                      <p:to>
                                        <p:strVal val="visible"/>
                                      </p:to>
                                    </p:set>
                                    <p:animEffect filter="fade" transition="in">
                                      <p:cBhvr>
                                        <p:cTn dur="2000"/>
                                        <p:tgtEl>
                                          <p:spTgt spid="3284"/>
                                        </p:tgtEl>
                                      </p:cBhvr>
                                    </p:animEffect>
                                  </p:childTnLst>
                                </p:cTn>
                              </p:par>
                              <p:par>
                                <p:cTn fill="hold" nodeType="withEffect" presetClass="entr" presetID="10" presetSubtype="0">
                                  <p:stCondLst>
                                    <p:cond delay="0"/>
                                  </p:stCondLst>
                                  <p:childTnLst>
                                    <p:set>
                                      <p:cBhvr>
                                        <p:cTn dur="1" fill="hold">
                                          <p:stCondLst>
                                            <p:cond delay="0"/>
                                          </p:stCondLst>
                                        </p:cTn>
                                        <p:tgtEl>
                                          <p:spTgt spid="3285"/>
                                        </p:tgtEl>
                                        <p:attrNameLst>
                                          <p:attrName>style.visibility</p:attrName>
                                        </p:attrNameLst>
                                      </p:cBhvr>
                                      <p:to>
                                        <p:strVal val="visible"/>
                                      </p:to>
                                    </p:set>
                                    <p:animEffect filter="fade" transition="in">
                                      <p:cBhvr>
                                        <p:cTn dur="2000"/>
                                        <p:tgtEl>
                                          <p:spTgt spid="3285"/>
                                        </p:tgtEl>
                                      </p:cBhvr>
                                    </p:animEffect>
                                  </p:childTnLst>
                                </p:cTn>
                              </p:par>
                              <p:par>
                                <p:cTn fill="hold" nodeType="withEffect" presetClass="entr" presetID="10" presetSubtype="0">
                                  <p:stCondLst>
                                    <p:cond delay="0"/>
                                  </p:stCondLst>
                                  <p:childTnLst>
                                    <p:set>
                                      <p:cBhvr>
                                        <p:cTn dur="1" fill="hold">
                                          <p:stCondLst>
                                            <p:cond delay="0"/>
                                          </p:stCondLst>
                                        </p:cTn>
                                        <p:tgtEl>
                                          <p:spTgt spid="3286"/>
                                        </p:tgtEl>
                                        <p:attrNameLst>
                                          <p:attrName>style.visibility</p:attrName>
                                        </p:attrNameLst>
                                      </p:cBhvr>
                                      <p:to>
                                        <p:strVal val="visible"/>
                                      </p:to>
                                    </p:set>
                                    <p:animEffect filter="fade" transition="in">
                                      <p:cBhvr>
                                        <p:cTn dur="2000"/>
                                        <p:tgtEl>
                                          <p:spTgt spid="3286"/>
                                        </p:tgtEl>
                                      </p:cBhvr>
                                    </p:animEffect>
                                  </p:childTnLst>
                                </p:cTn>
                              </p:par>
                              <p:par>
                                <p:cTn fill="hold" nodeType="withEffect" presetClass="entr" presetID="10" presetSubtype="0">
                                  <p:stCondLst>
                                    <p:cond delay="0"/>
                                  </p:stCondLst>
                                  <p:childTnLst>
                                    <p:set>
                                      <p:cBhvr>
                                        <p:cTn dur="1" fill="hold">
                                          <p:stCondLst>
                                            <p:cond delay="0"/>
                                          </p:stCondLst>
                                        </p:cTn>
                                        <p:tgtEl>
                                          <p:spTgt spid="3287"/>
                                        </p:tgtEl>
                                        <p:attrNameLst>
                                          <p:attrName>style.visibility</p:attrName>
                                        </p:attrNameLst>
                                      </p:cBhvr>
                                      <p:to>
                                        <p:strVal val="visible"/>
                                      </p:to>
                                    </p:set>
                                    <p:animEffect filter="fade" transition="in">
                                      <p:cBhvr>
                                        <p:cTn dur="2000"/>
                                        <p:tgtEl>
                                          <p:spTgt spid="3287"/>
                                        </p:tgtEl>
                                      </p:cBhvr>
                                    </p:animEffect>
                                  </p:childTnLst>
                                </p:cTn>
                              </p:par>
                              <p:par>
                                <p:cTn fill="hold" nodeType="withEffect" presetClass="entr" presetID="10" presetSubtype="0">
                                  <p:stCondLst>
                                    <p:cond delay="0"/>
                                  </p:stCondLst>
                                  <p:childTnLst>
                                    <p:set>
                                      <p:cBhvr>
                                        <p:cTn dur="1" fill="hold">
                                          <p:stCondLst>
                                            <p:cond delay="0"/>
                                          </p:stCondLst>
                                        </p:cTn>
                                        <p:tgtEl>
                                          <p:spTgt spid="3288"/>
                                        </p:tgtEl>
                                        <p:attrNameLst>
                                          <p:attrName>style.visibility</p:attrName>
                                        </p:attrNameLst>
                                      </p:cBhvr>
                                      <p:to>
                                        <p:strVal val="visible"/>
                                      </p:to>
                                    </p:set>
                                    <p:animEffect filter="fade" transition="in">
                                      <p:cBhvr>
                                        <p:cTn dur="2000"/>
                                        <p:tgtEl>
                                          <p:spTgt spid="3288"/>
                                        </p:tgtEl>
                                      </p:cBhvr>
                                    </p:animEffect>
                                  </p:childTnLst>
                                </p:cTn>
                              </p:par>
                              <p:par>
                                <p:cTn fill="hold" nodeType="withEffect" presetClass="entr" presetID="10" presetSubtype="0">
                                  <p:stCondLst>
                                    <p:cond delay="0"/>
                                  </p:stCondLst>
                                  <p:childTnLst>
                                    <p:set>
                                      <p:cBhvr>
                                        <p:cTn dur="1" fill="hold">
                                          <p:stCondLst>
                                            <p:cond delay="0"/>
                                          </p:stCondLst>
                                        </p:cTn>
                                        <p:tgtEl>
                                          <p:spTgt spid="3289"/>
                                        </p:tgtEl>
                                        <p:attrNameLst>
                                          <p:attrName>style.visibility</p:attrName>
                                        </p:attrNameLst>
                                      </p:cBhvr>
                                      <p:to>
                                        <p:strVal val="visible"/>
                                      </p:to>
                                    </p:set>
                                    <p:animEffect filter="fade" transition="in">
                                      <p:cBhvr>
                                        <p:cTn dur="2000"/>
                                        <p:tgtEl>
                                          <p:spTgt spid="3289"/>
                                        </p:tgtEl>
                                      </p:cBhvr>
                                    </p:animEffect>
                                  </p:childTnLst>
                                </p:cTn>
                              </p:par>
                              <p:par>
                                <p:cTn fill="hold" nodeType="withEffect" presetClass="entr" presetID="10" presetSubtype="0">
                                  <p:stCondLst>
                                    <p:cond delay="0"/>
                                  </p:stCondLst>
                                  <p:childTnLst>
                                    <p:set>
                                      <p:cBhvr>
                                        <p:cTn dur="1" fill="hold">
                                          <p:stCondLst>
                                            <p:cond delay="0"/>
                                          </p:stCondLst>
                                        </p:cTn>
                                        <p:tgtEl>
                                          <p:spTgt spid="3290"/>
                                        </p:tgtEl>
                                        <p:attrNameLst>
                                          <p:attrName>style.visibility</p:attrName>
                                        </p:attrNameLst>
                                      </p:cBhvr>
                                      <p:to>
                                        <p:strVal val="visible"/>
                                      </p:to>
                                    </p:set>
                                    <p:animEffect filter="fade" transition="in">
                                      <p:cBhvr>
                                        <p:cTn dur="2000"/>
                                        <p:tgtEl>
                                          <p:spTgt spid="3290"/>
                                        </p:tgtEl>
                                      </p:cBhvr>
                                    </p:animEffect>
                                  </p:childTnLst>
                                </p:cTn>
                              </p:par>
                              <p:par>
                                <p:cTn fill="hold" nodeType="withEffect" presetClass="entr" presetID="10" presetSubtype="0">
                                  <p:stCondLst>
                                    <p:cond delay="0"/>
                                  </p:stCondLst>
                                  <p:childTnLst>
                                    <p:set>
                                      <p:cBhvr>
                                        <p:cTn dur="1" fill="hold">
                                          <p:stCondLst>
                                            <p:cond delay="0"/>
                                          </p:stCondLst>
                                        </p:cTn>
                                        <p:tgtEl>
                                          <p:spTgt spid="3291"/>
                                        </p:tgtEl>
                                        <p:attrNameLst>
                                          <p:attrName>style.visibility</p:attrName>
                                        </p:attrNameLst>
                                      </p:cBhvr>
                                      <p:to>
                                        <p:strVal val="visible"/>
                                      </p:to>
                                    </p:set>
                                    <p:animEffect filter="fade" transition="in">
                                      <p:cBhvr>
                                        <p:cTn dur="2000"/>
                                        <p:tgtEl>
                                          <p:spTgt spid="3291"/>
                                        </p:tgtEl>
                                      </p:cBhvr>
                                    </p:animEffect>
                                  </p:childTnLst>
                                </p:cTn>
                              </p:par>
                              <p:par>
                                <p:cTn fill="hold" nodeType="withEffect" presetClass="entr" presetID="10" presetSubtype="0">
                                  <p:stCondLst>
                                    <p:cond delay="0"/>
                                  </p:stCondLst>
                                  <p:childTnLst>
                                    <p:set>
                                      <p:cBhvr>
                                        <p:cTn dur="1" fill="hold">
                                          <p:stCondLst>
                                            <p:cond delay="0"/>
                                          </p:stCondLst>
                                        </p:cTn>
                                        <p:tgtEl>
                                          <p:spTgt spid="3292"/>
                                        </p:tgtEl>
                                        <p:attrNameLst>
                                          <p:attrName>style.visibility</p:attrName>
                                        </p:attrNameLst>
                                      </p:cBhvr>
                                      <p:to>
                                        <p:strVal val="visible"/>
                                      </p:to>
                                    </p:set>
                                    <p:animEffect filter="fade" transition="in">
                                      <p:cBhvr>
                                        <p:cTn dur="2000"/>
                                        <p:tgtEl>
                                          <p:spTgt spid="3292"/>
                                        </p:tgtEl>
                                      </p:cBhvr>
                                    </p:animEffect>
                                  </p:childTnLst>
                                </p:cTn>
                              </p:par>
                              <p:par>
                                <p:cTn fill="hold" nodeType="withEffect" presetClass="entr" presetID="10" presetSubtype="0">
                                  <p:stCondLst>
                                    <p:cond delay="0"/>
                                  </p:stCondLst>
                                  <p:childTnLst>
                                    <p:set>
                                      <p:cBhvr>
                                        <p:cTn dur="1" fill="hold">
                                          <p:stCondLst>
                                            <p:cond delay="0"/>
                                          </p:stCondLst>
                                        </p:cTn>
                                        <p:tgtEl>
                                          <p:spTgt spid="3293"/>
                                        </p:tgtEl>
                                        <p:attrNameLst>
                                          <p:attrName>style.visibility</p:attrName>
                                        </p:attrNameLst>
                                      </p:cBhvr>
                                      <p:to>
                                        <p:strVal val="visible"/>
                                      </p:to>
                                    </p:set>
                                    <p:animEffect filter="fade" transition="in">
                                      <p:cBhvr>
                                        <p:cTn dur="2000"/>
                                        <p:tgtEl>
                                          <p:spTgt spid="3293"/>
                                        </p:tgtEl>
                                      </p:cBhvr>
                                    </p:animEffect>
                                  </p:childTnLst>
                                </p:cTn>
                              </p:par>
                              <p:par>
                                <p:cTn fill="hold" nodeType="withEffect" presetClass="entr" presetID="10" presetSubtype="0">
                                  <p:stCondLst>
                                    <p:cond delay="0"/>
                                  </p:stCondLst>
                                  <p:childTnLst>
                                    <p:set>
                                      <p:cBhvr>
                                        <p:cTn dur="1" fill="hold">
                                          <p:stCondLst>
                                            <p:cond delay="0"/>
                                          </p:stCondLst>
                                        </p:cTn>
                                        <p:tgtEl>
                                          <p:spTgt spid="3294"/>
                                        </p:tgtEl>
                                        <p:attrNameLst>
                                          <p:attrName>style.visibility</p:attrName>
                                        </p:attrNameLst>
                                      </p:cBhvr>
                                      <p:to>
                                        <p:strVal val="visible"/>
                                      </p:to>
                                    </p:set>
                                    <p:animEffect filter="fade" transition="in">
                                      <p:cBhvr>
                                        <p:cTn dur="2000"/>
                                        <p:tgtEl>
                                          <p:spTgt spid="3294"/>
                                        </p:tgtEl>
                                      </p:cBhvr>
                                    </p:animEffect>
                                  </p:childTnLst>
                                </p:cTn>
                              </p:par>
                              <p:par>
                                <p:cTn fill="hold" nodeType="withEffect" presetClass="entr" presetID="10" presetSubtype="0">
                                  <p:stCondLst>
                                    <p:cond delay="0"/>
                                  </p:stCondLst>
                                  <p:childTnLst>
                                    <p:set>
                                      <p:cBhvr>
                                        <p:cTn dur="1" fill="hold">
                                          <p:stCondLst>
                                            <p:cond delay="0"/>
                                          </p:stCondLst>
                                        </p:cTn>
                                        <p:tgtEl>
                                          <p:spTgt spid="3327"/>
                                        </p:tgtEl>
                                        <p:attrNameLst>
                                          <p:attrName>style.visibility</p:attrName>
                                        </p:attrNameLst>
                                      </p:cBhvr>
                                      <p:to>
                                        <p:strVal val="visible"/>
                                      </p:to>
                                    </p:set>
                                    <p:animEffect filter="fade" transition="in">
                                      <p:cBhvr>
                                        <p:cTn dur="500"/>
                                        <p:tgtEl>
                                          <p:spTgt spid="332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28"/>
                                        </p:tgtEl>
                                        <p:attrNameLst>
                                          <p:attrName>style.visibility</p:attrName>
                                        </p:attrNameLst>
                                      </p:cBhvr>
                                      <p:to>
                                        <p:strVal val="visible"/>
                                      </p:to>
                                    </p:set>
                                    <p:animEffect filter="fade" transition="in">
                                      <p:cBhvr>
                                        <p:cTn dur="500"/>
                                        <p:tgtEl>
                                          <p:spTgt spid="3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0"/>
                                        </p:tgtEl>
                                        <p:attrNameLst>
                                          <p:attrName>style.visibility</p:attrName>
                                        </p:attrNameLst>
                                      </p:cBhvr>
                                      <p:to>
                                        <p:strVal val="visible"/>
                                      </p:to>
                                    </p:set>
                                    <p:animEffect filter="fade" transition="in">
                                      <p:cBhvr>
                                        <p:cTn dur="500"/>
                                        <p:tgtEl>
                                          <p:spTgt spid="334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29"/>
                                        </p:tgtEl>
                                        <p:attrNameLst>
                                          <p:attrName>style.visibility</p:attrName>
                                        </p:attrNameLst>
                                      </p:cBhvr>
                                      <p:to>
                                        <p:strVal val="visible"/>
                                      </p:to>
                                    </p:set>
                                    <p:animEffect filter="fade" transition="in">
                                      <p:cBhvr>
                                        <p:cTn dur="500"/>
                                        <p:tgtEl>
                                          <p:spTgt spid="3329"/>
                                        </p:tgtEl>
                                      </p:cBhvr>
                                    </p:animEffect>
                                  </p:childTnLst>
                                </p:cTn>
                              </p:par>
                              <p:par>
                                <p:cTn fill="hold" nodeType="withEffect" presetClass="entr" presetID="10" presetSubtype="0">
                                  <p:stCondLst>
                                    <p:cond delay="250"/>
                                  </p:stCondLst>
                                  <p:childTnLst>
                                    <p:set>
                                      <p:cBhvr>
                                        <p:cTn dur="1" fill="hold">
                                          <p:stCondLst>
                                            <p:cond delay="0"/>
                                          </p:stCondLst>
                                        </p:cTn>
                                        <p:tgtEl>
                                          <p:spTgt spid="3331"/>
                                        </p:tgtEl>
                                        <p:attrNameLst>
                                          <p:attrName>style.visibility</p:attrName>
                                        </p:attrNameLst>
                                      </p:cBhvr>
                                      <p:to>
                                        <p:strVal val="visible"/>
                                      </p:to>
                                    </p:set>
                                    <p:animEffect filter="fade" transition="in">
                                      <p:cBhvr>
                                        <p:cTn dur="500"/>
                                        <p:tgtEl>
                                          <p:spTgt spid="3331"/>
                                        </p:tgtEl>
                                      </p:cBhvr>
                                    </p:animEffect>
                                  </p:childTnLst>
                                </p:cTn>
                              </p:par>
                              <p:par>
                                <p:cTn fill="hold" nodeType="withEffect" presetClass="entr" presetID="10" presetSubtype="0">
                                  <p:stCondLst>
                                    <p:cond delay="500"/>
                                  </p:stCondLst>
                                  <p:childTnLst>
                                    <p:set>
                                      <p:cBhvr>
                                        <p:cTn dur="1" fill="hold">
                                          <p:stCondLst>
                                            <p:cond delay="0"/>
                                          </p:stCondLst>
                                        </p:cTn>
                                        <p:tgtEl>
                                          <p:spTgt spid="3330"/>
                                        </p:tgtEl>
                                        <p:attrNameLst>
                                          <p:attrName>style.visibility</p:attrName>
                                        </p:attrNameLst>
                                      </p:cBhvr>
                                      <p:to>
                                        <p:strVal val="visible"/>
                                      </p:to>
                                    </p:set>
                                    <p:animEffect filter="fade" transition="in">
                                      <p:cBhvr>
                                        <p:cTn dur="500"/>
                                        <p:tgtEl>
                                          <p:spTgt spid="3330"/>
                                        </p:tgtEl>
                                      </p:cBhvr>
                                    </p:animEffect>
                                  </p:childTnLst>
                                </p:cTn>
                              </p:par>
                              <p:par>
                                <p:cTn fill="hold" nodeType="withEffect" presetClass="entr" presetID="10" presetSubtype="0">
                                  <p:stCondLst>
                                    <p:cond delay="1000"/>
                                  </p:stCondLst>
                                  <p:childTnLst>
                                    <p:set>
                                      <p:cBhvr>
                                        <p:cTn dur="1" fill="hold">
                                          <p:stCondLst>
                                            <p:cond delay="0"/>
                                          </p:stCondLst>
                                        </p:cTn>
                                        <p:tgtEl>
                                          <p:spTgt spid="3333"/>
                                        </p:tgtEl>
                                        <p:attrNameLst>
                                          <p:attrName>style.visibility</p:attrName>
                                        </p:attrNameLst>
                                      </p:cBhvr>
                                      <p:to>
                                        <p:strVal val="visible"/>
                                      </p:to>
                                    </p:set>
                                    <p:animEffect filter="fade" transition="in">
                                      <p:cBhvr>
                                        <p:cTn dur="500"/>
                                        <p:tgtEl>
                                          <p:spTgt spid="3333"/>
                                        </p:tgtEl>
                                      </p:cBhvr>
                                    </p:animEffect>
                                  </p:childTnLst>
                                </p:cTn>
                              </p:par>
                              <p:par>
                                <p:cTn fill="hold" nodeType="withEffect" presetClass="entr" presetID="10" presetSubtype="0">
                                  <p:stCondLst>
                                    <p:cond delay="1250"/>
                                  </p:stCondLst>
                                  <p:childTnLst>
                                    <p:set>
                                      <p:cBhvr>
                                        <p:cTn dur="1" fill="hold">
                                          <p:stCondLst>
                                            <p:cond delay="0"/>
                                          </p:stCondLst>
                                        </p:cTn>
                                        <p:tgtEl>
                                          <p:spTgt spid="3332"/>
                                        </p:tgtEl>
                                        <p:attrNameLst>
                                          <p:attrName>style.visibility</p:attrName>
                                        </p:attrNameLst>
                                      </p:cBhvr>
                                      <p:to>
                                        <p:strVal val="visible"/>
                                      </p:to>
                                    </p:set>
                                    <p:animEffect filter="fade" transition="in">
                                      <p:cBhvr>
                                        <p:cTn dur="500"/>
                                        <p:tgtEl>
                                          <p:spTgt spid="33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41"/>
                                        </p:tgtEl>
                                        <p:attrNameLst>
                                          <p:attrName>style.visibility</p:attrName>
                                        </p:attrNameLst>
                                      </p:cBhvr>
                                      <p:to>
                                        <p:strVal val="visible"/>
                                      </p:to>
                                    </p:set>
                                    <p:animEffect filter="fade" transition="in">
                                      <p:cBhvr>
                                        <p:cTn dur="500"/>
                                        <p:tgtEl>
                                          <p:spTgt spid="3341"/>
                                        </p:tgtEl>
                                      </p:cBhvr>
                                    </p:animEffect>
                                  </p:childTnLst>
                                </p:cTn>
                              </p:par>
                              <p:par>
                                <p:cTn fill="hold" nodeType="withEffect" presetClass="entr" presetID="23" presetSubtype="16">
                                  <p:stCondLst>
                                    <p:cond delay="250"/>
                                  </p:stCondLst>
                                  <p:childTnLst>
                                    <p:set>
                                      <p:cBhvr>
                                        <p:cTn dur="1" fill="hold">
                                          <p:stCondLst>
                                            <p:cond delay="0"/>
                                          </p:stCondLst>
                                        </p:cTn>
                                        <p:tgtEl>
                                          <p:spTgt spid="3334"/>
                                        </p:tgtEl>
                                        <p:attrNameLst>
                                          <p:attrName>style.visibility</p:attrName>
                                        </p:attrNameLst>
                                      </p:cBhvr>
                                      <p:to>
                                        <p:strVal val="visible"/>
                                      </p:to>
                                    </p:set>
                                    <p:anim calcmode="lin" valueType="num">
                                      <p:cBhvr additive="base">
                                        <p:cTn dur="500"/>
                                        <p:tgtEl>
                                          <p:spTgt spid="3334"/>
                                        </p:tgtEl>
                                        <p:attrNameLst>
                                          <p:attrName>ppt_w</p:attrName>
                                        </p:attrNameLst>
                                      </p:cBhvr>
                                      <p:tavLst>
                                        <p:tav fmla="" tm="0">
                                          <p:val>
                                            <p:strVal val="0"/>
                                          </p:val>
                                        </p:tav>
                                        <p:tav fmla="" tm="100000">
                                          <p:val>
                                            <p:strVal val="#ppt_w"/>
                                          </p:val>
                                        </p:tav>
                                      </p:tavLst>
                                    </p:anim>
                                    <p:anim calcmode="lin" valueType="num">
                                      <p:cBhvr additive="base">
                                        <p:cTn dur="500"/>
                                        <p:tgtEl>
                                          <p:spTgt spid="333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3335"/>
                                        </p:tgtEl>
                                        <p:attrNameLst>
                                          <p:attrName>style.visibility</p:attrName>
                                        </p:attrNameLst>
                                      </p:cBhvr>
                                      <p:to>
                                        <p:strVal val="visible"/>
                                      </p:to>
                                    </p:set>
                                    <p:anim calcmode="lin" valueType="num">
                                      <p:cBhvr additive="base">
                                        <p:cTn dur="500"/>
                                        <p:tgtEl>
                                          <p:spTgt spid="3335"/>
                                        </p:tgtEl>
                                        <p:attrNameLst>
                                          <p:attrName>ppt_w</p:attrName>
                                        </p:attrNameLst>
                                      </p:cBhvr>
                                      <p:tavLst>
                                        <p:tav fmla="" tm="0">
                                          <p:val>
                                            <p:strVal val="0"/>
                                          </p:val>
                                        </p:tav>
                                        <p:tav fmla="" tm="100000">
                                          <p:val>
                                            <p:strVal val="#ppt_w"/>
                                          </p:val>
                                        </p:tav>
                                      </p:tavLst>
                                    </p:anim>
                                    <p:anim calcmode="lin" valueType="num">
                                      <p:cBhvr additive="base">
                                        <p:cTn dur="500"/>
                                        <p:tgtEl>
                                          <p:spTgt spid="333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3336"/>
                                        </p:tgtEl>
                                        <p:attrNameLst>
                                          <p:attrName>style.visibility</p:attrName>
                                        </p:attrNameLst>
                                      </p:cBhvr>
                                      <p:to>
                                        <p:strVal val="visible"/>
                                      </p:to>
                                    </p:set>
                                    <p:anim calcmode="lin" valueType="num">
                                      <p:cBhvr additive="base">
                                        <p:cTn dur="500"/>
                                        <p:tgtEl>
                                          <p:spTgt spid="3336"/>
                                        </p:tgtEl>
                                        <p:attrNameLst>
                                          <p:attrName>ppt_w</p:attrName>
                                        </p:attrNameLst>
                                      </p:cBhvr>
                                      <p:tavLst>
                                        <p:tav fmla="" tm="0">
                                          <p:val>
                                            <p:strVal val="0"/>
                                          </p:val>
                                        </p:tav>
                                        <p:tav fmla="" tm="100000">
                                          <p:val>
                                            <p:strVal val="#ppt_w"/>
                                          </p:val>
                                        </p:tav>
                                      </p:tavLst>
                                    </p:anim>
                                    <p:anim calcmode="lin" valueType="num">
                                      <p:cBhvr additive="base">
                                        <p:cTn dur="500"/>
                                        <p:tgtEl>
                                          <p:spTgt spid="333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0"/>
                                  </p:stCondLst>
                                  <p:childTnLst>
                                    <p:set>
                                      <p:cBhvr>
                                        <p:cTn dur="1" fill="hold">
                                          <p:stCondLst>
                                            <p:cond delay="0"/>
                                          </p:stCondLst>
                                        </p:cTn>
                                        <p:tgtEl>
                                          <p:spTgt spid="3337"/>
                                        </p:tgtEl>
                                        <p:attrNameLst>
                                          <p:attrName>style.visibility</p:attrName>
                                        </p:attrNameLst>
                                      </p:cBhvr>
                                      <p:to>
                                        <p:strVal val="visible"/>
                                      </p:to>
                                    </p:set>
                                    <p:anim calcmode="lin" valueType="num">
                                      <p:cBhvr additive="base">
                                        <p:cTn dur="500"/>
                                        <p:tgtEl>
                                          <p:spTgt spid="3337"/>
                                        </p:tgtEl>
                                        <p:attrNameLst>
                                          <p:attrName>ppt_w</p:attrName>
                                        </p:attrNameLst>
                                      </p:cBhvr>
                                      <p:tavLst>
                                        <p:tav fmla="" tm="0">
                                          <p:val>
                                            <p:strVal val="0"/>
                                          </p:val>
                                        </p:tav>
                                        <p:tav fmla="" tm="100000">
                                          <p:val>
                                            <p:strVal val="#ppt_w"/>
                                          </p:val>
                                        </p:tav>
                                      </p:tavLst>
                                    </p:anim>
                                    <p:anim calcmode="lin" valueType="num">
                                      <p:cBhvr additive="base">
                                        <p:cTn dur="500"/>
                                        <p:tgtEl>
                                          <p:spTgt spid="33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250"/>
                                  </p:stCondLst>
                                  <p:childTnLst>
                                    <p:set>
                                      <p:cBhvr>
                                        <p:cTn dur="1" fill="hold">
                                          <p:stCondLst>
                                            <p:cond delay="0"/>
                                          </p:stCondLst>
                                        </p:cTn>
                                        <p:tgtEl>
                                          <p:spTgt spid="3339"/>
                                        </p:tgtEl>
                                        <p:attrNameLst>
                                          <p:attrName>style.visibility</p:attrName>
                                        </p:attrNameLst>
                                      </p:cBhvr>
                                      <p:to>
                                        <p:strVal val="visible"/>
                                      </p:to>
                                    </p:set>
                                    <p:anim calcmode="lin" valueType="num">
                                      <p:cBhvr additive="base">
                                        <p:cTn dur="500"/>
                                        <p:tgtEl>
                                          <p:spTgt spid="3339"/>
                                        </p:tgtEl>
                                        <p:attrNameLst>
                                          <p:attrName>ppt_w</p:attrName>
                                        </p:attrNameLst>
                                      </p:cBhvr>
                                      <p:tavLst>
                                        <p:tav fmla="" tm="0">
                                          <p:val>
                                            <p:strVal val="0"/>
                                          </p:val>
                                        </p:tav>
                                        <p:tav fmla="" tm="100000">
                                          <p:val>
                                            <p:strVal val="#ppt_w"/>
                                          </p:val>
                                        </p:tav>
                                      </p:tavLst>
                                    </p:anim>
                                    <p:anim calcmode="lin" valueType="num">
                                      <p:cBhvr additive="base">
                                        <p:cTn dur="500"/>
                                        <p:tgtEl>
                                          <p:spTgt spid="33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500"/>
                                  </p:stCondLst>
                                  <p:childTnLst>
                                    <p:set>
                                      <p:cBhvr>
                                        <p:cTn dur="1" fill="hold">
                                          <p:stCondLst>
                                            <p:cond delay="0"/>
                                          </p:stCondLst>
                                        </p:cTn>
                                        <p:tgtEl>
                                          <p:spTgt spid="3338"/>
                                        </p:tgtEl>
                                        <p:attrNameLst>
                                          <p:attrName>style.visibility</p:attrName>
                                        </p:attrNameLst>
                                      </p:cBhvr>
                                      <p:to>
                                        <p:strVal val="visible"/>
                                      </p:to>
                                    </p:set>
                                    <p:anim calcmode="lin" valueType="num">
                                      <p:cBhvr additive="base">
                                        <p:cTn dur="500"/>
                                        <p:tgtEl>
                                          <p:spTgt spid="3338"/>
                                        </p:tgtEl>
                                        <p:attrNameLst>
                                          <p:attrName>ppt_w</p:attrName>
                                        </p:attrNameLst>
                                      </p:cBhvr>
                                      <p:tavLst>
                                        <p:tav fmla="" tm="0">
                                          <p:val>
                                            <p:strVal val="0"/>
                                          </p:val>
                                        </p:tav>
                                        <p:tav fmla="" tm="100000">
                                          <p:val>
                                            <p:strVal val="#ppt_w"/>
                                          </p:val>
                                        </p:tav>
                                      </p:tavLst>
                                    </p:anim>
                                    <p:anim calcmode="lin" valueType="num">
                                      <p:cBhvr additive="base">
                                        <p:cTn dur="500"/>
                                        <p:tgtEl>
                                          <p:spTgt spid="333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2"/>
                                        </p:tgtEl>
                                        <p:attrNameLst>
                                          <p:attrName>style.visibility</p:attrName>
                                        </p:attrNameLst>
                                      </p:cBhvr>
                                      <p:to>
                                        <p:strVal val="visible"/>
                                      </p:to>
                                    </p:set>
                                    <p:animEffect filter="fade" transition="in">
                                      <p:cBhvr>
                                        <p:cTn dur="500"/>
                                        <p:tgtEl>
                                          <p:spTgt spid="3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3"/>
                                        </p:tgtEl>
                                        <p:attrNameLst>
                                          <p:attrName>style.visibility</p:attrName>
                                        </p:attrNameLst>
                                      </p:cBhvr>
                                      <p:to>
                                        <p:strVal val="visible"/>
                                      </p:to>
                                    </p:set>
                                    <p:animEffect filter="fade" transition="in">
                                      <p:cBhvr>
                                        <p:cTn dur="500"/>
                                        <p:tgtEl>
                                          <p:spTgt spid="334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44"/>
                                        </p:tgtEl>
                                        <p:attrNameLst>
                                          <p:attrName>style.visibility</p:attrName>
                                        </p:attrNameLst>
                                      </p:cBhvr>
                                      <p:to>
                                        <p:strVal val="visible"/>
                                      </p:to>
                                    </p:set>
                                    <p:animEffect filter="fade" transition="in">
                                      <p:cBhvr>
                                        <p:cTn dur="500"/>
                                        <p:tgtEl>
                                          <p:spTgt spid="33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45"/>
                                        </p:tgtEl>
                                        <p:attrNameLst>
                                          <p:attrName>style.visibility</p:attrName>
                                        </p:attrNameLst>
                                      </p:cBhvr>
                                      <p:to>
                                        <p:strVal val="visible"/>
                                      </p:to>
                                    </p:set>
                                    <p:animEffect filter="fade" transition="in">
                                      <p:cBhvr>
                                        <p:cTn dur="500"/>
                                        <p:tgtEl>
                                          <p:spTgt spid="3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7"/>
                                        </p:tgtEl>
                                        <p:attrNameLst>
                                          <p:attrName>style.visibility</p:attrName>
                                        </p:attrNameLst>
                                      </p:cBhvr>
                                      <p:to>
                                        <p:strVal val="visible"/>
                                      </p:to>
                                    </p:set>
                                    <p:animEffect filter="fade" transition="in">
                                      <p:cBhvr>
                                        <p:cTn dur="750"/>
                                        <p:tgtEl>
                                          <p:spTgt spid="320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209"/>
                                        </p:tgtEl>
                                        <p:attrNameLst>
                                          <p:attrName>style.visibility</p:attrName>
                                        </p:attrNameLst>
                                      </p:cBhvr>
                                      <p:to>
                                        <p:strVal val="visible"/>
                                      </p:to>
                                    </p:set>
                                    <p:animEffect filter="fade" transition="in">
                                      <p:cBhvr>
                                        <p:cTn dur="750"/>
                                        <p:tgtEl>
                                          <p:spTgt spid="320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11"/>
                                        </p:tgtEl>
                                        <p:attrNameLst>
                                          <p:attrName>style.visibility</p:attrName>
                                        </p:attrNameLst>
                                      </p:cBhvr>
                                      <p:to>
                                        <p:strVal val="visible"/>
                                      </p:to>
                                    </p:set>
                                    <p:animEffect filter="fade" transition="in">
                                      <p:cBhvr>
                                        <p:cTn dur="750"/>
                                        <p:tgtEl>
                                          <p:spTgt spid="3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0" name="Shape 3350"/>
        <p:cNvGrpSpPr/>
        <p:nvPr/>
      </p:nvGrpSpPr>
      <p:grpSpPr>
        <a:xfrm>
          <a:off x="0" y="0"/>
          <a:ext cx="0" cy="0"/>
          <a:chOff x="0" y="0"/>
          <a:chExt cx="0" cy="0"/>
        </a:xfrm>
      </p:grpSpPr>
      <p:sp>
        <p:nvSpPr>
          <p:cNvPr id="3351" name="Google Shape;3351;p231"/>
          <p:cNvSpPr/>
          <p:nvPr/>
        </p:nvSpPr>
        <p:spPr>
          <a:xfrm>
            <a:off x="4847489" y="2127675"/>
            <a:ext cx="1951470" cy="2810994"/>
          </a:xfrm>
          <a:prstGeom prst="roundRect">
            <a:avLst>
              <a:gd fmla="val 6254"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Node</a:t>
            </a:r>
            <a:endParaRPr b="0" i="0" sz="1800" u="none" cap="none" strike="noStrike">
              <a:solidFill>
                <a:srgbClr val="000000"/>
              </a:solidFill>
              <a:latin typeface="Ubuntu"/>
              <a:ea typeface="Ubuntu"/>
              <a:cs typeface="Ubuntu"/>
              <a:sym typeface="Ubuntu"/>
            </a:endParaRPr>
          </a:p>
        </p:txBody>
      </p:sp>
      <p:sp>
        <p:nvSpPr>
          <p:cNvPr id="3352" name="Google Shape;3352;p231"/>
          <p:cNvSpPr/>
          <p:nvPr/>
        </p:nvSpPr>
        <p:spPr>
          <a:xfrm>
            <a:off x="4847489" y="2127674"/>
            <a:ext cx="1951470" cy="2810994"/>
          </a:xfrm>
          <a:prstGeom prst="roundRect">
            <a:avLst>
              <a:gd fmla="val 7296" name="adj"/>
            </a:avLst>
          </a:prstGeom>
          <a:solidFill>
            <a:srgbClr val="C00000">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1" i="0" sz="1800" u="none" cap="none" strike="noStrike">
              <a:solidFill>
                <a:srgbClr val="FFFFFF"/>
              </a:solidFill>
              <a:latin typeface="Calibri"/>
              <a:ea typeface="Calibri"/>
              <a:cs typeface="Calibri"/>
              <a:sym typeface="Calibri"/>
            </a:endParaRPr>
          </a:p>
        </p:txBody>
      </p:sp>
      <p:sp>
        <p:nvSpPr>
          <p:cNvPr id="3353" name="Google Shape;3353;p231"/>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Nodes</a:t>
            </a:r>
            <a:endParaRPr/>
          </a:p>
        </p:txBody>
      </p:sp>
      <p:pic>
        <p:nvPicPr>
          <p:cNvPr descr="Related image" id="3354" name="Google Shape;3354;p231"/>
          <p:cNvPicPr preferRelativeResize="0"/>
          <p:nvPr/>
        </p:nvPicPr>
        <p:blipFill rotWithShape="1">
          <a:blip r:embed="rId3">
            <a:alphaModFix/>
          </a:blip>
          <a:srcRect b="0" l="0" r="0" t="0"/>
          <a:stretch/>
        </p:blipFill>
        <p:spPr>
          <a:xfrm>
            <a:off x="4822140" y="4325481"/>
            <a:ext cx="685105" cy="685105"/>
          </a:xfrm>
          <a:prstGeom prst="rect">
            <a:avLst/>
          </a:prstGeom>
          <a:noFill/>
          <a:ln>
            <a:noFill/>
          </a:ln>
        </p:spPr>
      </p:pic>
      <p:sp>
        <p:nvSpPr>
          <p:cNvPr id="3355" name="Google Shape;3355;p231"/>
          <p:cNvSpPr/>
          <p:nvPr/>
        </p:nvSpPr>
        <p:spPr>
          <a:xfrm>
            <a:off x="5239311" y="1574800"/>
            <a:ext cx="1320358" cy="381482"/>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E04E59"/>
              </a:buClr>
              <a:buSzPts val="1800"/>
              <a:buFont typeface="Ubuntu"/>
              <a:buNone/>
            </a:pPr>
            <a:r>
              <a:rPr b="0" i="0" lang="en-US" sz="1800" u="none" cap="none" strike="noStrike">
                <a:solidFill>
                  <a:srgbClr val="E04E59"/>
                </a:solidFill>
                <a:latin typeface="Ubuntu"/>
                <a:ea typeface="Ubuntu"/>
                <a:cs typeface="Ubuntu"/>
                <a:sym typeface="Ubuntu"/>
              </a:rPr>
              <a:t>(Minions)</a:t>
            </a:r>
            <a:endParaRPr b="0" i="0" sz="1800" u="none" cap="none" strike="noStrike">
              <a:solidFill>
                <a:srgbClr val="000000"/>
              </a:solidFill>
              <a:latin typeface="Ubuntu"/>
              <a:ea typeface="Ubuntu"/>
              <a:cs typeface="Ubuntu"/>
              <a:sym typeface="Ubuntu"/>
            </a:endParaRPr>
          </a:p>
        </p:txBody>
      </p:sp>
      <p:pic>
        <p:nvPicPr>
          <p:cNvPr descr="Related image" id="3356" name="Google Shape;3356;p231"/>
          <p:cNvPicPr preferRelativeResize="0"/>
          <p:nvPr/>
        </p:nvPicPr>
        <p:blipFill rotWithShape="1">
          <a:blip r:embed="rId3">
            <a:alphaModFix/>
          </a:blip>
          <a:srcRect b="0" l="0" r="0" t="0"/>
          <a:stretch/>
        </p:blipFill>
        <p:spPr>
          <a:xfrm>
            <a:off x="4822139" y="4325480"/>
            <a:ext cx="685105" cy="685105"/>
          </a:xfrm>
          <a:prstGeom prst="rect">
            <a:avLst/>
          </a:prstGeom>
          <a:noFill/>
          <a:ln>
            <a:noFill/>
          </a:ln>
        </p:spPr>
      </p:pic>
      <p:grpSp>
        <p:nvGrpSpPr>
          <p:cNvPr id="3357" name="Google Shape;3357;p231"/>
          <p:cNvGrpSpPr/>
          <p:nvPr/>
        </p:nvGrpSpPr>
        <p:grpSpPr>
          <a:xfrm>
            <a:off x="4948905" y="2353240"/>
            <a:ext cx="716280" cy="678180"/>
            <a:chOff x="7883978" y="2807310"/>
            <a:chExt cx="716280" cy="678180"/>
          </a:xfrm>
        </p:grpSpPr>
        <p:pic>
          <p:nvPicPr>
            <p:cNvPr id="3358" name="Google Shape;3358;p231"/>
            <p:cNvPicPr preferRelativeResize="0"/>
            <p:nvPr/>
          </p:nvPicPr>
          <p:blipFill rotWithShape="1">
            <a:blip r:embed="rId4">
              <a:alphaModFix/>
            </a:blip>
            <a:srcRect b="0" l="0" r="0" t="-107"/>
            <a:stretch/>
          </p:blipFill>
          <p:spPr>
            <a:xfrm>
              <a:off x="7883978" y="2807310"/>
              <a:ext cx="716280" cy="678180"/>
            </a:xfrm>
            <a:prstGeom prst="rect">
              <a:avLst/>
            </a:prstGeom>
            <a:noFill/>
            <a:ln>
              <a:noFill/>
            </a:ln>
          </p:spPr>
        </p:pic>
        <p:pic>
          <p:nvPicPr>
            <p:cNvPr descr="Image result for redis" id="3359" name="Google Shape;3359;p231"/>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grpSp>
        <p:nvGrpSpPr>
          <p:cNvPr id="3360" name="Google Shape;3360;p231"/>
          <p:cNvGrpSpPr/>
          <p:nvPr/>
        </p:nvGrpSpPr>
        <p:grpSpPr>
          <a:xfrm>
            <a:off x="5899490" y="2353240"/>
            <a:ext cx="716280" cy="678180"/>
            <a:chOff x="7883978" y="2807310"/>
            <a:chExt cx="716280" cy="678180"/>
          </a:xfrm>
        </p:grpSpPr>
        <p:pic>
          <p:nvPicPr>
            <p:cNvPr id="3361" name="Google Shape;3361;p231"/>
            <p:cNvPicPr preferRelativeResize="0"/>
            <p:nvPr/>
          </p:nvPicPr>
          <p:blipFill rotWithShape="1">
            <a:blip r:embed="rId4">
              <a:alphaModFix/>
            </a:blip>
            <a:srcRect b="0" l="0" r="0" t="-107"/>
            <a:stretch/>
          </p:blipFill>
          <p:spPr>
            <a:xfrm>
              <a:off x="7883978" y="2807310"/>
              <a:ext cx="716280" cy="678180"/>
            </a:xfrm>
            <a:prstGeom prst="rect">
              <a:avLst/>
            </a:prstGeom>
            <a:noFill/>
            <a:ln>
              <a:noFill/>
            </a:ln>
          </p:spPr>
        </p:pic>
        <p:pic>
          <p:nvPicPr>
            <p:cNvPr descr="Image result for redis" id="3362" name="Google Shape;3362;p231"/>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4"/>
                                        </p:tgtEl>
                                        <p:attrNameLst>
                                          <p:attrName>style.visibility</p:attrName>
                                        </p:attrNameLst>
                                      </p:cBhvr>
                                      <p:to>
                                        <p:strVal val="visible"/>
                                      </p:to>
                                    </p:set>
                                    <p:animEffect filter="fade" transition="in">
                                      <p:cBhvr>
                                        <p:cTn dur="500"/>
                                        <p:tgtEl>
                                          <p:spTgt spid="3354"/>
                                        </p:tgtEl>
                                      </p:cBhvr>
                                    </p:animEffect>
                                  </p:childTnLst>
                                </p:cTn>
                              </p:par>
                              <p:par>
                                <p:cTn fill="hold" nodeType="withEffect" presetClass="entr" presetID="1" presetSubtype="0">
                                  <p:stCondLst>
                                    <p:cond delay="0"/>
                                  </p:stCondLst>
                                  <p:childTnLst>
                                    <p:set>
                                      <p:cBhvr>
                                        <p:cTn dur="1" fill="hold">
                                          <p:stCondLst>
                                            <p:cond delay="0"/>
                                          </p:stCondLst>
                                        </p:cTn>
                                        <p:tgtEl>
                                          <p:spTgt spid="3356"/>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3356"/>
                                        </p:tgtEl>
                                      </p:cBhvr>
                                    </p:animEffect>
                                    <p:set>
                                      <p:cBhvr>
                                        <p:cTn dur="1" fill="hold">
                                          <p:stCondLst>
                                            <p:cond delay="500"/>
                                          </p:stCondLst>
                                        </p:cTn>
                                        <p:tgtEl>
                                          <p:spTgt spid="33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7"/>
                                        </p:tgtEl>
                                        <p:attrNameLst>
                                          <p:attrName>style.visibility</p:attrName>
                                        </p:attrNameLst>
                                      </p:cBhvr>
                                      <p:to>
                                        <p:strVal val="visible"/>
                                      </p:to>
                                    </p:set>
                                    <p:animEffect filter="fade" transition="in">
                                      <p:cBhvr>
                                        <p:cTn dur="750"/>
                                        <p:tgtEl>
                                          <p:spTgt spid="335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360"/>
                                        </p:tgtEl>
                                        <p:attrNameLst>
                                          <p:attrName>style.visibility</p:attrName>
                                        </p:attrNameLst>
                                      </p:cBhvr>
                                      <p:to>
                                        <p:strVal val="visible"/>
                                      </p:to>
                                    </p:set>
                                    <p:animEffect filter="fade" transition="in">
                                      <p:cBhvr>
                                        <p:cTn dur="750"/>
                                        <p:tgtEl>
                                          <p:spTgt spid="3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5"/>
                                        </p:tgtEl>
                                        <p:attrNameLst>
                                          <p:attrName>style.visibility</p:attrName>
                                        </p:attrNameLst>
                                      </p:cBhvr>
                                      <p:to>
                                        <p:strVal val="visible"/>
                                      </p:to>
                                    </p:set>
                                    <p:animEffect filter="fade" transition="in">
                                      <p:cBhvr>
                                        <p:cTn dur="500"/>
                                        <p:tgtEl>
                                          <p:spTgt spid="3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2"/>
                                        </p:tgtEl>
                                        <p:attrNameLst>
                                          <p:attrName>style.visibility</p:attrName>
                                        </p:attrNameLst>
                                      </p:cBhvr>
                                      <p:to>
                                        <p:strVal val="visible"/>
                                      </p:to>
                                    </p:set>
                                    <p:animEffect filter="fade" transition="in">
                                      <p:cBhvr>
                                        <p:cTn dur="500"/>
                                        <p:tgtEl>
                                          <p:spTgt spid="3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7" name="Shape 3367"/>
        <p:cNvGrpSpPr/>
        <p:nvPr/>
      </p:nvGrpSpPr>
      <p:grpSpPr>
        <a:xfrm>
          <a:off x="0" y="0"/>
          <a:ext cx="0" cy="0"/>
          <a:chOff x="0" y="0"/>
          <a:chExt cx="0" cy="0"/>
        </a:xfrm>
      </p:grpSpPr>
      <p:sp>
        <p:nvSpPr>
          <p:cNvPr id="3368" name="Google Shape;3368;p232"/>
          <p:cNvSpPr/>
          <p:nvPr/>
        </p:nvSpPr>
        <p:spPr>
          <a:xfrm>
            <a:off x="2333783" y="1947111"/>
            <a:ext cx="7064860" cy="3388818"/>
          </a:xfrm>
          <a:prstGeom prst="roundRect">
            <a:avLst>
              <a:gd fmla="val 7373"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1" i="0" sz="1800" u="none" cap="none" strike="noStrike">
              <a:solidFill>
                <a:srgbClr val="FFFFFF"/>
              </a:solidFill>
              <a:latin typeface="Calibri"/>
              <a:ea typeface="Calibri"/>
              <a:cs typeface="Calibri"/>
              <a:sym typeface="Calibri"/>
            </a:endParaRPr>
          </a:p>
        </p:txBody>
      </p:sp>
      <p:sp>
        <p:nvSpPr>
          <p:cNvPr id="3369" name="Google Shape;3369;p232"/>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Cluster</a:t>
            </a:r>
            <a:endParaRPr/>
          </a:p>
        </p:txBody>
      </p:sp>
      <p:sp>
        <p:nvSpPr>
          <p:cNvPr id="3370" name="Google Shape;3370;p232"/>
          <p:cNvSpPr/>
          <p:nvPr/>
        </p:nvSpPr>
        <p:spPr>
          <a:xfrm>
            <a:off x="4847489" y="2127675"/>
            <a:ext cx="1951470" cy="2810994"/>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Node</a:t>
            </a:r>
            <a:endParaRPr b="0" i="0" sz="1800" u="none" cap="none" strike="noStrike">
              <a:solidFill>
                <a:srgbClr val="000000"/>
              </a:solidFill>
              <a:latin typeface="Ubuntu"/>
              <a:ea typeface="Ubuntu"/>
              <a:cs typeface="Ubuntu"/>
              <a:sym typeface="Ubuntu"/>
            </a:endParaRPr>
          </a:p>
        </p:txBody>
      </p:sp>
      <p:pic>
        <p:nvPicPr>
          <p:cNvPr descr="Related image" id="3371" name="Google Shape;3371;p232"/>
          <p:cNvPicPr preferRelativeResize="0"/>
          <p:nvPr/>
        </p:nvPicPr>
        <p:blipFill rotWithShape="1">
          <a:blip r:embed="rId3">
            <a:alphaModFix/>
          </a:blip>
          <a:srcRect b="0" l="0" r="0" t="0"/>
          <a:stretch/>
        </p:blipFill>
        <p:spPr>
          <a:xfrm>
            <a:off x="4822140" y="4325481"/>
            <a:ext cx="685105" cy="685105"/>
          </a:xfrm>
          <a:prstGeom prst="rect">
            <a:avLst/>
          </a:prstGeom>
          <a:noFill/>
          <a:ln>
            <a:noFill/>
          </a:ln>
        </p:spPr>
      </p:pic>
      <p:pic>
        <p:nvPicPr>
          <p:cNvPr descr="Related image" id="3372" name="Google Shape;3372;p232"/>
          <p:cNvPicPr preferRelativeResize="0"/>
          <p:nvPr/>
        </p:nvPicPr>
        <p:blipFill rotWithShape="1">
          <a:blip r:embed="rId3">
            <a:alphaModFix/>
          </a:blip>
          <a:srcRect b="0" l="0" r="0" t="0"/>
          <a:stretch/>
        </p:blipFill>
        <p:spPr>
          <a:xfrm>
            <a:off x="4822139" y="4325480"/>
            <a:ext cx="685105" cy="685105"/>
          </a:xfrm>
          <a:prstGeom prst="rect">
            <a:avLst/>
          </a:prstGeom>
          <a:noFill/>
          <a:ln>
            <a:noFill/>
          </a:ln>
        </p:spPr>
      </p:pic>
      <p:sp>
        <p:nvSpPr>
          <p:cNvPr id="3373" name="Google Shape;3373;p232"/>
          <p:cNvSpPr/>
          <p:nvPr/>
        </p:nvSpPr>
        <p:spPr>
          <a:xfrm>
            <a:off x="2554689" y="2127674"/>
            <a:ext cx="1951470" cy="2810994"/>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Node</a:t>
            </a:r>
            <a:endParaRPr b="0" i="0" sz="1800" u="none" cap="none" strike="noStrike">
              <a:solidFill>
                <a:srgbClr val="000000"/>
              </a:solidFill>
              <a:latin typeface="Ubuntu"/>
              <a:ea typeface="Ubuntu"/>
              <a:cs typeface="Ubuntu"/>
              <a:sym typeface="Ubuntu"/>
            </a:endParaRPr>
          </a:p>
        </p:txBody>
      </p:sp>
      <p:pic>
        <p:nvPicPr>
          <p:cNvPr descr="Related image" id="3374" name="Google Shape;3374;p232"/>
          <p:cNvPicPr preferRelativeResize="0"/>
          <p:nvPr/>
        </p:nvPicPr>
        <p:blipFill rotWithShape="1">
          <a:blip r:embed="rId3">
            <a:alphaModFix/>
          </a:blip>
          <a:srcRect b="0" l="0" r="0" t="0"/>
          <a:stretch/>
        </p:blipFill>
        <p:spPr>
          <a:xfrm>
            <a:off x="2529340" y="4325480"/>
            <a:ext cx="685105" cy="685105"/>
          </a:xfrm>
          <a:prstGeom prst="rect">
            <a:avLst/>
          </a:prstGeom>
          <a:noFill/>
          <a:ln>
            <a:noFill/>
          </a:ln>
        </p:spPr>
      </p:pic>
      <p:pic>
        <p:nvPicPr>
          <p:cNvPr descr="Related image" id="3375" name="Google Shape;3375;p232"/>
          <p:cNvPicPr preferRelativeResize="0"/>
          <p:nvPr/>
        </p:nvPicPr>
        <p:blipFill rotWithShape="1">
          <a:blip r:embed="rId3">
            <a:alphaModFix/>
          </a:blip>
          <a:srcRect b="0" l="0" r="0" t="0"/>
          <a:stretch/>
        </p:blipFill>
        <p:spPr>
          <a:xfrm>
            <a:off x="2529339" y="4325479"/>
            <a:ext cx="685105" cy="685105"/>
          </a:xfrm>
          <a:prstGeom prst="rect">
            <a:avLst/>
          </a:prstGeom>
          <a:noFill/>
          <a:ln>
            <a:noFill/>
          </a:ln>
        </p:spPr>
      </p:pic>
      <p:sp>
        <p:nvSpPr>
          <p:cNvPr id="3376" name="Google Shape;3376;p232"/>
          <p:cNvSpPr/>
          <p:nvPr/>
        </p:nvSpPr>
        <p:spPr>
          <a:xfrm>
            <a:off x="7185508" y="2127674"/>
            <a:ext cx="1951470" cy="2810994"/>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Node</a:t>
            </a:r>
            <a:endParaRPr b="0" i="0" sz="1800" u="none" cap="none" strike="noStrike">
              <a:solidFill>
                <a:srgbClr val="000000"/>
              </a:solidFill>
              <a:latin typeface="Ubuntu"/>
              <a:ea typeface="Ubuntu"/>
              <a:cs typeface="Ubuntu"/>
              <a:sym typeface="Ubuntu"/>
            </a:endParaRPr>
          </a:p>
        </p:txBody>
      </p:sp>
      <p:pic>
        <p:nvPicPr>
          <p:cNvPr descr="Related image" id="3377" name="Google Shape;3377;p232"/>
          <p:cNvPicPr preferRelativeResize="0"/>
          <p:nvPr/>
        </p:nvPicPr>
        <p:blipFill rotWithShape="1">
          <a:blip r:embed="rId3">
            <a:alphaModFix/>
          </a:blip>
          <a:srcRect b="0" l="0" r="0" t="0"/>
          <a:stretch/>
        </p:blipFill>
        <p:spPr>
          <a:xfrm>
            <a:off x="7160159" y="4325480"/>
            <a:ext cx="685105" cy="685105"/>
          </a:xfrm>
          <a:prstGeom prst="rect">
            <a:avLst/>
          </a:prstGeom>
          <a:noFill/>
          <a:ln>
            <a:noFill/>
          </a:ln>
        </p:spPr>
      </p:pic>
      <p:pic>
        <p:nvPicPr>
          <p:cNvPr descr="Related image" id="3378" name="Google Shape;3378;p232"/>
          <p:cNvPicPr preferRelativeResize="0"/>
          <p:nvPr/>
        </p:nvPicPr>
        <p:blipFill rotWithShape="1">
          <a:blip r:embed="rId3">
            <a:alphaModFix/>
          </a:blip>
          <a:srcRect b="0" l="0" r="0" t="0"/>
          <a:stretch/>
        </p:blipFill>
        <p:spPr>
          <a:xfrm>
            <a:off x="7160158" y="4325479"/>
            <a:ext cx="685105" cy="685105"/>
          </a:xfrm>
          <a:prstGeom prst="rect">
            <a:avLst/>
          </a:prstGeom>
          <a:noFill/>
          <a:ln>
            <a:noFill/>
          </a:ln>
        </p:spPr>
      </p:pic>
      <p:grpSp>
        <p:nvGrpSpPr>
          <p:cNvPr id="3379" name="Google Shape;3379;p232"/>
          <p:cNvGrpSpPr/>
          <p:nvPr/>
        </p:nvGrpSpPr>
        <p:grpSpPr>
          <a:xfrm>
            <a:off x="3149675" y="2286461"/>
            <a:ext cx="716280" cy="678180"/>
            <a:chOff x="7883978" y="2807310"/>
            <a:chExt cx="716280" cy="678180"/>
          </a:xfrm>
        </p:grpSpPr>
        <p:pic>
          <p:nvPicPr>
            <p:cNvPr id="3380" name="Google Shape;3380;p232"/>
            <p:cNvPicPr preferRelativeResize="0"/>
            <p:nvPr/>
          </p:nvPicPr>
          <p:blipFill rotWithShape="1">
            <a:blip r:embed="rId4">
              <a:alphaModFix/>
            </a:blip>
            <a:srcRect b="0" l="0" r="0" t="-107"/>
            <a:stretch/>
          </p:blipFill>
          <p:spPr>
            <a:xfrm>
              <a:off x="7883978" y="2807310"/>
              <a:ext cx="716280" cy="678180"/>
            </a:xfrm>
            <a:prstGeom prst="rect">
              <a:avLst/>
            </a:prstGeom>
            <a:noFill/>
            <a:ln>
              <a:noFill/>
            </a:ln>
          </p:spPr>
        </p:pic>
        <p:pic>
          <p:nvPicPr>
            <p:cNvPr descr="Image result for redis" id="3381" name="Google Shape;3381;p232"/>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grpSp>
        <p:nvGrpSpPr>
          <p:cNvPr id="3382" name="Google Shape;3382;p232"/>
          <p:cNvGrpSpPr/>
          <p:nvPr/>
        </p:nvGrpSpPr>
        <p:grpSpPr>
          <a:xfrm>
            <a:off x="7803103" y="2324632"/>
            <a:ext cx="716280" cy="678180"/>
            <a:chOff x="7883978" y="2807310"/>
            <a:chExt cx="716280" cy="678180"/>
          </a:xfrm>
        </p:grpSpPr>
        <p:pic>
          <p:nvPicPr>
            <p:cNvPr id="3383" name="Google Shape;3383;p232"/>
            <p:cNvPicPr preferRelativeResize="0"/>
            <p:nvPr/>
          </p:nvPicPr>
          <p:blipFill rotWithShape="1">
            <a:blip r:embed="rId4">
              <a:alphaModFix/>
            </a:blip>
            <a:srcRect b="0" l="0" r="0" t="-107"/>
            <a:stretch/>
          </p:blipFill>
          <p:spPr>
            <a:xfrm>
              <a:off x="7883978" y="2807310"/>
              <a:ext cx="716280" cy="678180"/>
            </a:xfrm>
            <a:prstGeom prst="rect">
              <a:avLst/>
            </a:prstGeom>
            <a:noFill/>
            <a:ln>
              <a:noFill/>
            </a:ln>
          </p:spPr>
        </p:pic>
        <p:pic>
          <p:nvPicPr>
            <p:cNvPr descr="Image result for redis" id="3384" name="Google Shape;3384;p232"/>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sp>
        <p:nvSpPr>
          <p:cNvPr id="3385" name="Google Shape;3385;p232"/>
          <p:cNvSpPr/>
          <p:nvPr/>
        </p:nvSpPr>
        <p:spPr>
          <a:xfrm>
            <a:off x="4844749" y="2127674"/>
            <a:ext cx="1951470" cy="2810994"/>
          </a:xfrm>
          <a:prstGeom prst="roundRect">
            <a:avLst>
              <a:gd fmla="val 16667" name="adj"/>
            </a:avLst>
          </a:prstGeom>
          <a:solidFill>
            <a:srgbClr val="C00000">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1" i="0" sz="1800" u="none" cap="none" strike="noStrike">
              <a:solidFill>
                <a:srgbClr val="FFFFFF"/>
              </a:solidFill>
              <a:latin typeface="Calibri"/>
              <a:ea typeface="Calibri"/>
              <a:cs typeface="Calibri"/>
              <a:sym typeface="Calibri"/>
            </a:endParaRPr>
          </a:p>
        </p:txBody>
      </p:sp>
      <p:grpSp>
        <p:nvGrpSpPr>
          <p:cNvPr id="3386" name="Google Shape;3386;p232"/>
          <p:cNvGrpSpPr/>
          <p:nvPr/>
        </p:nvGrpSpPr>
        <p:grpSpPr>
          <a:xfrm>
            <a:off x="5465084" y="2286461"/>
            <a:ext cx="716280" cy="678180"/>
            <a:chOff x="7883978" y="2807310"/>
            <a:chExt cx="716280" cy="678180"/>
          </a:xfrm>
        </p:grpSpPr>
        <p:pic>
          <p:nvPicPr>
            <p:cNvPr id="3387" name="Google Shape;3387;p232"/>
            <p:cNvPicPr preferRelativeResize="0"/>
            <p:nvPr/>
          </p:nvPicPr>
          <p:blipFill rotWithShape="1">
            <a:blip r:embed="rId4">
              <a:alphaModFix/>
            </a:blip>
            <a:srcRect b="0" l="0" r="0" t="-107"/>
            <a:stretch/>
          </p:blipFill>
          <p:spPr>
            <a:xfrm>
              <a:off x="7883978" y="2807310"/>
              <a:ext cx="716280" cy="678180"/>
            </a:xfrm>
            <a:prstGeom prst="rect">
              <a:avLst/>
            </a:prstGeom>
            <a:noFill/>
            <a:ln>
              <a:noFill/>
            </a:ln>
          </p:spPr>
        </p:pic>
        <p:pic>
          <p:nvPicPr>
            <p:cNvPr descr="Image result for redis" id="3388" name="Google Shape;3388;p232"/>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gtEl>
                                        <p:attrNameLst>
                                          <p:attrName>style.visibility</p:attrName>
                                        </p:attrNameLst>
                                      </p:cBhvr>
                                      <p:to>
                                        <p:strVal val="visible"/>
                                      </p:to>
                                    </p:set>
                                    <p:animEffect filter="fade" transition="in">
                                      <p:cBhvr>
                                        <p:cTn dur="500"/>
                                        <p:tgtEl>
                                          <p:spTgt spid="3371"/>
                                        </p:tgtEl>
                                      </p:cBhvr>
                                    </p:animEffect>
                                  </p:childTnLst>
                                </p:cTn>
                              </p:par>
                              <p:par>
                                <p:cTn fill="hold" nodeType="withEffect" presetClass="entr" presetID="1" presetSubtype="0">
                                  <p:stCondLst>
                                    <p:cond delay="0"/>
                                  </p:stCondLst>
                                  <p:childTnLst>
                                    <p:set>
                                      <p:cBhvr>
                                        <p:cTn dur="1" fill="hold">
                                          <p:stCondLst>
                                            <p:cond delay="0"/>
                                          </p:stCondLst>
                                        </p:cTn>
                                        <p:tgtEl>
                                          <p:spTgt spid="3372"/>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73"/>
                                        </p:tgtEl>
                                        <p:attrNameLst>
                                          <p:attrName>style.visibility</p:attrName>
                                        </p:attrNameLst>
                                      </p:cBhvr>
                                      <p:to>
                                        <p:strVal val="visible"/>
                                      </p:to>
                                    </p:set>
                                    <p:animEffect filter="fade" transition="in">
                                      <p:cBhvr>
                                        <p:cTn dur="500"/>
                                        <p:tgtEl>
                                          <p:spTgt spid="33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74"/>
                                        </p:tgtEl>
                                        <p:attrNameLst>
                                          <p:attrName>style.visibility</p:attrName>
                                        </p:attrNameLst>
                                      </p:cBhvr>
                                      <p:to>
                                        <p:strVal val="visible"/>
                                      </p:to>
                                    </p:set>
                                    <p:animEffect filter="fade" transition="in">
                                      <p:cBhvr>
                                        <p:cTn dur="500"/>
                                        <p:tgtEl>
                                          <p:spTgt spid="3374"/>
                                        </p:tgtEl>
                                      </p:cBhvr>
                                    </p:animEffect>
                                  </p:childTnLst>
                                </p:cTn>
                              </p:par>
                              <p:par>
                                <p:cTn fill="hold" nodeType="withEffect" presetClass="entr" presetID="1" presetSubtype="0">
                                  <p:stCondLst>
                                    <p:cond delay="0"/>
                                  </p:stCondLst>
                                  <p:childTnLst>
                                    <p:set>
                                      <p:cBhvr>
                                        <p:cTn dur="1" fill="hold">
                                          <p:stCondLst>
                                            <p:cond delay="0"/>
                                          </p:stCondLst>
                                        </p:cTn>
                                        <p:tgtEl>
                                          <p:spTgt spid="3375"/>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3375"/>
                                        </p:tgtEl>
                                      </p:cBhvr>
                                    </p:animEffect>
                                    <p:set>
                                      <p:cBhvr>
                                        <p:cTn dur="1" fill="hold">
                                          <p:stCondLst>
                                            <p:cond delay="500"/>
                                          </p:stCondLst>
                                        </p:cTn>
                                        <p:tgtEl>
                                          <p:spTgt spid="3375"/>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376"/>
                                        </p:tgtEl>
                                        <p:attrNameLst>
                                          <p:attrName>style.visibility</p:attrName>
                                        </p:attrNameLst>
                                      </p:cBhvr>
                                      <p:to>
                                        <p:strVal val="visible"/>
                                      </p:to>
                                    </p:set>
                                    <p:animEffect filter="fade" transition="in">
                                      <p:cBhvr>
                                        <p:cTn dur="500"/>
                                        <p:tgtEl>
                                          <p:spTgt spid="337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77"/>
                                        </p:tgtEl>
                                        <p:attrNameLst>
                                          <p:attrName>style.visibility</p:attrName>
                                        </p:attrNameLst>
                                      </p:cBhvr>
                                      <p:to>
                                        <p:strVal val="visible"/>
                                      </p:to>
                                    </p:set>
                                    <p:animEffect filter="fade" transition="in">
                                      <p:cBhvr>
                                        <p:cTn dur="500"/>
                                        <p:tgtEl>
                                          <p:spTgt spid="3377"/>
                                        </p:tgtEl>
                                      </p:cBhvr>
                                    </p:animEffect>
                                  </p:childTnLst>
                                </p:cTn>
                              </p:par>
                              <p:par>
                                <p:cTn fill="hold" nodeType="withEffect" presetClass="entr" presetID="1" presetSubtype="0">
                                  <p:stCondLst>
                                    <p:cond delay="0"/>
                                  </p:stCondLst>
                                  <p:childTnLst>
                                    <p:set>
                                      <p:cBhvr>
                                        <p:cTn dur="1" fill="hold">
                                          <p:stCondLst>
                                            <p:cond delay="0"/>
                                          </p:stCondLst>
                                        </p:cTn>
                                        <p:tgtEl>
                                          <p:spTgt spid="3378"/>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3378"/>
                                        </p:tgtEl>
                                      </p:cBhvr>
                                    </p:animEffect>
                                    <p:set>
                                      <p:cBhvr>
                                        <p:cTn dur="1" fill="hold">
                                          <p:stCondLst>
                                            <p:cond delay="500"/>
                                          </p:stCondLst>
                                        </p:cTn>
                                        <p:tgtEl>
                                          <p:spTgt spid="33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8"/>
                                        </p:tgtEl>
                                        <p:attrNameLst>
                                          <p:attrName>style.visibility</p:attrName>
                                        </p:attrNameLst>
                                      </p:cBhvr>
                                      <p:to>
                                        <p:strVal val="visible"/>
                                      </p:to>
                                    </p:set>
                                    <p:animEffect filter="fade" transition="in">
                                      <p:cBhvr>
                                        <p:cTn dur="2000"/>
                                        <p:tgtEl>
                                          <p:spTgt spid="336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86"/>
                                        </p:tgtEl>
                                        <p:attrNameLst>
                                          <p:attrName>style.visibility</p:attrName>
                                        </p:attrNameLst>
                                      </p:cBhvr>
                                      <p:to>
                                        <p:strVal val="visible"/>
                                      </p:to>
                                    </p:set>
                                    <p:animEffect filter="fade" transition="in">
                                      <p:cBhvr>
                                        <p:cTn dur="750"/>
                                        <p:tgtEl>
                                          <p:spTgt spid="3386"/>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3379"/>
                                        </p:tgtEl>
                                        <p:attrNameLst>
                                          <p:attrName>style.visibility</p:attrName>
                                        </p:attrNameLst>
                                      </p:cBhvr>
                                      <p:to>
                                        <p:strVal val="visible"/>
                                      </p:to>
                                    </p:set>
                                    <p:animEffect filter="fade" transition="in">
                                      <p:cBhvr>
                                        <p:cTn dur="750"/>
                                        <p:tgtEl>
                                          <p:spTgt spid="337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382"/>
                                        </p:tgtEl>
                                        <p:attrNameLst>
                                          <p:attrName>style.visibility</p:attrName>
                                        </p:attrNameLst>
                                      </p:cBhvr>
                                      <p:to>
                                        <p:strVal val="visible"/>
                                      </p:to>
                                    </p:set>
                                    <p:animEffect filter="fade" transition="in">
                                      <p:cBhvr>
                                        <p:cTn dur="750"/>
                                        <p:tgtEl>
                                          <p:spTgt spid="3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5"/>
                                        </p:tgtEl>
                                        <p:attrNameLst>
                                          <p:attrName>style.visibility</p:attrName>
                                        </p:attrNameLst>
                                      </p:cBhvr>
                                      <p:to>
                                        <p:strVal val="visible"/>
                                      </p:to>
                                    </p:set>
                                    <p:animEffect filter="fade" transition="in">
                                      <p:cBhvr>
                                        <p:cTn dur="500"/>
                                        <p:tgtEl>
                                          <p:spTgt spid="3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385"/>
                                        </p:tgtEl>
                                      </p:cBhvr>
                                    </p:animEffect>
                                    <p:set>
                                      <p:cBhvr>
                                        <p:cTn dur="1" fill="hold">
                                          <p:stCondLst>
                                            <p:cond delay="500"/>
                                          </p:stCondLst>
                                        </p:cTn>
                                        <p:tgtEl>
                                          <p:spTgt spid="33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3" name="Shape 3393"/>
        <p:cNvGrpSpPr/>
        <p:nvPr/>
      </p:nvGrpSpPr>
      <p:grpSpPr>
        <a:xfrm>
          <a:off x="0" y="0"/>
          <a:ext cx="0" cy="0"/>
          <a:chOff x="0" y="0"/>
          <a:chExt cx="0" cy="0"/>
        </a:xfrm>
      </p:grpSpPr>
      <p:sp>
        <p:nvSpPr>
          <p:cNvPr id="3394" name="Google Shape;3394;p233"/>
          <p:cNvSpPr/>
          <p:nvPr/>
        </p:nvSpPr>
        <p:spPr>
          <a:xfrm>
            <a:off x="5008522" y="2660115"/>
            <a:ext cx="1390696" cy="2003227"/>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Node</a:t>
            </a:r>
            <a:endParaRPr b="0" i="0" sz="1800" u="none" cap="none" strike="noStrike">
              <a:solidFill>
                <a:srgbClr val="000000"/>
              </a:solidFill>
              <a:latin typeface="Ubuntu"/>
              <a:ea typeface="Ubuntu"/>
              <a:cs typeface="Ubuntu"/>
              <a:sym typeface="Ubuntu"/>
            </a:endParaRPr>
          </a:p>
        </p:txBody>
      </p:sp>
      <p:sp>
        <p:nvSpPr>
          <p:cNvPr id="3395" name="Google Shape;3395;p233"/>
          <p:cNvSpPr/>
          <p:nvPr/>
        </p:nvSpPr>
        <p:spPr>
          <a:xfrm>
            <a:off x="4998857" y="2660115"/>
            <a:ext cx="1390696" cy="2003227"/>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Ubuntu"/>
              <a:ea typeface="Ubuntu"/>
              <a:cs typeface="Ubuntu"/>
              <a:sym typeface="Ubuntu"/>
            </a:endParaRPr>
          </a:p>
        </p:txBody>
      </p:sp>
      <p:sp>
        <p:nvSpPr>
          <p:cNvPr id="3396" name="Google Shape;3396;p233"/>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Master</a:t>
            </a:r>
            <a:endParaRPr/>
          </a:p>
        </p:txBody>
      </p:sp>
      <p:sp>
        <p:nvSpPr>
          <p:cNvPr id="3397" name="Google Shape;3397;p233"/>
          <p:cNvSpPr/>
          <p:nvPr/>
        </p:nvSpPr>
        <p:spPr>
          <a:xfrm>
            <a:off x="7301322" y="2660116"/>
            <a:ext cx="1390696" cy="2003227"/>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Node</a:t>
            </a:r>
            <a:endParaRPr b="0" i="0" sz="1800" u="none" cap="none" strike="noStrike">
              <a:solidFill>
                <a:srgbClr val="000000"/>
              </a:solidFill>
              <a:latin typeface="Ubuntu"/>
              <a:ea typeface="Ubuntu"/>
              <a:cs typeface="Ubuntu"/>
              <a:sym typeface="Ubuntu"/>
            </a:endParaRPr>
          </a:p>
        </p:txBody>
      </p:sp>
      <p:pic>
        <p:nvPicPr>
          <p:cNvPr descr="Related image" id="3398" name="Google Shape;3398;p233"/>
          <p:cNvPicPr preferRelativeResize="0"/>
          <p:nvPr/>
        </p:nvPicPr>
        <p:blipFill rotWithShape="1">
          <a:blip r:embed="rId3">
            <a:alphaModFix/>
          </a:blip>
          <a:srcRect b="0" l="0" r="0" t="0"/>
          <a:stretch/>
        </p:blipFill>
        <p:spPr>
          <a:xfrm>
            <a:off x="7289748" y="4231421"/>
            <a:ext cx="489241" cy="489241"/>
          </a:xfrm>
          <a:prstGeom prst="rect">
            <a:avLst/>
          </a:prstGeom>
          <a:noFill/>
          <a:ln>
            <a:noFill/>
          </a:ln>
        </p:spPr>
      </p:pic>
      <p:pic>
        <p:nvPicPr>
          <p:cNvPr descr="Related image" id="3399" name="Google Shape;3399;p233"/>
          <p:cNvPicPr preferRelativeResize="0"/>
          <p:nvPr/>
        </p:nvPicPr>
        <p:blipFill rotWithShape="1">
          <a:blip r:embed="rId3">
            <a:alphaModFix/>
          </a:blip>
          <a:srcRect b="0" l="0" r="0" t="0"/>
          <a:stretch/>
        </p:blipFill>
        <p:spPr>
          <a:xfrm>
            <a:off x="7301322" y="4231420"/>
            <a:ext cx="489241" cy="489241"/>
          </a:xfrm>
          <a:prstGeom prst="rect">
            <a:avLst/>
          </a:prstGeom>
          <a:noFill/>
          <a:ln>
            <a:noFill/>
          </a:ln>
        </p:spPr>
      </p:pic>
      <p:pic>
        <p:nvPicPr>
          <p:cNvPr descr="Related image" id="3400" name="Google Shape;3400;p233"/>
          <p:cNvPicPr preferRelativeResize="0"/>
          <p:nvPr/>
        </p:nvPicPr>
        <p:blipFill rotWithShape="1">
          <a:blip r:embed="rId3">
            <a:alphaModFix/>
          </a:blip>
          <a:srcRect b="0" l="0" r="0" t="0"/>
          <a:stretch/>
        </p:blipFill>
        <p:spPr>
          <a:xfrm>
            <a:off x="4996948" y="4231420"/>
            <a:ext cx="489241" cy="489241"/>
          </a:xfrm>
          <a:prstGeom prst="rect">
            <a:avLst/>
          </a:prstGeom>
          <a:noFill/>
          <a:ln>
            <a:noFill/>
          </a:ln>
        </p:spPr>
      </p:pic>
      <p:pic>
        <p:nvPicPr>
          <p:cNvPr descr="Related image" id="3401" name="Google Shape;3401;p233"/>
          <p:cNvPicPr preferRelativeResize="0"/>
          <p:nvPr/>
        </p:nvPicPr>
        <p:blipFill rotWithShape="1">
          <a:blip r:embed="rId3">
            <a:alphaModFix/>
          </a:blip>
          <a:srcRect b="0" l="0" r="0" t="0"/>
          <a:stretch/>
        </p:blipFill>
        <p:spPr>
          <a:xfrm>
            <a:off x="5008522" y="4231419"/>
            <a:ext cx="489241" cy="489241"/>
          </a:xfrm>
          <a:prstGeom prst="rect">
            <a:avLst/>
          </a:prstGeom>
          <a:noFill/>
          <a:ln>
            <a:noFill/>
          </a:ln>
        </p:spPr>
      </p:pic>
      <p:sp>
        <p:nvSpPr>
          <p:cNvPr id="3402" name="Google Shape;3402;p233"/>
          <p:cNvSpPr/>
          <p:nvPr/>
        </p:nvSpPr>
        <p:spPr>
          <a:xfrm>
            <a:off x="9639341" y="2660115"/>
            <a:ext cx="1390696" cy="2003227"/>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Node</a:t>
            </a:r>
            <a:endParaRPr b="0" i="0" sz="1800" u="none" cap="none" strike="noStrike">
              <a:solidFill>
                <a:srgbClr val="000000"/>
              </a:solidFill>
              <a:latin typeface="Ubuntu"/>
              <a:ea typeface="Ubuntu"/>
              <a:cs typeface="Ubuntu"/>
              <a:sym typeface="Ubuntu"/>
            </a:endParaRPr>
          </a:p>
        </p:txBody>
      </p:sp>
      <p:pic>
        <p:nvPicPr>
          <p:cNvPr descr="Related image" id="3403" name="Google Shape;3403;p233"/>
          <p:cNvPicPr preferRelativeResize="0"/>
          <p:nvPr/>
        </p:nvPicPr>
        <p:blipFill rotWithShape="1">
          <a:blip r:embed="rId3">
            <a:alphaModFix/>
          </a:blip>
          <a:srcRect b="0" l="0" r="0" t="0"/>
          <a:stretch/>
        </p:blipFill>
        <p:spPr>
          <a:xfrm>
            <a:off x="9627767" y="4231420"/>
            <a:ext cx="489241" cy="489241"/>
          </a:xfrm>
          <a:prstGeom prst="rect">
            <a:avLst/>
          </a:prstGeom>
          <a:noFill/>
          <a:ln>
            <a:noFill/>
          </a:ln>
        </p:spPr>
      </p:pic>
      <p:pic>
        <p:nvPicPr>
          <p:cNvPr descr="Related image" id="3404" name="Google Shape;3404;p233"/>
          <p:cNvPicPr preferRelativeResize="0"/>
          <p:nvPr/>
        </p:nvPicPr>
        <p:blipFill rotWithShape="1">
          <a:blip r:embed="rId3">
            <a:alphaModFix/>
          </a:blip>
          <a:srcRect b="0" l="0" r="0" t="0"/>
          <a:stretch/>
        </p:blipFill>
        <p:spPr>
          <a:xfrm>
            <a:off x="9639341" y="4231419"/>
            <a:ext cx="489241" cy="489241"/>
          </a:xfrm>
          <a:prstGeom prst="rect">
            <a:avLst/>
          </a:prstGeom>
          <a:noFill/>
          <a:ln>
            <a:noFill/>
          </a:ln>
        </p:spPr>
      </p:pic>
      <p:sp>
        <p:nvSpPr>
          <p:cNvPr id="3405" name="Google Shape;3405;p233"/>
          <p:cNvSpPr/>
          <p:nvPr/>
        </p:nvSpPr>
        <p:spPr>
          <a:xfrm>
            <a:off x="4722471" y="1967697"/>
            <a:ext cx="6967959" cy="3009417"/>
          </a:xfrm>
          <a:prstGeom prst="rect">
            <a:avLst/>
          </a:prstGeom>
          <a:noFill/>
          <a:ln cap="flat" cmpd="sng" w="12700">
            <a:solidFill>
              <a:srgbClr val="BA2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1" i="0" sz="1800" u="none" cap="none" strike="noStrike">
              <a:solidFill>
                <a:srgbClr val="FFFFFF"/>
              </a:solidFill>
              <a:latin typeface="Calibri"/>
              <a:ea typeface="Calibri"/>
              <a:cs typeface="Calibri"/>
              <a:sym typeface="Calibri"/>
            </a:endParaRPr>
          </a:p>
        </p:txBody>
      </p:sp>
      <p:grpSp>
        <p:nvGrpSpPr>
          <p:cNvPr id="3406" name="Google Shape;3406;p233"/>
          <p:cNvGrpSpPr/>
          <p:nvPr/>
        </p:nvGrpSpPr>
        <p:grpSpPr>
          <a:xfrm>
            <a:off x="7753638" y="2806696"/>
            <a:ext cx="576502" cy="545837"/>
            <a:chOff x="7883978" y="2807310"/>
            <a:chExt cx="716280" cy="678180"/>
          </a:xfrm>
        </p:grpSpPr>
        <p:pic>
          <p:nvPicPr>
            <p:cNvPr id="3407" name="Google Shape;3407;p233"/>
            <p:cNvPicPr preferRelativeResize="0"/>
            <p:nvPr/>
          </p:nvPicPr>
          <p:blipFill rotWithShape="1">
            <a:blip r:embed="rId4">
              <a:alphaModFix/>
            </a:blip>
            <a:srcRect b="0" l="0" r="0" t="-107"/>
            <a:stretch/>
          </p:blipFill>
          <p:spPr>
            <a:xfrm>
              <a:off x="7883978" y="2807310"/>
              <a:ext cx="716280" cy="678180"/>
            </a:xfrm>
            <a:prstGeom prst="rect">
              <a:avLst/>
            </a:prstGeom>
            <a:noFill/>
            <a:ln>
              <a:noFill/>
            </a:ln>
          </p:spPr>
        </p:pic>
        <p:pic>
          <p:nvPicPr>
            <p:cNvPr descr="Image result for redis" id="3408" name="Google Shape;3408;p233"/>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grpSp>
        <p:nvGrpSpPr>
          <p:cNvPr id="3409" name="Google Shape;3409;p233"/>
          <p:cNvGrpSpPr/>
          <p:nvPr/>
        </p:nvGrpSpPr>
        <p:grpSpPr>
          <a:xfrm>
            <a:off x="5438229" y="2806696"/>
            <a:ext cx="576502" cy="545837"/>
            <a:chOff x="7883978" y="2807310"/>
            <a:chExt cx="716280" cy="678180"/>
          </a:xfrm>
        </p:grpSpPr>
        <p:pic>
          <p:nvPicPr>
            <p:cNvPr id="3410" name="Google Shape;3410;p233"/>
            <p:cNvPicPr preferRelativeResize="0"/>
            <p:nvPr/>
          </p:nvPicPr>
          <p:blipFill rotWithShape="1">
            <a:blip r:embed="rId4">
              <a:alphaModFix/>
            </a:blip>
            <a:srcRect b="0" l="0" r="0" t="-107"/>
            <a:stretch/>
          </p:blipFill>
          <p:spPr>
            <a:xfrm>
              <a:off x="7883978" y="2807310"/>
              <a:ext cx="716280" cy="678180"/>
            </a:xfrm>
            <a:prstGeom prst="rect">
              <a:avLst/>
            </a:prstGeom>
            <a:noFill/>
            <a:ln>
              <a:noFill/>
            </a:ln>
          </p:spPr>
        </p:pic>
        <p:pic>
          <p:nvPicPr>
            <p:cNvPr descr="Image result for redis" id="3411" name="Google Shape;3411;p233"/>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grpSp>
        <p:nvGrpSpPr>
          <p:cNvPr id="3412" name="Google Shape;3412;p233"/>
          <p:cNvGrpSpPr/>
          <p:nvPr/>
        </p:nvGrpSpPr>
        <p:grpSpPr>
          <a:xfrm>
            <a:off x="10091657" y="2844867"/>
            <a:ext cx="576502" cy="545837"/>
            <a:chOff x="7883978" y="2807310"/>
            <a:chExt cx="716280" cy="678180"/>
          </a:xfrm>
        </p:grpSpPr>
        <p:pic>
          <p:nvPicPr>
            <p:cNvPr id="3413" name="Google Shape;3413;p233"/>
            <p:cNvPicPr preferRelativeResize="0"/>
            <p:nvPr/>
          </p:nvPicPr>
          <p:blipFill rotWithShape="1">
            <a:blip r:embed="rId4">
              <a:alphaModFix/>
            </a:blip>
            <a:srcRect b="0" l="0" r="0" t="-107"/>
            <a:stretch/>
          </p:blipFill>
          <p:spPr>
            <a:xfrm>
              <a:off x="7883978" y="2807310"/>
              <a:ext cx="716280" cy="678180"/>
            </a:xfrm>
            <a:prstGeom prst="rect">
              <a:avLst/>
            </a:prstGeom>
            <a:noFill/>
            <a:ln>
              <a:noFill/>
            </a:ln>
          </p:spPr>
        </p:pic>
        <p:pic>
          <p:nvPicPr>
            <p:cNvPr descr="Image result for redis" id="3414" name="Google Shape;3414;p233"/>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sp>
        <p:nvSpPr>
          <p:cNvPr id="3415" name="Google Shape;3415;p233"/>
          <p:cNvSpPr/>
          <p:nvPr/>
        </p:nvSpPr>
        <p:spPr>
          <a:xfrm>
            <a:off x="1879353" y="2660115"/>
            <a:ext cx="1390696" cy="2003227"/>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Master</a:t>
            </a:r>
            <a:endParaRPr b="0" i="0" sz="1800" u="none" cap="none" strike="noStrike">
              <a:solidFill>
                <a:srgbClr val="000000"/>
              </a:solidFill>
              <a:latin typeface="Ubuntu"/>
              <a:ea typeface="Ubuntu"/>
              <a:cs typeface="Ubuntu"/>
              <a:sym typeface="Ubuntu"/>
            </a:endParaRPr>
          </a:p>
        </p:txBody>
      </p:sp>
      <p:pic>
        <p:nvPicPr>
          <p:cNvPr descr="Related image" id="3416" name="Google Shape;3416;p233"/>
          <p:cNvPicPr preferRelativeResize="0"/>
          <p:nvPr/>
        </p:nvPicPr>
        <p:blipFill rotWithShape="1">
          <a:blip r:embed="rId3">
            <a:alphaModFix/>
          </a:blip>
          <a:srcRect b="0" l="0" r="0" t="0"/>
          <a:stretch/>
        </p:blipFill>
        <p:spPr>
          <a:xfrm>
            <a:off x="1867316" y="4159503"/>
            <a:ext cx="489241" cy="489241"/>
          </a:xfrm>
          <a:prstGeom prst="rect">
            <a:avLst/>
          </a:prstGeom>
          <a:noFill/>
          <a:ln>
            <a:noFill/>
          </a:ln>
        </p:spPr>
      </p:pic>
      <p:pic>
        <p:nvPicPr>
          <p:cNvPr descr="Related image" id="3417" name="Google Shape;3417;p233"/>
          <p:cNvPicPr preferRelativeResize="0"/>
          <p:nvPr/>
        </p:nvPicPr>
        <p:blipFill rotWithShape="1">
          <a:blip r:embed="rId3">
            <a:alphaModFix/>
          </a:blip>
          <a:srcRect b="0" l="0" r="0" t="0"/>
          <a:stretch/>
        </p:blipFill>
        <p:spPr>
          <a:xfrm>
            <a:off x="1878890" y="4159502"/>
            <a:ext cx="489241" cy="489241"/>
          </a:xfrm>
          <a:prstGeom prst="rect">
            <a:avLst/>
          </a:prstGeom>
          <a:noFill/>
          <a:ln>
            <a:noFill/>
          </a:ln>
        </p:spPr>
      </p:pic>
      <p:sp>
        <p:nvSpPr>
          <p:cNvPr id="3418" name="Google Shape;3418;p233"/>
          <p:cNvSpPr/>
          <p:nvPr/>
        </p:nvSpPr>
        <p:spPr>
          <a:xfrm>
            <a:off x="1504710" y="1967697"/>
            <a:ext cx="10185720" cy="3009417"/>
          </a:xfrm>
          <a:prstGeom prst="rect">
            <a:avLst/>
          </a:prstGeom>
          <a:noFill/>
          <a:ln cap="flat" cmpd="sng" w="12700">
            <a:solidFill>
              <a:srgbClr val="BA2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1" i="0" sz="1800" u="none" cap="none" strike="noStrike">
              <a:solidFill>
                <a:srgbClr val="FFFFFF"/>
              </a:solidFill>
              <a:latin typeface="Calibri"/>
              <a:ea typeface="Calibri"/>
              <a:cs typeface="Calibri"/>
              <a:sym typeface="Calibri"/>
            </a:endParaRPr>
          </a:p>
        </p:txBody>
      </p:sp>
      <p:cxnSp>
        <p:nvCxnSpPr>
          <p:cNvPr id="3419" name="Google Shape;3419;p233"/>
          <p:cNvCxnSpPr/>
          <p:nvPr/>
        </p:nvCxnSpPr>
        <p:spPr>
          <a:xfrm>
            <a:off x="2574701" y="2660115"/>
            <a:ext cx="3129300" cy="600"/>
          </a:xfrm>
          <a:prstGeom prst="bentConnector3">
            <a:avLst>
              <a:gd fmla="val 0" name="adj1"/>
            </a:avLst>
          </a:prstGeom>
          <a:noFill/>
          <a:ln cap="flat" cmpd="sng" w="19050">
            <a:solidFill>
              <a:srgbClr val="3F3F3F"/>
            </a:solidFill>
            <a:prstDash val="dot"/>
            <a:miter lim="800000"/>
            <a:headEnd len="sm" w="sm" type="none"/>
            <a:tailEnd len="med" w="med" type="triangle"/>
          </a:ln>
          <a:effectLst>
            <a:outerShdw sx="1000" rotWithShape="0" algn="tl" sy="1000">
              <a:srgbClr val="000000"/>
            </a:outerShdw>
          </a:effectLst>
        </p:spPr>
      </p:cxnSp>
      <p:cxnSp>
        <p:nvCxnSpPr>
          <p:cNvPr id="3420" name="Google Shape;3420;p233"/>
          <p:cNvCxnSpPr/>
          <p:nvPr/>
        </p:nvCxnSpPr>
        <p:spPr>
          <a:xfrm flipH="1" rot="10800000">
            <a:off x="2851070" y="2660116"/>
            <a:ext cx="5145600" cy="8100"/>
          </a:xfrm>
          <a:prstGeom prst="bentConnector4">
            <a:avLst>
              <a:gd fmla="val -5345" name="adj1"/>
              <a:gd fmla="val 4065395" name="adj2"/>
            </a:avLst>
          </a:prstGeom>
          <a:noFill/>
          <a:ln cap="flat" cmpd="sng" w="19050">
            <a:solidFill>
              <a:srgbClr val="3F3F3F"/>
            </a:solidFill>
            <a:prstDash val="dot"/>
            <a:miter lim="800000"/>
            <a:headEnd len="sm" w="sm" type="none"/>
            <a:tailEnd len="med" w="med" type="triangle"/>
          </a:ln>
          <a:effectLst>
            <a:outerShdw sx="1000" rotWithShape="0" algn="tl" sy="1000">
              <a:srgbClr val="000000"/>
            </a:outerShdw>
          </a:effectLst>
        </p:spPr>
      </p:cxnSp>
      <p:cxnSp>
        <p:nvCxnSpPr>
          <p:cNvPr id="3421" name="Google Shape;3421;p233"/>
          <p:cNvCxnSpPr/>
          <p:nvPr/>
        </p:nvCxnSpPr>
        <p:spPr>
          <a:xfrm>
            <a:off x="2574701" y="2660115"/>
            <a:ext cx="7760100" cy="600"/>
          </a:xfrm>
          <a:prstGeom prst="bentConnector3">
            <a:avLst>
              <a:gd fmla="val 23774" name="adj1"/>
            </a:avLst>
          </a:prstGeom>
          <a:noFill/>
          <a:ln cap="flat" cmpd="sng" w="19050">
            <a:solidFill>
              <a:srgbClr val="3F3F3F"/>
            </a:solidFill>
            <a:prstDash val="dot"/>
            <a:miter lim="800000"/>
            <a:headEnd len="sm" w="sm" type="none"/>
            <a:tailEnd len="med" w="med" type="triangle"/>
          </a:ln>
          <a:effectLst>
            <a:outerShdw sx="1000" rotWithShape="0" algn="tl" sy="1000">
              <a:srgbClr val="000000"/>
            </a:outerShdw>
          </a:effectLst>
        </p:spPr>
      </p:cxnSp>
      <p:sp>
        <p:nvSpPr>
          <p:cNvPr id="3422" name="Google Shape;3422;p233"/>
          <p:cNvSpPr/>
          <p:nvPr/>
        </p:nvSpPr>
        <p:spPr>
          <a:xfrm>
            <a:off x="7290907" y="2678607"/>
            <a:ext cx="1390696" cy="2003227"/>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Ubuntu"/>
              <a:ea typeface="Ubuntu"/>
              <a:cs typeface="Ubuntu"/>
              <a:sym typeface="Ubuntu"/>
            </a:endParaRPr>
          </a:p>
        </p:txBody>
      </p:sp>
      <p:sp>
        <p:nvSpPr>
          <p:cNvPr id="3423" name="Google Shape;3423;p233"/>
          <p:cNvSpPr/>
          <p:nvPr/>
        </p:nvSpPr>
        <p:spPr>
          <a:xfrm>
            <a:off x="9631507" y="2678607"/>
            <a:ext cx="1390696" cy="2003227"/>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Ubuntu"/>
              <a:ea typeface="Ubuntu"/>
              <a:cs typeface="Ubuntu"/>
              <a:sym typeface="Ubuntu"/>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5"/>
                                        </p:tgtEl>
                                        <p:attrNameLst>
                                          <p:attrName>style.visibility</p:attrName>
                                        </p:attrNameLst>
                                      </p:cBhvr>
                                      <p:to>
                                        <p:strVal val="visible"/>
                                      </p:to>
                                    </p:set>
                                    <p:animEffect filter="fade" transition="in">
                                      <p:cBhvr>
                                        <p:cTn dur="500"/>
                                        <p:tgtEl>
                                          <p:spTgt spid="3415"/>
                                        </p:tgtEl>
                                      </p:cBhvr>
                                    </p:animEffect>
                                  </p:childTnLst>
                                </p:cTn>
                              </p:par>
                              <p:par>
                                <p:cTn fill="hold" nodeType="withEffect" presetClass="entr" presetID="10" presetSubtype="0">
                                  <p:stCondLst>
                                    <p:cond delay="0"/>
                                  </p:stCondLst>
                                  <p:childTnLst>
                                    <p:set>
                                      <p:cBhvr>
                                        <p:cTn dur="1" fill="hold">
                                          <p:stCondLst>
                                            <p:cond delay="0"/>
                                          </p:stCondLst>
                                        </p:cTn>
                                        <p:tgtEl>
                                          <p:spTgt spid="3416"/>
                                        </p:tgtEl>
                                        <p:attrNameLst>
                                          <p:attrName>style.visibility</p:attrName>
                                        </p:attrNameLst>
                                      </p:cBhvr>
                                      <p:to>
                                        <p:strVal val="visible"/>
                                      </p:to>
                                    </p:set>
                                    <p:animEffect filter="fade" transition="in">
                                      <p:cBhvr>
                                        <p:cTn dur="500"/>
                                        <p:tgtEl>
                                          <p:spTgt spid="3416"/>
                                        </p:tgtEl>
                                      </p:cBhvr>
                                    </p:animEffect>
                                  </p:childTnLst>
                                </p:cTn>
                              </p:par>
                              <p:par>
                                <p:cTn fill="hold" nodeType="withEffect" presetClass="entr" presetID="10" presetSubtype="0">
                                  <p:stCondLst>
                                    <p:cond delay="0"/>
                                  </p:stCondLst>
                                  <p:childTnLst>
                                    <p:set>
                                      <p:cBhvr>
                                        <p:cTn dur="1" fill="hold">
                                          <p:stCondLst>
                                            <p:cond delay="0"/>
                                          </p:stCondLst>
                                        </p:cTn>
                                        <p:tgtEl>
                                          <p:spTgt spid="3417"/>
                                        </p:tgtEl>
                                        <p:attrNameLst>
                                          <p:attrName>style.visibility</p:attrName>
                                        </p:attrNameLst>
                                      </p:cBhvr>
                                      <p:to>
                                        <p:strVal val="visible"/>
                                      </p:to>
                                    </p:set>
                                    <p:animEffect filter="fade" transition="in">
                                      <p:cBhvr>
                                        <p:cTn dur="500"/>
                                        <p:tgtEl>
                                          <p:spTgt spid="3417"/>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405"/>
                                        </p:tgtEl>
                                      </p:cBhvr>
                                    </p:animEffect>
                                    <p:set>
                                      <p:cBhvr>
                                        <p:cTn dur="1" fill="hold">
                                          <p:stCondLst>
                                            <p:cond delay="500"/>
                                          </p:stCondLst>
                                        </p:cTn>
                                        <p:tgtEl>
                                          <p:spTgt spid="34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18"/>
                                        </p:tgtEl>
                                        <p:attrNameLst>
                                          <p:attrName>style.visibility</p:attrName>
                                        </p:attrNameLst>
                                      </p:cBhvr>
                                      <p:to>
                                        <p:strVal val="visible"/>
                                      </p:to>
                                    </p:set>
                                    <p:animEffect filter="fade" transition="in">
                                      <p:cBhvr>
                                        <p:cTn dur="500"/>
                                        <p:tgtEl>
                                          <p:spTgt spid="3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9"/>
                                        </p:tgtEl>
                                        <p:attrNameLst>
                                          <p:attrName>style.visibility</p:attrName>
                                        </p:attrNameLst>
                                      </p:cBhvr>
                                      <p:to>
                                        <p:strVal val="visible"/>
                                      </p:to>
                                    </p:set>
                                    <p:animEffect filter="fade" transition="in">
                                      <p:cBhvr>
                                        <p:cTn dur="500"/>
                                        <p:tgtEl>
                                          <p:spTgt spid="3419"/>
                                        </p:tgtEl>
                                      </p:cBhvr>
                                    </p:animEffect>
                                  </p:childTnLst>
                                </p:cTn>
                              </p:par>
                              <p:par>
                                <p:cTn fill="hold" nodeType="withEffect" presetClass="entr" presetID="10" presetSubtype="0">
                                  <p:stCondLst>
                                    <p:cond delay="500"/>
                                  </p:stCondLst>
                                  <p:childTnLst>
                                    <p:set>
                                      <p:cBhvr>
                                        <p:cTn dur="1" fill="hold">
                                          <p:stCondLst>
                                            <p:cond delay="0"/>
                                          </p:stCondLst>
                                        </p:cTn>
                                        <p:tgtEl>
                                          <p:spTgt spid="3395"/>
                                        </p:tgtEl>
                                        <p:attrNameLst>
                                          <p:attrName>style.visibility</p:attrName>
                                        </p:attrNameLst>
                                      </p:cBhvr>
                                      <p:to>
                                        <p:strVal val="visible"/>
                                      </p:to>
                                    </p:set>
                                    <p:animEffect filter="fade" transition="in">
                                      <p:cBhvr>
                                        <p:cTn dur="500"/>
                                        <p:tgtEl>
                                          <p:spTgt spid="3395"/>
                                        </p:tgtEl>
                                      </p:cBhvr>
                                    </p:animEffect>
                                  </p:childTnLst>
                                </p:cTn>
                              </p:par>
                              <p:par>
                                <p:cTn fill="hold" nodeType="withEffect" presetClass="entr" presetID="10" presetSubtype="0">
                                  <p:stCondLst>
                                    <p:cond delay="250"/>
                                  </p:stCondLst>
                                  <p:childTnLst>
                                    <p:set>
                                      <p:cBhvr>
                                        <p:cTn dur="1" fill="hold">
                                          <p:stCondLst>
                                            <p:cond delay="0"/>
                                          </p:stCondLst>
                                        </p:cTn>
                                        <p:tgtEl>
                                          <p:spTgt spid="3420"/>
                                        </p:tgtEl>
                                        <p:attrNameLst>
                                          <p:attrName>style.visibility</p:attrName>
                                        </p:attrNameLst>
                                      </p:cBhvr>
                                      <p:to>
                                        <p:strVal val="visible"/>
                                      </p:to>
                                    </p:set>
                                    <p:animEffect filter="fade" transition="in">
                                      <p:cBhvr>
                                        <p:cTn dur="500"/>
                                        <p:tgtEl>
                                          <p:spTgt spid="3420"/>
                                        </p:tgtEl>
                                      </p:cBhvr>
                                    </p:animEffect>
                                  </p:childTnLst>
                                </p:cTn>
                              </p:par>
                              <p:par>
                                <p:cTn fill="hold" nodeType="withEffect" presetClass="entr" presetID="10" presetSubtype="0">
                                  <p:stCondLst>
                                    <p:cond delay="750"/>
                                  </p:stCondLst>
                                  <p:childTnLst>
                                    <p:set>
                                      <p:cBhvr>
                                        <p:cTn dur="1" fill="hold">
                                          <p:stCondLst>
                                            <p:cond delay="0"/>
                                          </p:stCondLst>
                                        </p:cTn>
                                        <p:tgtEl>
                                          <p:spTgt spid="3422"/>
                                        </p:tgtEl>
                                        <p:attrNameLst>
                                          <p:attrName>style.visibility</p:attrName>
                                        </p:attrNameLst>
                                      </p:cBhvr>
                                      <p:to>
                                        <p:strVal val="visible"/>
                                      </p:to>
                                    </p:set>
                                    <p:animEffect filter="fade" transition="in">
                                      <p:cBhvr>
                                        <p:cTn dur="500"/>
                                        <p:tgtEl>
                                          <p:spTgt spid="3422"/>
                                        </p:tgtEl>
                                      </p:cBhvr>
                                    </p:animEffect>
                                  </p:childTnLst>
                                </p:cTn>
                              </p:par>
                              <p:par>
                                <p:cTn fill="hold" nodeType="withEffect" presetClass="entr" presetID="10" presetSubtype="0">
                                  <p:stCondLst>
                                    <p:cond delay="500"/>
                                  </p:stCondLst>
                                  <p:childTnLst>
                                    <p:set>
                                      <p:cBhvr>
                                        <p:cTn dur="1" fill="hold">
                                          <p:stCondLst>
                                            <p:cond delay="0"/>
                                          </p:stCondLst>
                                        </p:cTn>
                                        <p:tgtEl>
                                          <p:spTgt spid="3421"/>
                                        </p:tgtEl>
                                        <p:attrNameLst>
                                          <p:attrName>style.visibility</p:attrName>
                                        </p:attrNameLst>
                                      </p:cBhvr>
                                      <p:to>
                                        <p:strVal val="visible"/>
                                      </p:to>
                                    </p:set>
                                    <p:animEffect filter="fade" transition="in">
                                      <p:cBhvr>
                                        <p:cTn dur="500"/>
                                        <p:tgtEl>
                                          <p:spTgt spid="3421"/>
                                        </p:tgtEl>
                                      </p:cBhvr>
                                    </p:animEffect>
                                  </p:childTnLst>
                                </p:cTn>
                              </p:par>
                              <p:par>
                                <p:cTn fill="hold" nodeType="withEffect" presetClass="entr" presetID="10" presetSubtype="0">
                                  <p:stCondLst>
                                    <p:cond delay="1000"/>
                                  </p:stCondLst>
                                  <p:childTnLst>
                                    <p:set>
                                      <p:cBhvr>
                                        <p:cTn dur="1" fill="hold">
                                          <p:stCondLst>
                                            <p:cond delay="0"/>
                                          </p:stCondLst>
                                        </p:cTn>
                                        <p:tgtEl>
                                          <p:spTgt spid="3423"/>
                                        </p:tgtEl>
                                        <p:attrNameLst>
                                          <p:attrName>style.visibility</p:attrName>
                                        </p:attrNameLst>
                                      </p:cBhvr>
                                      <p:to>
                                        <p:strVal val="visible"/>
                                      </p:to>
                                    </p:set>
                                    <p:animEffect filter="fade" transition="in">
                                      <p:cBhvr>
                                        <p:cTn dur="500"/>
                                        <p:tgtEl>
                                          <p:spTgt spid="3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8" name="Shape 3428"/>
        <p:cNvGrpSpPr/>
        <p:nvPr/>
      </p:nvGrpSpPr>
      <p:grpSpPr>
        <a:xfrm>
          <a:off x="0" y="0"/>
          <a:ext cx="0" cy="0"/>
          <a:chOff x="0" y="0"/>
          <a:chExt cx="0" cy="0"/>
        </a:xfrm>
      </p:grpSpPr>
      <p:sp>
        <p:nvSpPr>
          <p:cNvPr id="3429" name="Google Shape;3429;p234"/>
          <p:cNvSpPr/>
          <p:nvPr/>
        </p:nvSpPr>
        <p:spPr>
          <a:xfrm rot="5400000">
            <a:off x="5241303" y="3337973"/>
            <a:ext cx="1159933" cy="999942"/>
          </a:xfrm>
          <a:prstGeom prst="hexagon">
            <a:avLst>
              <a:gd fmla="val 25000" name="adj"/>
              <a:gd fmla="val 115470" name="vf"/>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Ubuntu"/>
              <a:ea typeface="Ubuntu"/>
              <a:cs typeface="Ubuntu"/>
              <a:sym typeface="Ubuntu"/>
            </a:endParaRPr>
          </a:p>
        </p:txBody>
      </p:sp>
      <p:sp>
        <p:nvSpPr>
          <p:cNvPr id="3430" name="Google Shape;3430;p234"/>
          <p:cNvSpPr txBox="1"/>
          <p:nvPr/>
        </p:nvSpPr>
        <p:spPr>
          <a:xfrm>
            <a:off x="5476459" y="3437944"/>
            <a:ext cx="689615" cy="799954"/>
          </a:xfrm>
          <a:prstGeom prst="rect">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Ubuntu"/>
              <a:buNone/>
            </a:pPr>
            <a:r>
              <a:rPr b="1" i="0" lang="en-US" sz="1200" u="none" cap="none" strike="noStrike">
                <a:solidFill>
                  <a:srgbClr val="FFFFFF"/>
                </a:solidFill>
                <a:latin typeface="Ubuntu"/>
                <a:ea typeface="Ubuntu"/>
                <a:cs typeface="Ubuntu"/>
                <a:sym typeface="Ubuntu"/>
              </a:rPr>
              <a:t>API Server</a:t>
            </a:r>
            <a:endParaRPr b="0" i="0" sz="1800" u="none" cap="none" strike="noStrike">
              <a:solidFill>
                <a:srgbClr val="000000"/>
              </a:solidFill>
              <a:latin typeface="Ubuntu"/>
              <a:ea typeface="Ubuntu"/>
              <a:cs typeface="Ubuntu"/>
              <a:sym typeface="Ubuntu"/>
            </a:endParaRPr>
          </a:p>
        </p:txBody>
      </p:sp>
      <p:sp>
        <p:nvSpPr>
          <p:cNvPr id="3431" name="Google Shape;3431;p234"/>
          <p:cNvSpPr/>
          <p:nvPr/>
        </p:nvSpPr>
        <p:spPr>
          <a:xfrm rot="5400000">
            <a:off x="5241303" y="3337971"/>
            <a:ext cx="1159933" cy="999942"/>
          </a:xfrm>
          <a:prstGeom prst="hexagon">
            <a:avLst>
              <a:gd fmla="val 25000" name="adj"/>
              <a:gd fmla="val 115470" name="vf"/>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Ubuntu"/>
              <a:ea typeface="Ubuntu"/>
              <a:cs typeface="Ubuntu"/>
              <a:sym typeface="Ubuntu"/>
            </a:endParaRPr>
          </a:p>
        </p:txBody>
      </p:sp>
      <p:sp>
        <p:nvSpPr>
          <p:cNvPr id="3432" name="Google Shape;3432;p234"/>
          <p:cNvSpPr txBox="1"/>
          <p:nvPr/>
        </p:nvSpPr>
        <p:spPr>
          <a:xfrm>
            <a:off x="5476459" y="3437944"/>
            <a:ext cx="689615" cy="799954"/>
          </a:xfrm>
          <a:prstGeom prst="rect">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Ubuntu"/>
              <a:buNone/>
            </a:pPr>
            <a:r>
              <a:rPr b="1" i="0" lang="en-US" sz="1200" u="none" cap="none" strike="noStrike">
                <a:solidFill>
                  <a:srgbClr val="FFFFFF"/>
                </a:solidFill>
                <a:latin typeface="Ubuntu"/>
                <a:ea typeface="Ubuntu"/>
                <a:cs typeface="Ubuntu"/>
                <a:sym typeface="Ubuntu"/>
              </a:rPr>
              <a:t>etcd</a:t>
            </a:r>
            <a:endParaRPr b="1" i="0" sz="1200" u="none" cap="none" strike="noStrike">
              <a:solidFill>
                <a:srgbClr val="FFFFFF"/>
              </a:solidFill>
              <a:latin typeface="Ubuntu"/>
              <a:ea typeface="Ubuntu"/>
              <a:cs typeface="Ubuntu"/>
              <a:sym typeface="Ubuntu"/>
            </a:endParaRPr>
          </a:p>
        </p:txBody>
      </p:sp>
      <p:sp>
        <p:nvSpPr>
          <p:cNvPr id="3433" name="Google Shape;3433;p234"/>
          <p:cNvSpPr/>
          <p:nvPr/>
        </p:nvSpPr>
        <p:spPr>
          <a:xfrm rot="5400000">
            <a:off x="5241303" y="3337969"/>
            <a:ext cx="1159933" cy="999942"/>
          </a:xfrm>
          <a:prstGeom prst="hexagon">
            <a:avLst>
              <a:gd fmla="val 25000" name="adj"/>
              <a:gd fmla="val 115470" name="vf"/>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Ubuntu"/>
              <a:ea typeface="Ubuntu"/>
              <a:cs typeface="Ubuntu"/>
              <a:sym typeface="Ubuntu"/>
            </a:endParaRPr>
          </a:p>
        </p:txBody>
      </p:sp>
      <p:sp>
        <p:nvSpPr>
          <p:cNvPr id="3434" name="Google Shape;3434;p234"/>
          <p:cNvSpPr txBox="1"/>
          <p:nvPr/>
        </p:nvSpPr>
        <p:spPr>
          <a:xfrm>
            <a:off x="5476459" y="3437944"/>
            <a:ext cx="689615" cy="799954"/>
          </a:xfrm>
          <a:prstGeom prst="rect">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Ubuntu"/>
              <a:buNone/>
            </a:pPr>
            <a:r>
              <a:rPr b="1" i="0" lang="en-US" sz="1200" u="none" cap="none" strike="noStrike">
                <a:solidFill>
                  <a:srgbClr val="FFFFFF"/>
                </a:solidFill>
                <a:latin typeface="Ubuntu"/>
                <a:ea typeface="Ubuntu"/>
                <a:cs typeface="Ubuntu"/>
                <a:sym typeface="Ubuntu"/>
              </a:rPr>
              <a:t>kubelet</a:t>
            </a:r>
            <a:endParaRPr b="1" i="0" sz="1200" u="none" cap="none" strike="noStrike">
              <a:solidFill>
                <a:srgbClr val="FFFFFF"/>
              </a:solidFill>
              <a:latin typeface="Ubuntu"/>
              <a:ea typeface="Ubuntu"/>
              <a:cs typeface="Ubuntu"/>
              <a:sym typeface="Ubuntu"/>
            </a:endParaRPr>
          </a:p>
        </p:txBody>
      </p:sp>
      <p:sp>
        <p:nvSpPr>
          <p:cNvPr id="3435" name="Google Shape;3435;p234"/>
          <p:cNvSpPr/>
          <p:nvPr/>
        </p:nvSpPr>
        <p:spPr>
          <a:xfrm rot="5400000">
            <a:off x="5241299" y="3337967"/>
            <a:ext cx="1159933" cy="999942"/>
          </a:xfrm>
          <a:prstGeom prst="hexagon">
            <a:avLst>
              <a:gd fmla="val 25000" name="adj"/>
              <a:gd fmla="val 115470" name="vf"/>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Ubuntu"/>
              <a:ea typeface="Ubuntu"/>
              <a:cs typeface="Ubuntu"/>
              <a:sym typeface="Ubuntu"/>
            </a:endParaRPr>
          </a:p>
        </p:txBody>
      </p:sp>
      <p:sp>
        <p:nvSpPr>
          <p:cNvPr id="3436" name="Google Shape;3436;p234"/>
          <p:cNvSpPr txBox="1"/>
          <p:nvPr/>
        </p:nvSpPr>
        <p:spPr>
          <a:xfrm>
            <a:off x="5476434" y="3437944"/>
            <a:ext cx="689615" cy="799954"/>
          </a:xfrm>
          <a:prstGeom prst="rect">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Ubuntu"/>
              <a:buNone/>
            </a:pPr>
            <a:r>
              <a:rPr b="1" i="0" lang="en-US" sz="1200" u="none" cap="none" strike="noStrike">
                <a:solidFill>
                  <a:srgbClr val="FFFFFF"/>
                </a:solidFill>
                <a:latin typeface="Ubuntu"/>
                <a:ea typeface="Ubuntu"/>
                <a:cs typeface="Ubuntu"/>
                <a:sym typeface="Ubuntu"/>
              </a:rPr>
              <a:t>Container Runtime</a:t>
            </a:r>
            <a:endParaRPr b="0" i="0" sz="1800" u="none" cap="none" strike="noStrike">
              <a:solidFill>
                <a:srgbClr val="000000"/>
              </a:solidFill>
              <a:latin typeface="Ubuntu"/>
              <a:ea typeface="Ubuntu"/>
              <a:cs typeface="Ubuntu"/>
              <a:sym typeface="Ubuntu"/>
            </a:endParaRPr>
          </a:p>
        </p:txBody>
      </p:sp>
      <p:sp>
        <p:nvSpPr>
          <p:cNvPr id="3437" name="Google Shape;3437;p234"/>
          <p:cNvSpPr/>
          <p:nvPr/>
        </p:nvSpPr>
        <p:spPr>
          <a:xfrm rot="5400000">
            <a:off x="5241299" y="3337961"/>
            <a:ext cx="1159933" cy="999942"/>
          </a:xfrm>
          <a:prstGeom prst="hexagon">
            <a:avLst>
              <a:gd fmla="val 25000" name="adj"/>
              <a:gd fmla="val 115470" name="vf"/>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Ubuntu"/>
              <a:ea typeface="Ubuntu"/>
              <a:cs typeface="Ubuntu"/>
              <a:sym typeface="Ubuntu"/>
            </a:endParaRPr>
          </a:p>
        </p:txBody>
      </p:sp>
      <p:sp>
        <p:nvSpPr>
          <p:cNvPr id="3438" name="Google Shape;3438;p234"/>
          <p:cNvSpPr txBox="1"/>
          <p:nvPr/>
        </p:nvSpPr>
        <p:spPr>
          <a:xfrm>
            <a:off x="5476434" y="3437944"/>
            <a:ext cx="689615" cy="799954"/>
          </a:xfrm>
          <a:prstGeom prst="rect">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Ubuntu"/>
              <a:buNone/>
            </a:pPr>
            <a:r>
              <a:rPr b="1" i="0" lang="en-US" sz="1200" u="none" cap="none" strike="noStrike">
                <a:solidFill>
                  <a:srgbClr val="FFFFFF"/>
                </a:solidFill>
                <a:latin typeface="Ubuntu"/>
                <a:ea typeface="Ubuntu"/>
                <a:cs typeface="Ubuntu"/>
                <a:sym typeface="Ubuntu"/>
              </a:rPr>
              <a:t>Controller</a:t>
            </a:r>
            <a:endParaRPr b="0" i="0" sz="1800" u="none" cap="none" strike="noStrike">
              <a:solidFill>
                <a:srgbClr val="000000"/>
              </a:solidFill>
              <a:latin typeface="Ubuntu"/>
              <a:ea typeface="Ubuntu"/>
              <a:cs typeface="Ubuntu"/>
              <a:sym typeface="Ubuntu"/>
            </a:endParaRPr>
          </a:p>
        </p:txBody>
      </p:sp>
      <p:sp>
        <p:nvSpPr>
          <p:cNvPr id="3439" name="Google Shape;3439;p234"/>
          <p:cNvSpPr/>
          <p:nvPr/>
        </p:nvSpPr>
        <p:spPr>
          <a:xfrm rot="5400000">
            <a:off x="5241299" y="3337955"/>
            <a:ext cx="1159933" cy="999942"/>
          </a:xfrm>
          <a:prstGeom prst="hexagon">
            <a:avLst>
              <a:gd fmla="val 25000" name="adj"/>
              <a:gd fmla="val 115470" name="vf"/>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Ubuntu"/>
              <a:ea typeface="Ubuntu"/>
              <a:cs typeface="Ubuntu"/>
              <a:sym typeface="Ubuntu"/>
            </a:endParaRPr>
          </a:p>
        </p:txBody>
      </p:sp>
      <p:sp>
        <p:nvSpPr>
          <p:cNvPr id="3440" name="Google Shape;3440;p234"/>
          <p:cNvSpPr txBox="1"/>
          <p:nvPr/>
        </p:nvSpPr>
        <p:spPr>
          <a:xfrm>
            <a:off x="5476434" y="3437944"/>
            <a:ext cx="689615" cy="799954"/>
          </a:xfrm>
          <a:prstGeom prst="rect">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Ubuntu"/>
              <a:buNone/>
            </a:pPr>
            <a:r>
              <a:rPr b="1" i="0" lang="en-US" sz="1200" u="none" cap="none" strike="noStrike">
                <a:solidFill>
                  <a:srgbClr val="FFFFFF"/>
                </a:solidFill>
                <a:latin typeface="Ubuntu"/>
                <a:ea typeface="Ubuntu"/>
                <a:cs typeface="Ubuntu"/>
                <a:sym typeface="Ubuntu"/>
              </a:rPr>
              <a:t>Scheduler</a:t>
            </a:r>
            <a:endParaRPr b="0" i="0" sz="1800" u="none" cap="none" strike="noStrike">
              <a:solidFill>
                <a:srgbClr val="000000"/>
              </a:solidFill>
              <a:latin typeface="Ubuntu"/>
              <a:ea typeface="Ubuntu"/>
              <a:cs typeface="Ubuntu"/>
              <a:sym typeface="Ubuntu"/>
            </a:endParaRPr>
          </a:p>
        </p:txBody>
      </p:sp>
      <p:sp>
        <p:nvSpPr>
          <p:cNvPr id="3441" name="Google Shape;3441;p234"/>
          <p:cNvSpPr/>
          <p:nvPr/>
        </p:nvSpPr>
        <p:spPr>
          <a:xfrm rot="5400000">
            <a:off x="5241306" y="3337972"/>
            <a:ext cx="1159933" cy="999942"/>
          </a:xfrm>
          <a:prstGeom prst="hexagon">
            <a:avLst>
              <a:gd fmla="val 25000" name="adj"/>
              <a:gd fmla="val 115470" name="vf"/>
            </a:avLst>
          </a:prstGeom>
          <a:gradFill>
            <a:gsLst>
              <a:gs pos="0">
                <a:srgbClr val="3566F1"/>
              </a:gs>
              <a:gs pos="100000">
                <a:schemeClr val="accent6"/>
              </a:gs>
            </a:gsLst>
            <a:lin ang="2700000" scaled="0"/>
          </a:gradFill>
          <a:ln>
            <a:noFill/>
          </a:ln>
          <a:effectLst>
            <a:outerShdw sx="1000" rotWithShape="0" algn="ctr" sy="1000">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Ubuntu"/>
              <a:ea typeface="Ubuntu"/>
              <a:cs typeface="Ubuntu"/>
              <a:sym typeface="Ubuntu"/>
            </a:endParaRPr>
          </a:p>
        </p:txBody>
      </p:sp>
      <p:sp>
        <p:nvSpPr>
          <p:cNvPr id="3442" name="Google Shape;3442;p234"/>
          <p:cNvSpPr txBox="1"/>
          <p:nvPr/>
        </p:nvSpPr>
        <p:spPr>
          <a:xfrm>
            <a:off x="5401117" y="3437944"/>
            <a:ext cx="840300" cy="799954"/>
          </a:xfrm>
          <a:prstGeom prst="rect">
            <a:avLst/>
          </a:prstGeom>
          <a:gradFill>
            <a:gsLst>
              <a:gs pos="0">
                <a:srgbClr val="3566F1"/>
              </a:gs>
              <a:gs pos="100000">
                <a:schemeClr val="accent6"/>
              </a:gs>
            </a:gsLst>
            <a:lin ang="2700000" scaled="0"/>
          </a:gradFill>
          <a:ln>
            <a:noFill/>
          </a:ln>
          <a:effectLst>
            <a:outerShdw rotWithShape="0" algn="ctr">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Kube</a:t>
            </a:r>
            <a:endParaRPr b="0" i="0" sz="1800" u="none" cap="none" strike="noStrike">
              <a:solidFill>
                <a:srgbClr val="FFFFFF"/>
              </a:solidFill>
              <a:latin typeface="Ubuntu"/>
              <a:ea typeface="Ubuntu"/>
              <a:cs typeface="Ubuntu"/>
              <a:sym typeface="Ubuntu"/>
            </a:endParaRPr>
          </a:p>
        </p:txBody>
      </p:sp>
      <p:sp>
        <p:nvSpPr>
          <p:cNvPr id="3443" name="Google Shape;3443;p234"/>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Components</a:t>
            </a:r>
            <a:endParaRPr/>
          </a:p>
        </p:txBody>
      </p:sp>
      <p:pic>
        <p:nvPicPr>
          <p:cNvPr descr="A close up of a logo&#10;&#10;Description generated with very high confidence" id="3444" name="Google Shape;3444;p234"/>
          <p:cNvPicPr preferRelativeResize="0"/>
          <p:nvPr/>
        </p:nvPicPr>
        <p:blipFill rotWithShape="1">
          <a:blip r:embed="rId3">
            <a:alphaModFix/>
          </a:blip>
          <a:srcRect b="0" l="0" r="0" t="0"/>
          <a:stretch/>
        </p:blipFill>
        <p:spPr>
          <a:xfrm>
            <a:off x="0" y="1132827"/>
            <a:ext cx="3285066" cy="3285066"/>
          </a:xfrm>
          <a:prstGeom prst="rect">
            <a:avLst/>
          </a:prstGeom>
          <a:noFill/>
          <a:ln>
            <a:noFill/>
          </a:ln>
        </p:spPr>
      </p:pic>
      <p:cxnSp>
        <p:nvCxnSpPr>
          <p:cNvPr id="3445" name="Google Shape;3445;p234"/>
          <p:cNvCxnSpPr/>
          <p:nvPr/>
        </p:nvCxnSpPr>
        <p:spPr>
          <a:xfrm rot="10800000">
            <a:off x="2455301" y="2489300"/>
            <a:ext cx="2167500" cy="355500"/>
          </a:xfrm>
          <a:prstGeom prst="bentConnector3">
            <a:avLst>
              <a:gd fmla="val 50000" name="adj1"/>
            </a:avLst>
          </a:prstGeom>
          <a:noFill/>
          <a:ln cap="flat" cmpd="sng" w="19050">
            <a:solidFill>
              <a:srgbClr val="3F3F3F"/>
            </a:solidFill>
            <a:prstDash val="dot"/>
            <a:round/>
            <a:headEnd len="med" w="med" type="stealth"/>
            <a:tailEnd len="med" w="med" type="stealth"/>
          </a:ln>
          <a:effectLst>
            <a:outerShdw blurRad="63500" sx="1000" rotWithShape="0" algn="tl" sy="1000">
              <a:srgbClr val="000000"/>
            </a:outerShdw>
          </a:effectLst>
        </p:spPr>
      </p:cxnSp>
      <p:pic>
        <p:nvPicPr>
          <p:cNvPr id="3446" name="Google Shape;3446;p234"/>
          <p:cNvPicPr preferRelativeResize="0"/>
          <p:nvPr/>
        </p:nvPicPr>
        <p:blipFill rotWithShape="1">
          <a:blip r:embed="rId4">
            <a:alphaModFix/>
          </a:blip>
          <a:srcRect b="0" l="0" r="0" t="0"/>
          <a:stretch/>
        </p:blipFill>
        <p:spPr>
          <a:xfrm>
            <a:off x="8747784" y="1107427"/>
            <a:ext cx="3335866" cy="3335866"/>
          </a:xfrm>
          <a:prstGeom prst="rect">
            <a:avLst/>
          </a:prstGeom>
          <a:noFill/>
          <a:ln>
            <a:noFill/>
          </a:ln>
        </p:spPr>
      </p:pic>
      <p:cxnSp>
        <p:nvCxnSpPr>
          <p:cNvPr id="3447" name="Google Shape;3447;p234"/>
          <p:cNvCxnSpPr/>
          <p:nvPr/>
        </p:nvCxnSpPr>
        <p:spPr>
          <a:xfrm rot="10800000">
            <a:off x="7049266" y="2544127"/>
            <a:ext cx="2687400" cy="368400"/>
          </a:xfrm>
          <a:prstGeom prst="bentConnector3">
            <a:avLst>
              <a:gd fmla="val 50000" name="adj1"/>
            </a:avLst>
          </a:prstGeom>
          <a:noFill/>
          <a:ln cap="flat" cmpd="sng" w="19050">
            <a:solidFill>
              <a:srgbClr val="3F3F3F"/>
            </a:solidFill>
            <a:prstDash val="dot"/>
            <a:round/>
            <a:headEnd len="med" w="med" type="stealth"/>
            <a:tailEnd len="med" w="med" type="stealth"/>
          </a:ln>
          <a:effectLst>
            <a:outerShdw blurRad="63500" sx="1000" rotWithShape="0" algn="tl" sy="1000">
              <a:srgbClr val="000000"/>
            </a:outerShdw>
          </a:effectLst>
        </p:spPr>
      </p:cxnSp>
      <p:cxnSp>
        <p:nvCxnSpPr>
          <p:cNvPr id="3448" name="Google Shape;3448;p234"/>
          <p:cNvCxnSpPr/>
          <p:nvPr/>
        </p:nvCxnSpPr>
        <p:spPr>
          <a:xfrm flipH="1">
            <a:off x="2404534" y="4410461"/>
            <a:ext cx="1752600" cy="513900"/>
          </a:xfrm>
          <a:prstGeom prst="bentConnector3">
            <a:avLst>
              <a:gd fmla="val 50000" name="adj1"/>
            </a:avLst>
          </a:prstGeom>
          <a:noFill/>
          <a:ln cap="flat" cmpd="sng" w="19050">
            <a:solidFill>
              <a:srgbClr val="3F3F3F"/>
            </a:solidFill>
            <a:prstDash val="dot"/>
            <a:round/>
            <a:headEnd len="med" w="med" type="stealth"/>
            <a:tailEnd len="med" w="med" type="stealth"/>
          </a:ln>
          <a:effectLst>
            <a:outerShdw blurRad="63500" sx="1000" rotWithShape="0" algn="tl" sy="1000">
              <a:srgbClr val="000000"/>
            </a:outerShdw>
          </a:effectLst>
        </p:spPr>
      </p:cxnSp>
      <p:pic>
        <p:nvPicPr>
          <p:cNvPr descr="A close up of a logo&#10;&#10;Description generated with very high confidence" id="3449" name="Google Shape;3449;p234"/>
          <p:cNvPicPr preferRelativeResize="0"/>
          <p:nvPr/>
        </p:nvPicPr>
        <p:blipFill rotWithShape="1">
          <a:blip r:embed="rId5">
            <a:alphaModFix/>
          </a:blip>
          <a:srcRect b="0" l="0" r="0" t="0"/>
          <a:stretch/>
        </p:blipFill>
        <p:spPr>
          <a:xfrm>
            <a:off x="465790" y="3303020"/>
            <a:ext cx="2887009" cy="2887009"/>
          </a:xfrm>
          <a:prstGeom prst="rect">
            <a:avLst/>
          </a:prstGeom>
          <a:noFill/>
          <a:ln>
            <a:noFill/>
          </a:ln>
        </p:spPr>
      </p:pic>
      <p:cxnSp>
        <p:nvCxnSpPr>
          <p:cNvPr id="3450" name="Google Shape;3450;p234"/>
          <p:cNvCxnSpPr/>
          <p:nvPr/>
        </p:nvCxnSpPr>
        <p:spPr>
          <a:xfrm flipH="1">
            <a:off x="2455468" y="5073170"/>
            <a:ext cx="2074200" cy="392100"/>
          </a:xfrm>
          <a:prstGeom prst="bentConnector3">
            <a:avLst>
              <a:gd fmla="val 50000" name="adj1"/>
            </a:avLst>
          </a:prstGeom>
          <a:noFill/>
          <a:ln cap="flat" cmpd="sng" w="19050">
            <a:solidFill>
              <a:srgbClr val="3F3F3F"/>
            </a:solidFill>
            <a:prstDash val="dot"/>
            <a:round/>
            <a:headEnd len="med" w="med" type="stealth"/>
            <a:tailEnd len="med" w="med" type="stealth"/>
          </a:ln>
          <a:effectLst>
            <a:outerShdw blurRad="63500" sx="1000" rotWithShape="0" algn="tl" sy="1000">
              <a:srgbClr val="000000"/>
            </a:outerShdw>
          </a:effectLst>
        </p:spPr>
      </p:cxnSp>
      <p:pic>
        <p:nvPicPr>
          <p:cNvPr descr="A close up of a logo&#10;&#10;Description generated with very high confidence" id="3451" name="Google Shape;3451;p234"/>
          <p:cNvPicPr preferRelativeResize="0"/>
          <p:nvPr/>
        </p:nvPicPr>
        <p:blipFill rotWithShape="1">
          <a:blip r:embed="rId6">
            <a:alphaModFix/>
          </a:blip>
          <a:srcRect b="0" l="0" r="0" t="0"/>
          <a:stretch/>
        </p:blipFill>
        <p:spPr>
          <a:xfrm>
            <a:off x="214196" y="3731262"/>
            <a:ext cx="3138603" cy="3138603"/>
          </a:xfrm>
          <a:prstGeom prst="rect">
            <a:avLst/>
          </a:prstGeom>
          <a:noFill/>
          <a:ln>
            <a:noFill/>
          </a:ln>
        </p:spPr>
      </p:pic>
      <p:cxnSp>
        <p:nvCxnSpPr>
          <p:cNvPr id="3452" name="Google Shape;3452;p234"/>
          <p:cNvCxnSpPr/>
          <p:nvPr/>
        </p:nvCxnSpPr>
        <p:spPr>
          <a:xfrm rot="10800000">
            <a:off x="7230597" y="5073168"/>
            <a:ext cx="2533500" cy="320100"/>
          </a:xfrm>
          <a:prstGeom prst="bentConnector3">
            <a:avLst>
              <a:gd fmla="val 50000" name="adj1"/>
            </a:avLst>
          </a:prstGeom>
          <a:noFill/>
          <a:ln cap="flat" cmpd="sng" w="19050">
            <a:solidFill>
              <a:srgbClr val="3F3F3F"/>
            </a:solidFill>
            <a:prstDash val="dot"/>
            <a:round/>
            <a:headEnd len="med" w="med" type="stealth"/>
            <a:tailEnd len="med" w="med" type="stealth"/>
          </a:ln>
          <a:effectLst>
            <a:outerShdw blurRad="63500" sx="1000" rotWithShape="0" algn="tl" sy="1000">
              <a:srgbClr val="000000"/>
            </a:outerShdw>
          </a:effectLst>
        </p:spPr>
      </p:cxnSp>
      <p:pic>
        <p:nvPicPr>
          <p:cNvPr descr="A close up of a logo&#10;&#10;Description generated with very high confidence" id="3453" name="Google Shape;3453;p234"/>
          <p:cNvPicPr preferRelativeResize="0"/>
          <p:nvPr/>
        </p:nvPicPr>
        <p:blipFill rotWithShape="1">
          <a:blip r:embed="rId7">
            <a:alphaModFix/>
          </a:blip>
          <a:srcRect b="0" l="0" r="0" t="0"/>
          <a:stretch/>
        </p:blipFill>
        <p:spPr>
          <a:xfrm>
            <a:off x="9023820" y="3698241"/>
            <a:ext cx="2844800" cy="2844800"/>
          </a:xfrm>
          <a:prstGeom prst="rect">
            <a:avLst/>
          </a:prstGeom>
          <a:noFill/>
          <a:ln>
            <a:noFill/>
          </a:ln>
        </p:spPr>
      </p:pic>
      <p:pic>
        <p:nvPicPr>
          <p:cNvPr descr="A close up of a logo&#10;&#10;Description generated with very high confidence" id="3454" name="Google Shape;3454;p234"/>
          <p:cNvPicPr preferRelativeResize="0"/>
          <p:nvPr/>
        </p:nvPicPr>
        <p:blipFill rotWithShape="1">
          <a:blip r:embed="rId8">
            <a:alphaModFix/>
          </a:blip>
          <a:srcRect b="28881" l="41925" r="34186" t="27412"/>
          <a:stretch/>
        </p:blipFill>
        <p:spPr>
          <a:xfrm>
            <a:off x="10410175" y="3148625"/>
            <a:ext cx="689625" cy="1261826"/>
          </a:xfrm>
          <a:prstGeom prst="rect">
            <a:avLst/>
          </a:prstGeom>
          <a:noFill/>
          <a:ln>
            <a:noFill/>
          </a:ln>
        </p:spPr>
      </p:pic>
      <p:cxnSp>
        <p:nvCxnSpPr>
          <p:cNvPr id="3455" name="Google Shape;3455;p234"/>
          <p:cNvCxnSpPr/>
          <p:nvPr/>
        </p:nvCxnSpPr>
        <p:spPr>
          <a:xfrm rot="10800000">
            <a:off x="7865368" y="3850500"/>
            <a:ext cx="2379300" cy="72900"/>
          </a:xfrm>
          <a:prstGeom prst="bentConnector3">
            <a:avLst>
              <a:gd fmla="val 50000" name="adj1"/>
            </a:avLst>
          </a:prstGeom>
          <a:noFill/>
          <a:ln cap="flat" cmpd="sng" w="19050">
            <a:solidFill>
              <a:srgbClr val="3F3F3F"/>
            </a:solidFill>
            <a:prstDash val="dot"/>
            <a:round/>
            <a:headEnd len="med" w="med" type="stealth"/>
            <a:tailEnd len="med" w="med" type="stealth"/>
          </a:ln>
          <a:effectLst>
            <a:outerShdw blurRad="63500" sx="1000" rotWithShape="0" algn="tl" sy="1000">
              <a:srgbClr val="000000"/>
            </a:outerShdw>
          </a:effectLst>
        </p:spPr>
      </p:cxn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9"/>
                                        </p:tgtEl>
                                        <p:attrNameLst>
                                          <p:attrName>style.visibility</p:attrName>
                                        </p:attrNameLst>
                                      </p:cBhvr>
                                      <p:to>
                                        <p:strVal val="visible"/>
                                      </p:to>
                                    </p:set>
                                    <p:animEffect filter="fade" transition="in">
                                      <p:cBhvr>
                                        <p:cTn dur="1000"/>
                                        <p:tgtEl>
                                          <p:spTgt spid="3429"/>
                                        </p:tgtEl>
                                      </p:cBhvr>
                                    </p:animEffect>
                                  </p:childTnLst>
                                </p:cTn>
                              </p:par>
                              <p:par>
                                <p:cTn fill="hold" nodeType="withEffect" presetClass="exit" presetID="10" presetSubtype="0">
                                  <p:stCondLst>
                                    <p:cond delay="0"/>
                                  </p:stCondLst>
                                  <p:childTnLst>
                                    <p:animEffect filter="fade" transition="out">
                                      <p:cBhvr>
                                        <p:cTn dur="2000"/>
                                        <p:tgtEl>
                                          <p:spTgt spid="3441"/>
                                        </p:tgtEl>
                                      </p:cBhvr>
                                    </p:animEffect>
                                    <p:set>
                                      <p:cBhvr>
                                        <p:cTn dur="1" fill="hold">
                                          <p:stCondLst>
                                            <p:cond delay="2000"/>
                                          </p:stCondLst>
                                        </p:cTn>
                                        <p:tgtEl>
                                          <p:spTgt spid="3441"/>
                                        </p:tgtEl>
                                        <p:attrNameLst>
                                          <p:attrName>style.visibility</p:attrName>
                                        </p:attrNameLst>
                                      </p:cBhvr>
                                      <p:to>
                                        <p:strVal val="hidden"/>
                                      </p:to>
                                    </p:set>
                                  </p:childTnLst>
                                </p:cTn>
                              </p:par>
                              <p:par>
                                <p:cTn fill="hold" nodeType="withEffect" presetClass="entr" presetID="10" presetSubtype="0">
                                  <p:stCondLst>
                                    <p:cond delay="250"/>
                                  </p:stCondLst>
                                  <p:childTnLst>
                                    <p:set>
                                      <p:cBhvr>
                                        <p:cTn dur="1" fill="hold">
                                          <p:stCondLst>
                                            <p:cond delay="0"/>
                                          </p:stCondLst>
                                        </p:cTn>
                                        <p:tgtEl>
                                          <p:spTgt spid="3431"/>
                                        </p:tgtEl>
                                        <p:attrNameLst>
                                          <p:attrName>style.visibility</p:attrName>
                                        </p:attrNameLst>
                                      </p:cBhvr>
                                      <p:to>
                                        <p:strVal val="visible"/>
                                      </p:to>
                                    </p:set>
                                    <p:animEffect filter="fade" transition="in">
                                      <p:cBhvr>
                                        <p:cTn dur="1000"/>
                                        <p:tgtEl>
                                          <p:spTgt spid="3431"/>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3433"/>
                                        </p:tgtEl>
                                        <p:attrNameLst>
                                          <p:attrName>style.visibility</p:attrName>
                                        </p:attrNameLst>
                                      </p:cBhvr>
                                      <p:to>
                                        <p:strVal val="visible"/>
                                      </p:to>
                                    </p:set>
                                    <p:animEffect filter="fade" transition="in">
                                      <p:cBhvr>
                                        <p:cTn dur="1000"/>
                                        <p:tgtEl>
                                          <p:spTgt spid="3433"/>
                                        </p:tgtEl>
                                      </p:cBhvr>
                                    </p:animEffect>
                                  </p:childTnLst>
                                </p:cTn>
                              </p:par>
                            </p:childTnLst>
                          </p:cTn>
                        </p:par>
                        <p:par>
                          <p:cTn fill="hold">
                            <p:stCondLst>
                              <p:cond delay="3000"/>
                            </p:stCondLst>
                            <p:childTnLst>
                              <p:par>
                                <p:cTn fill="hold" nodeType="afterEffect" presetClass="entr" presetID="10" presetSubtype="0">
                                  <p:stCondLst>
                                    <p:cond delay="750"/>
                                  </p:stCondLst>
                                  <p:childTnLst>
                                    <p:set>
                                      <p:cBhvr>
                                        <p:cTn dur="1" fill="hold">
                                          <p:stCondLst>
                                            <p:cond delay="0"/>
                                          </p:stCondLst>
                                        </p:cTn>
                                        <p:tgtEl>
                                          <p:spTgt spid="3435"/>
                                        </p:tgtEl>
                                        <p:attrNameLst>
                                          <p:attrName>style.visibility</p:attrName>
                                        </p:attrNameLst>
                                      </p:cBhvr>
                                      <p:to>
                                        <p:strVal val="visible"/>
                                      </p:to>
                                    </p:set>
                                    <p:animEffect filter="fade" transition="in">
                                      <p:cBhvr>
                                        <p:cTn dur="1000"/>
                                        <p:tgtEl>
                                          <p:spTgt spid="3435"/>
                                        </p:tgtEl>
                                      </p:cBhvr>
                                    </p:animEffect>
                                  </p:childTnLst>
                                </p:cTn>
                              </p:par>
                            </p:childTnLst>
                          </p:cTn>
                        </p:par>
                        <p:par>
                          <p:cTn fill="hold">
                            <p:stCondLst>
                              <p:cond delay="4000"/>
                            </p:stCondLst>
                            <p:childTnLst>
                              <p:par>
                                <p:cTn fill="hold" nodeType="afterEffect" presetClass="entr" presetID="10" presetSubtype="0">
                                  <p:stCondLst>
                                    <p:cond delay="1000"/>
                                  </p:stCondLst>
                                  <p:childTnLst>
                                    <p:set>
                                      <p:cBhvr>
                                        <p:cTn dur="1" fill="hold">
                                          <p:stCondLst>
                                            <p:cond delay="0"/>
                                          </p:stCondLst>
                                        </p:cTn>
                                        <p:tgtEl>
                                          <p:spTgt spid="3437"/>
                                        </p:tgtEl>
                                        <p:attrNameLst>
                                          <p:attrName>style.visibility</p:attrName>
                                        </p:attrNameLst>
                                      </p:cBhvr>
                                      <p:to>
                                        <p:strVal val="visible"/>
                                      </p:to>
                                    </p:set>
                                    <p:animEffect filter="fade" transition="in">
                                      <p:cBhvr>
                                        <p:cTn dur="1000"/>
                                        <p:tgtEl>
                                          <p:spTgt spid="3437"/>
                                        </p:tgtEl>
                                      </p:cBhvr>
                                    </p:animEffect>
                                  </p:childTnLst>
                                </p:cTn>
                              </p:par>
                            </p:childTnLst>
                          </p:cTn>
                        </p:par>
                        <p:par>
                          <p:cTn fill="hold">
                            <p:stCondLst>
                              <p:cond delay="5000"/>
                            </p:stCondLst>
                            <p:childTnLst>
                              <p:par>
                                <p:cTn fill="hold" nodeType="afterEffect" presetClass="entr" presetID="10" presetSubtype="0">
                                  <p:stCondLst>
                                    <p:cond delay="1250"/>
                                  </p:stCondLst>
                                  <p:childTnLst>
                                    <p:set>
                                      <p:cBhvr>
                                        <p:cTn dur="1" fill="hold">
                                          <p:stCondLst>
                                            <p:cond delay="0"/>
                                          </p:stCondLst>
                                        </p:cTn>
                                        <p:tgtEl>
                                          <p:spTgt spid="3439"/>
                                        </p:tgtEl>
                                        <p:attrNameLst>
                                          <p:attrName>style.visibility</p:attrName>
                                        </p:attrNameLst>
                                      </p:cBhvr>
                                      <p:to>
                                        <p:strVal val="visible"/>
                                      </p:to>
                                    </p:set>
                                    <p:animEffect filter="fade" transition="in">
                                      <p:cBhvr>
                                        <p:cTn dur="1000"/>
                                        <p:tgtEl>
                                          <p:spTgt spid="3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5"/>
                                        </p:tgtEl>
                                        <p:attrNameLst>
                                          <p:attrName>style.visibility</p:attrName>
                                        </p:attrNameLst>
                                      </p:cBhvr>
                                      <p:to>
                                        <p:strVal val="visible"/>
                                      </p:to>
                                    </p:set>
                                    <p:animEffect filter="fade" transition="in">
                                      <p:cBhvr>
                                        <p:cTn dur="500"/>
                                        <p:tgtEl>
                                          <p:spTgt spid="3445"/>
                                        </p:tgtEl>
                                      </p:cBhvr>
                                    </p:animEffect>
                                  </p:childTnLst>
                                </p:cTn>
                              </p:par>
                              <p:par>
                                <p:cTn fill="hold" nodeType="withEffect" presetClass="entr" presetID="1" presetSubtype="0">
                                  <p:stCondLst>
                                    <p:cond delay="0"/>
                                  </p:stCondLst>
                                  <p:childTnLst>
                                    <p:set>
                                      <p:cBhvr>
                                        <p:cTn dur="1" fill="hold">
                                          <p:stCondLst>
                                            <p:cond delay="0"/>
                                          </p:stCondLst>
                                        </p:cTn>
                                        <p:tgtEl>
                                          <p:spTgt spid="3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44"/>
                                        </p:tgtEl>
                                      </p:cBhvr>
                                    </p:animEffect>
                                    <p:set>
                                      <p:cBhvr>
                                        <p:cTn dur="1" fill="hold">
                                          <p:stCondLst>
                                            <p:cond delay="500"/>
                                          </p:stCondLst>
                                        </p:cTn>
                                        <p:tgtEl>
                                          <p:spTgt spid="3444"/>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445"/>
                                        </p:tgtEl>
                                      </p:cBhvr>
                                    </p:animEffect>
                                    <p:set>
                                      <p:cBhvr>
                                        <p:cTn dur="1" fill="hold">
                                          <p:stCondLst>
                                            <p:cond delay="500"/>
                                          </p:stCondLst>
                                        </p:cTn>
                                        <p:tgtEl>
                                          <p:spTgt spid="34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7"/>
                                        </p:tgtEl>
                                        <p:attrNameLst>
                                          <p:attrName>style.visibility</p:attrName>
                                        </p:attrNameLst>
                                      </p:cBhvr>
                                      <p:to>
                                        <p:strVal val="visible"/>
                                      </p:to>
                                    </p:set>
                                    <p:animEffect filter="fade" transition="in">
                                      <p:cBhvr>
                                        <p:cTn dur="500"/>
                                        <p:tgtEl>
                                          <p:spTgt spid="34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46"/>
                                        </p:tgtEl>
                                        <p:attrNameLst>
                                          <p:attrName>style.visibility</p:attrName>
                                        </p:attrNameLst>
                                      </p:cBhvr>
                                      <p:to>
                                        <p:strVal val="visible"/>
                                      </p:to>
                                    </p:set>
                                    <p:animEffect filter="fade" transition="in">
                                      <p:cBhvr>
                                        <p:cTn dur="500"/>
                                        <p:tgtEl>
                                          <p:spTgt spid="3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47"/>
                                        </p:tgtEl>
                                      </p:cBhvr>
                                    </p:animEffect>
                                    <p:set>
                                      <p:cBhvr>
                                        <p:cTn dur="1" fill="hold">
                                          <p:stCondLst>
                                            <p:cond delay="500"/>
                                          </p:stCondLst>
                                        </p:cTn>
                                        <p:tgtEl>
                                          <p:spTgt spid="34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446"/>
                                        </p:tgtEl>
                                      </p:cBhvr>
                                    </p:animEffect>
                                    <p:set>
                                      <p:cBhvr>
                                        <p:cTn dur="1" fill="hold">
                                          <p:stCondLst>
                                            <p:cond delay="500"/>
                                          </p:stCondLst>
                                        </p:cTn>
                                        <p:tgtEl>
                                          <p:spTgt spid="34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8"/>
                                        </p:tgtEl>
                                        <p:attrNameLst>
                                          <p:attrName>style.visibility</p:attrName>
                                        </p:attrNameLst>
                                      </p:cBhvr>
                                      <p:to>
                                        <p:strVal val="visible"/>
                                      </p:to>
                                    </p:set>
                                    <p:animEffect filter="fade" transition="in">
                                      <p:cBhvr>
                                        <p:cTn dur="500"/>
                                        <p:tgtEl>
                                          <p:spTgt spid="34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49"/>
                                        </p:tgtEl>
                                        <p:attrNameLst>
                                          <p:attrName>style.visibility</p:attrName>
                                        </p:attrNameLst>
                                      </p:cBhvr>
                                      <p:to>
                                        <p:strVal val="visible"/>
                                      </p:to>
                                    </p:set>
                                    <p:animEffect filter="fade" transition="in">
                                      <p:cBhvr>
                                        <p:cTn dur="500"/>
                                        <p:tgtEl>
                                          <p:spTgt spid="3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49"/>
                                        </p:tgtEl>
                                      </p:cBhvr>
                                    </p:animEffect>
                                    <p:set>
                                      <p:cBhvr>
                                        <p:cTn dur="1" fill="hold">
                                          <p:stCondLst>
                                            <p:cond delay="500"/>
                                          </p:stCondLst>
                                        </p:cTn>
                                        <p:tgtEl>
                                          <p:spTgt spid="3449"/>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448"/>
                                        </p:tgtEl>
                                      </p:cBhvr>
                                    </p:animEffect>
                                    <p:set>
                                      <p:cBhvr>
                                        <p:cTn dur="1" fill="hold">
                                          <p:stCondLst>
                                            <p:cond delay="500"/>
                                          </p:stCondLst>
                                        </p:cTn>
                                        <p:tgtEl>
                                          <p:spTgt spid="34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0"/>
                                        </p:tgtEl>
                                        <p:attrNameLst>
                                          <p:attrName>style.visibility</p:attrName>
                                        </p:attrNameLst>
                                      </p:cBhvr>
                                      <p:to>
                                        <p:strVal val="visible"/>
                                      </p:to>
                                    </p:set>
                                    <p:animEffect filter="fade" transition="in">
                                      <p:cBhvr>
                                        <p:cTn dur="500"/>
                                        <p:tgtEl>
                                          <p:spTgt spid="34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51"/>
                                        </p:tgtEl>
                                        <p:attrNameLst>
                                          <p:attrName>style.visibility</p:attrName>
                                        </p:attrNameLst>
                                      </p:cBhvr>
                                      <p:to>
                                        <p:strVal val="visible"/>
                                      </p:to>
                                    </p:set>
                                    <p:animEffect filter="fade" transition="in">
                                      <p:cBhvr>
                                        <p:cTn dur="500"/>
                                        <p:tgtEl>
                                          <p:spTgt spid="3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51"/>
                                        </p:tgtEl>
                                      </p:cBhvr>
                                    </p:animEffect>
                                    <p:set>
                                      <p:cBhvr>
                                        <p:cTn dur="1" fill="hold">
                                          <p:stCondLst>
                                            <p:cond delay="500"/>
                                          </p:stCondLst>
                                        </p:cTn>
                                        <p:tgtEl>
                                          <p:spTgt spid="3451"/>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450"/>
                                        </p:tgtEl>
                                      </p:cBhvr>
                                    </p:animEffect>
                                    <p:set>
                                      <p:cBhvr>
                                        <p:cTn dur="1" fill="hold">
                                          <p:stCondLst>
                                            <p:cond delay="500"/>
                                          </p:stCondLst>
                                        </p:cTn>
                                        <p:tgtEl>
                                          <p:spTgt spid="34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2"/>
                                        </p:tgtEl>
                                        <p:attrNameLst>
                                          <p:attrName>style.visibility</p:attrName>
                                        </p:attrNameLst>
                                      </p:cBhvr>
                                      <p:to>
                                        <p:strVal val="visible"/>
                                      </p:to>
                                    </p:set>
                                    <p:animEffect filter="fade" transition="in">
                                      <p:cBhvr>
                                        <p:cTn dur="500"/>
                                        <p:tgtEl>
                                          <p:spTgt spid="34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53"/>
                                        </p:tgtEl>
                                        <p:attrNameLst>
                                          <p:attrName>style.visibility</p:attrName>
                                        </p:attrNameLst>
                                      </p:cBhvr>
                                      <p:to>
                                        <p:strVal val="visible"/>
                                      </p:to>
                                    </p:set>
                                    <p:animEffect filter="fade" transition="in">
                                      <p:cBhvr>
                                        <p:cTn dur="500"/>
                                        <p:tgtEl>
                                          <p:spTgt spid="3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53"/>
                                        </p:tgtEl>
                                      </p:cBhvr>
                                    </p:animEffect>
                                    <p:set>
                                      <p:cBhvr>
                                        <p:cTn dur="1" fill="hold">
                                          <p:stCondLst>
                                            <p:cond delay="500"/>
                                          </p:stCondLst>
                                        </p:cTn>
                                        <p:tgtEl>
                                          <p:spTgt spid="3453"/>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452"/>
                                        </p:tgtEl>
                                      </p:cBhvr>
                                    </p:animEffect>
                                    <p:set>
                                      <p:cBhvr>
                                        <p:cTn dur="1" fill="hold">
                                          <p:stCondLst>
                                            <p:cond delay="500"/>
                                          </p:stCondLst>
                                        </p:cTn>
                                        <p:tgtEl>
                                          <p:spTgt spid="34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5"/>
                                        </p:tgtEl>
                                        <p:attrNameLst>
                                          <p:attrName>style.visibility</p:attrName>
                                        </p:attrNameLst>
                                      </p:cBhvr>
                                      <p:to>
                                        <p:strVal val="visible"/>
                                      </p:to>
                                    </p:set>
                                    <p:animEffect filter="fade" transition="in">
                                      <p:cBhvr>
                                        <p:cTn dur="500"/>
                                        <p:tgtEl>
                                          <p:spTgt spid="34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54"/>
                                        </p:tgtEl>
                                        <p:attrNameLst>
                                          <p:attrName>style.visibility</p:attrName>
                                        </p:attrNameLst>
                                      </p:cBhvr>
                                      <p:to>
                                        <p:strVal val="visible"/>
                                      </p:to>
                                    </p:set>
                                    <p:animEffect filter="fade" transition="in">
                                      <p:cBhvr>
                                        <p:cTn dur="500"/>
                                        <p:tgtEl>
                                          <p:spTgt spid="3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54"/>
                                        </p:tgtEl>
                                      </p:cBhvr>
                                    </p:animEffect>
                                    <p:set>
                                      <p:cBhvr>
                                        <p:cTn dur="1" fill="hold">
                                          <p:stCondLst>
                                            <p:cond delay="500"/>
                                          </p:stCondLst>
                                        </p:cTn>
                                        <p:tgtEl>
                                          <p:spTgt spid="3454"/>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455"/>
                                        </p:tgtEl>
                                      </p:cBhvr>
                                    </p:animEffect>
                                    <p:set>
                                      <p:cBhvr>
                                        <p:cTn dur="1" fill="hold">
                                          <p:stCondLst>
                                            <p:cond delay="500"/>
                                          </p:stCondLst>
                                        </p:cTn>
                                        <p:tgtEl>
                                          <p:spTgt spid="34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0" name="Shape 3460"/>
        <p:cNvGrpSpPr/>
        <p:nvPr/>
      </p:nvGrpSpPr>
      <p:grpSpPr>
        <a:xfrm>
          <a:off x="0" y="0"/>
          <a:ext cx="0" cy="0"/>
          <a:chOff x="0" y="0"/>
          <a:chExt cx="0" cy="0"/>
        </a:xfrm>
      </p:grpSpPr>
      <p:sp>
        <p:nvSpPr>
          <p:cNvPr id="3461" name="Google Shape;3461;p235"/>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Master vs Worker Nodes</a:t>
            </a:r>
            <a:endParaRPr/>
          </a:p>
        </p:txBody>
      </p:sp>
      <p:sp>
        <p:nvSpPr>
          <p:cNvPr id="3462" name="Google Shape;3462;p235"/>
          <p:cNvSpPr/>
          <p:nvPr/>
        </p:nvSpPr>
        <p:spPr>
          <a:xfrm>
            <a:off x="7836062" y="1967747"/>
            <a:ext cx="2870520" cy="2922506"/>
          </a:xfrm>
          <a:prstGeom prst="roundRect">
            <a:avLst>
              <a:gd fmla="val 6491" name="adj"/>
            </a:avLst>
          </a:prstGeom>
          <a:gradFill>
            <a:gsLst>
              <a:gs pos="0">
                <a:srgbClr val="E6514B">
                  <a:alpha val="40000"/>
                </a:srgbClr>
              </a:gs>
              <a:gs pos="100000">
                <a:srgbClr val="E69A3D">
                  <a:alpha val="40000"/>
                </a:srgbClr>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Ubuntu"/>
              <a:buNone/>
            </a:pPr>
            <a:r>
              <a:rPr b="0" i="0" lang="en-US" sz="1800" u="none" cap="none" strike="noStrike">
                <a:solidFill>
                  <a:srgbClr val="3F3F3F"/>
                </a:solidFill>
                <a:latin typeface="Ubuntu"/>
                <a:ea typeface="Ubuntu"/>
                <a:cs typeface="Ubuntu"/>
                <a:sym typeface="Ubuntu"/>
              </a:rPr>
              <a:t>Worker Node</a:t>
            </a:r>
            <a:endParaRPr b="0" i="0" sz="1800" u="none" cap="none" strike="noStrike">
              <a:solidFill>
                <a:srgbClr val="3F3F3F"/>
              </a:solidFill>
              <a:latin typeface="Ubuntu"/>
              <a:ea typeface="Ubuntu"/>
              <a:cs typeface="Ubuntu"/>
              <a:sym typeface="Ubuntu"/>
            </a:endParaRPr>
          </a:p>
        </p:txBody>
      </p:sp>
      <p:pic>
        <p:nvPicPr>
          <p:cNvPr descr="Related image" id="3463" name="Google Shape;3463;p235"/>
          <p:cNvPicPr preferRelativeResize="0"/>
          <p:nvPr/>
        </p:nvPicPr>
        <p:blipFill rotWithShape="1">
          <a:blip r:embed="rId4">
            <a:alphaModFix/>
          </a:blip>
          <a:srcRect b="0" l="0" r="0" t="0"/>
          <a:stretch/>
        </p:blipFill>
        <p:spPr>
          <a:xfrm>
            <a:off x="7836525" y="4401012"/>
            <a:ext cx="489241" cy="489241"/>
          </a:xfrm>
          <a:prstGeom prst="rect">
            <a:avLst/>
          </a:prstGeom>
          <a:noFill/>
          <a:ln>
            <a:noFill/>
          </a:ln>
        </p:spPr>
      </p:pic>
      <p:sp>
        <p:nvSpPr>
          <p:cNvPr id="3464" name="Google Shape;3464;p235"/>
          <p:cNvSpPr/>
          <p:nvPr/>
        </p:nvSpPr>
        <p:spPr>
          <a:xfrm>
            <a:off x="1037718" y="2025065"/>
            <a:ext cx="2870520" cy="2922506"/>
          </a:xfrm>
          <a:prstGeom prst="roundRect">
            <a:avLst>
              <a:gd fmla="val 9146" name="adj"/>
            </a:avLst>
          </a:prstGeom>
          <a:gradFill>
            <a:gsLst>
              <a:gs pos="0">
                <a:srgbClr val="E6514B">
                  <a:alpha val="40000"/>
                </a:srgbClr>
              </a:gs>
              <a:gs pos="100000">
                <a:srgbClr val="E69A3D">
                  <a:alpha val="40000"/>
                </a:srgbClr>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Ubuntu"/>
              <a:buNone/>
            </a:pPr>
            <a:r>
              <a:rPr b="0" i="0" lang="en-US" sz="1800" u="none" cap="none" strike="noStrike">
                <a:solidFill>
                  <a:srgbClr val="3F3F3F"/>
                </a:solidFill>
                <a:latin typeface="Ubuntu"/>
                <a:ea typeface="Ubuntu"/>
                <a:cs typeface="Ubuntu"/>
                <a:sym typeface="Ubuntu"/>
              </a:rPr>
              <a:t>Master</a:t>
            </a:r>
            <a:endParaRPr b="0" i="0" sz="1800" u="none" cap="none" strike="noStrike">
              <a:solidFill>
                <a:srgbClr val="3F3F3F"/>
              </a:solidFill>
              <a:latin typeface="Ubuntu"/>
              <a:ea typeface="Ubuntu"/>
              <a:cs typeface="Ubuntu"/>
              <a:sym typeface="Ubuntu"/>
            </a:endParaRPr>
          </a:p>
        </p:txBody>
      </p:sp>
      <p:pic>
        <p:nvPicPr>
          <p:cNvPr descr="Related image" id="3465" name="Google Shape;3465;p235"/>
          <p:cNvPicPr preferRelativeResize="0"/>
          <p:nvPr/>
        </p:nvPicPr>
        <p:blipFill rotWithShape="1">
          <a:blip r:embed="rId4">
            <a:alphaModFix/>
          </a:blip>
          <a:srcRect b="0" l="0" r="0" t="0"/>
          <a:stretch/>
        </p:blipFill>
        <p:spPr>
          <a:xfrm>
            <a:off x="1037718" y="4443731"/>
            <a:ext cx="489241" cy="489241"/>
          </a:xfrm>
          <a:prstGeom prst="rect">
            <a:avLst/>
          </a:prstGeom>
          <a:noFill/>
          <a:ln>
            <a:noFill/>
          </a:ln>
        </p:spPr>
      </p:pic>
      <p:sp>
        <p:nvSpPr>
          <p:cNvPr id="3466" name="Google Shape;3466;p235"/>
          <p:cNvSpPr/>
          <p:nvPr/>
        </p:nvSpPr>
        <p:spPr>
          <a:xfrm>
            <a:off x="1363981" y="2234951"/>
            <a:ext cx="2247320" cy="344473"/>
          </a:xfrm>
          <a:prstGeom prst="roundRect">
            <a:avLst>
              <a:gd fmla="val 16667" name="adj"/>
            </a:avLst>
          </a:prstGeom>
          <a:solidFill>
            <a:srgbClr val="00B0F0">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1" i="0" lang="en-US" sz="1800" u="none" cap="none" strike="noStrike">
                <a:solidFill>
                  <a:srgbClr val="FFFFFF"/>
                </a:solidFill>
                <a:latin typeface="Ubuntu"/>
                <a:ea typeface="Ubuntu"/>
                <a:cs typeface="Ubuntu"/>
                <a:sym typeface="Ubuntu"/>
              </a:rPr>
              <a:t>&lt;/&gt;</a:t>
            </a:r>
            <a:r>
              <a:rPr b="0" i="0" lang="en-US" sz="1800" u="none" cap="none" strike="noStrike">
                <a:solidFill>
                  <a:srgbClr val="FFFFFF"/>
                </a:solidFill>
                <a:latin typeface="Ubuntu"/>
                <a:ea typeface="Ubuntu"/>
                <a:cs typeface="Ubuntu"/>
                <a:sym typeface="Ubuntu"/>
              </a:rPr>
              <a:t> kube-apiserver</a:t>
            </a:r>
            <a:endParaRPr b="0" i="0" sz="1800" u="none" cap="none" strike="noStrike">
              <a:solidFill>
                <a:srgbClr val="FFFFFF"/>
              </a:solidFill>
              <a:latin typeface="Ubuntu"/>
              <a:ea typeface="Ubuntu"/>
              <a:cs typeface="Ubuntu"/>
              <a:sym typeface="Ubuntu"/>
            </a:endParaRPr>
          </a:p>
        </p:txBody>
      </p:sp>
      <p:sp>
        <p:nvSpPr>
          <p:cNvPr id="3467" name="Google Shape;3467;p235"/>
          <p:cNvSpPr/>
          <p:nvPr/>
        </p:nvSpPr>
        <p:spPr>
          <a:xfrm>
            <a:off x="1485417" y="2234951"/>
            <a:ext cx="2125883" cy="34447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468" name="Google Shape;3468;p235"/>
          <p:cNvSpPr/>
          <p:nvPr/>
        </p:nvSpPr>
        <p:spPr>
          <a:xfrm>
            <a:off x="8325766" y="2234951"/>
            <a:ext cx="2125883" cy="344473"/>
          </a:xfrm>
          <a:prstGeom prst="roundRect">
            <a:avLst>
              <a:gd fmla="val 16667" name="adj"/>
            </a:avLst>
          </a:prstGeom>
          <a:solidFill>
            <a:srgbClr val="00B0F0">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1" i="0" lang="en-US" sz="1800" u="none" cap="none" strike="noStrike">
                <a:solidFill>
                  <a:srgbClr val="FFFFFF"/>
                </a:solidFill>
                <a:latin typeface="Ubuntu"/>
                <a:ea typeface="Ubuntu"/>
                <a:cs typeface="Ubuntu"/>
                <a:sym typeface="Ubuntu"/>
              </a:rPr>
              <a:t>&lt;/&gt;</a:t>
            </a:r>
            <a:r>
              <a:rPr b="0" i="0" lang="en-US" sz="1800" u="none" cap="none" strike="noStrike">
                <a:solidFill>
                  <a:srgbClr val="FFFFFF"/>
                </a:solidFill>
                <a:latin typeface="Ubuntu"/>
                <a:ea typeface="Ubuntu"/>
                <a:cs typeface="Ubuntu"/>
                <a:sym typeface="Ubuntu"/>
              </a:rPr>
              <a:t> kubelet</a:t>
            </a:r>
            <a:endParaRPr b="0" i="0" sz="1800" u="none" cap="none" strike="noStrike">
              <a:solidFill>
                <a:srgbClr val="FFFFFF"/>
              </a:solidFill>
              <a:latin typeface="Ubuntu"/>
              <a:ea typeface="Ubuntu"/>
              <a:cs typeface="Ubuntu"/>
              <a:sym typeface="Ubuntu"/>
            </a:endParaRPr>
          </a:p>
        </p:txBody>
      </p:sp>
      <p:sp>
        <p:nvSpPr>
          <p:cNvPr id="3469" name="Google Shape;3469;p235"/>
          <p:cNvSpPr/>
          <p:nvPr/>
        </p:nvSpPr>
        <p:spPr>
          <a:xfrm>
            <a:off x="8325766" y="2234951"/>
            <a:ext cx="2125883" cy="34447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cxnSp>
        <p:nvCxnSpPr>
          <p:cNvPr id="3470" name="Google Shape;3470;p235"/>
          <p:cNvCxnSpPr>
            <a:stCxn id="3467" idx="3"/>
            <a:endCxn id="3469" idx="1"/>
          </p:cNvCxnSpPr>
          <p:nvPr/>
        </p:nvCxnSpPr>
        <p:spPr>
          <a:xfrm>
            <a:off x="3611300" y="2407188"/>
            <a:ext cx="4714500" cy="0"/>
          </a:xfrm>
          <a:prstGeom prst="straightConnector1">
            <a:avLst/>
          </a:prstGeom>
          <a:noFill/>
          <a:ln cap="flat" cmpd="sng" w="19050">
            <a:solidFill>
              <a:srgbClr val="3F3F3F"/>
            </a:solidFill>
            <a:prstDash val="dot"/>
            <a:miter lim="800000"/>
            <a:headEnd len="med" w="med" type="triangle"/>
            <a:tailEnd len="med" w="med" type="triangle"/>
          </a:ln>
          <a:effectLst>
            <a:outerShdw sx="1000" rotWithShape="0" algn="tl" sy="1000">
              <a:srgbClr val="000000"/>
            </a:outerShdw>
          </a:effectLst>
        </p:spPr>
      </p:cxnSp>
      <p:sp>
        <p:nvSpPr>
          <p:cNvPr id="3471" name="Google Shape;3471;p235"/>
          <p:cNvSpPr/>
          <p:nvPr/>
        </p:nvSpPr>
        <p:spPr>
          <a:xfrm>
            <a:off x="7836062" y="3998664"/>
            <a:ext cx="2870520" cy="385782"/>
          </a:xfrm>
          <a:prstGeom prst="roundRect">
            <a:avLst>
              <a:gd fmla="val 16667" name="adj"/>
            </a:avLst>
          </a:prstGeom>
          <a:solidFill>
            <a:srgbClr val="00B0F0">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Container Runtime</a:t>
            </a:r>
            <a:endParaRPr b="0" i="0" sz="1800" u="none" cap="none" strike="noStrike">
              <a:solidFill>
                <a:srgbClr val="000000"/>
              </a:solidFill>
              <a:latin typeface="Ubuntu"/>
              <a:ea typeface="Ubuntu"/>
              <a:cs typeface="Ubuntu"/>
              <a:sym typeface="Ubuntu"/>
            </a:endParaRPr>
          </a:p>
        </p:txBody>
      </p:sp>
      <p:sp>
        <p:nvSpPr>
          <p:cNvPr id="3472" name="Google Shape;3472;p235"/>
          <p:cNvSpPr/>
          <p:nvPr/>
        </p:nvSpPr>
        <p:spPr>
          <a:xfrm>
            <a:off x="7836062" y="3998664"/>
            <a:ext cx="2870520" cy="38578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473" name="Google Shape;3473;p235"/>
          <p:cNvSpPr/>
          <p:nvPr/>
        </p:nvSpPr>
        <p:spPr>
          <a:xfrm>
            <a:off x="1363981" y="2789310"/>
            <a:ext cx="2247319" cy="344473"/>
          </a:xfrm>
          <a:prstGeom prst="roundRect">
            <a:avLst>
              <a:gd fmla="val 16667" name="adj"/>
            </a:avLst>
          </a:prstGeom>
          <a:solidFill>
            <a:srgbClr val="00B0F0">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etcd</a:t>
            </a:r>
            <a:endParaRPr b="0" i="0" sz="1800" u="none" cap="none" strike="noStrike">
              <a:solidFill>
                <a:srgbClr val="FFFFFF"/>
              </a:solidFill>
              <a:latin typeface="Ubuntu"/>
              <a:ea typeface="Ubuntu"/>
              <a:cs typeface="Ubuntu"/>
              <a:sym typeface="Ubuntu"/>
            </a:endParaRPr>
          </a:p>
        </p:txBody>
      </p:sp>
      <p:sp>
        <p:nvSpPr>
          <p:cNvPr id="3474" name="Google Shape;3474;p235"/>
          <p:cNvSpPr/>
          <p:nvPr/>
        </p:nvSpPr>
        <p:spPr>
          <a:xfrm>
            <a:off x="1485417" y="2789310"/>
            <a:ext cx="2125883" cy="34447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pic>
        <p:nvPicPr>
          <p:cNvPr descr="etcd-horizontal-color.png" id="3475" name="Google Shape;3475;p235"/>
          <p:cNvPicPr preferRelativeResize="0"/>
          <p:nvPr/>
        </p:nvPicPr>
        <p:blipFill rotWithShape="1">
          <a:blip r:embed="rId5">
            <a:alphaModFix/>
          </a:blip>
          <a:srcRect b="-10740" l="0" r="0" t="0"/>
          <a:stretch/>
        </p:blipFill>
        <p:spPr>
          <a:xfrm>
            <a:off x="1526959" y="2783155"/>
            <a:ext cx="291858" cy="344473"/>
          </a:xfrm>
          <a:prstGeom prst="rect">
            <a:avLst/>
          </a:prstGeom>
          <a:noFill/>
          <a:ln>
            <a:noFill/>
          </a:ln>
        </p:spPr>
      </p:pic>
      <p:grpSp>
        <p:nvGrpSpPr>
          <p:cNvPr id="3476" name="Google Shape;3476;p235"/>
          <p:cNvGrpSpPr/>
          <p:nvPr/>
        </p:nvGrpSpPr>
        <p:grpSpPr>
          <a:xfrm>
            <a:off x="7865205" y="4062288"/>
            <a:ext cx="431880" cy="258533"/>
            <a:chOff x="3080657" y="943337"/>
            <a:chExt cx="6657703" cy="3985449"/>
          </a:xfrm>
        </p:grpSpPr>
        <p:pic>
          <p:nvPicPr>
            <p:cNvPr id="3477" name="Google Shape;3477;p235"/>
            <p:cNvPicPr preferRelativeResize="0"/>
            <p:nvPr/>
          </p:nvPicPr>
          <p:blipFill rotWithShape="1">
            <a:blip r:embed="rId6">
              <a:alphaModFix/>
            </a:blip>
            <a:srcRect b="0" l="0" r="0" t="-1199"/>
            <a:stretch/>
          </p:blipFill>
          <p:spPr>
            <a:xfrm>
              <a:off x="3080657" y="943337"/>
              <a:ext cx="6657703" cy="3985449"/>
            </a:xfrm>
            <a:prstGeom prst="rect">
              <a:avLst/>
            </a:prstGeom>
            <a:noFill/>
            <a:ln>
              <a:noFill/>
            </a:ln>
          </p:spPr>
        </p:pic>
        <p:pic>
          <p:nvPicPr>
            <p:cNvPr id="3478" name="Google Shape;3478;p235"/>
            <p:cNvPicPr preferRelativeResize="0"/>
            <p:nvPr/>
          </p:nvPicPr>
          <p:blipFill rotWithShape="1">
            <a:blip r:embed="rId7">
              <a:alphaModFix/>
            </a:blip>
            <a:srcRect b="0" l="0" r="0" t="0"/>
            <a:stretch/>
          </p:blipFill>
          <p:spPr>
            <a:xfrm>
              <a:off x="7513320" y="990600"/>
              <a:ext cx="2225040" cy="3938186"/>
            </a:xfrm>
            <a:prstGeom prst="rect">
              <a:avLst/>
            </a:prstGeom>
            <a:noFill/>
            <a:ln>
              <a:noFill/>
            </a:ln>
          </p:spPr>
        </p:pic>
      </p:grpSp>
      <p:sp>
        <p:nvSpPr>
          <p:cNvPr id="3479" name="Google Shape;3479;p235"/>
          <p:cNvSpPr/>
          <p:nvPr/>
        </p:nvSpPr>
        <p:spPr>
          <a:xfrm>
            <a:off x="1363981" y="3345085"/>
            <a:ext cx="2247319" cy="344473"/>
          </a:xfrm>
          <a:prstGeom prst="roundRect">
            <a:avLst>
              <a:gd fmla="val 16667" name="adj"/>
            </a:avLst>
          </a:prstGeom>
          <a:solidFill>
            <a:srgbClr val="00B0F0">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controller</a:t>
            </a:r>
            <a:endParaRPr b="0" i="0" sz="1800" u="none" cap="none" strike="noStrike">
              <a:solidFill>
                <a:srgbClr val="000000"/>
              </a:solidFill>
              <a:latin typeface="Ubuntu"/>
              <a:ea typeface="Ubuntu"/>
              <a:cs typeface="Ubuntu"/>
              <a:sym typeface="Ubuntu"/>
            </a:endParaRPr>
          </a:p>
        </p:txBody>
      </p:sp>
      <p:sp>
        <p:nvSpPr>
          <p:cNvPr id="3480" name="Google Shape;3480;p235"/>
          <p:cNvSpPr/>
          <p:nvPr/>
        </p:nvSpPr>
        <p:spPr>
          <a:xfrm>
            <a:off x="1485417" y="3345085"/>
            <a:ext cx="2125883" cy="34447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3481" name="Google Shape;3481;p235"/>
          <p:cNvSpPr/>
          <p:nvPr/>
        </p:nvSpPr>
        <p:spPr>
          <a:xfrm>
            <a:off x="1363981" y="3863342"/>
            <a:ext cx="2247319" cy="344473"/>
          </a:xfrm>
          <a:prstGeom prst="roundRect">
            <a:avLst>
              <a:gd fmla="val 16667" name="adj"/>
            </a:avLst>
          </a:prstGeom>
          <a:solidFill>
            <a:srgbClr val="00B0F0">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scheduler</a:t>
            </a:r>
            <a:endParaRPr b="0" i="0" sz="1800" u="none" cap="none" strike="noStrike">
              <a:solidFill>
                <a:srgbClr val="000000"/>
              </a:solidFill>
              <a:latin typeface="Ubuntu"/>
              <a:ea typeface="Ubuntu"/>
              <a:cs typeface="Ubuntu"/>
              <a:sym typeface="Ubuntu"/>
            </a:endParaRPr>
          </a:p>
        </p:txBody>
      </p:sp>
      <p:sp>
        <p:nvSpPr>
          <p:cNvPr id="3482" name="Google Shape;3482;p235"/>
          <p:cNvSpPr/>
          <p:nvPr/>
        </p:nvSpPr>
        <p:spPr>
          <a:xfrm>
            <a:off x="1485417" y="3863342"/>
            <a:ext cx="2125883" cy="34447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pic>
        <p:nvPicPr>
          <p:cNvPr descr="Single gear" id="3483" name="Google Shape;3483;p235"/>
          <p:cNvPicPr preferRelativeResize="0"/>
          <p:nvPr/>
        </p:nvPicPr>
        <p:blipFill rotWithShape="1">
          <a:blip r:embed="rId8">
            <a:alphaModFix/>
          </a:blip>
          <a:srcRect b="0" l="0" r="0" t="0"/>
          <a:stretch/>
        </p:blipFill>
        <p:spPr>
          <a:xfrm>
            <a:off x="1480258" y="3380525"/>
            <a:ext cx="338559" cy="338559"/>
          </a:xfrm>
          <a:prstGeom prst="rect">
            <a:avLst/>
          </a:prstGeom>
          <a:noFill/>
          <a:ln>
            <a:noFill/>
          </a:ln>
        </p:spPr>
      </p:pic>
      <p:pic>
        <p:nvPicPr>
          <p:cNvPr descr="Single gear" id="3484" name="Google Shape;3484;p235"/>
          <p:cNvPicPr preferRelativeResize="0"/>
          <p:nvPr/>
        </p:nvPicPr>
        <p:blipFill rotWithShape="1">
          <a:blip r:embed="rId8">
            <a:alphaModFix/>
          </a:blip>
          <a:srcRect b="0" l="0" r="0" t="0"/>
          <a:stretch/>
        </p:blipFill>
        <p:spPr>
          <a:xfrm>
            <a:off x="1480258" y="3858430"/>
            <a:ext cx="338559" cy="338559"/>
          </a:xfrm>
          <a:prstGeom prst="rect">
            <a:avLst/>
          </a:prstGeom>
          <a:noFill/>
          <a:ln>
            <a:noFill/>
          </a:ln>
        </p:spPr>
      </p:pic>
      <p:pic>
        <p:nvPicPr>
          <p:cNvPr descr="Image result for rkt container" id="3485" name="Google Shape;3485;p235"/>
          <p:cNvPicPr preferRelativeResize="0"/>
          <p:nvPr/>
        </p:nvPicPr>
        <p:blipFill rotWithShape="1">
          <a:blip r:embed="rId9">
            <a:alphaModFix/>
          </a:blip>
          <a:srcRect b="0" l="0" r="0" t="0"/>
          <a:stretch/>
        </p:blipFill>
        <p:spPr>
          <a:xfrm>
            <a:off x="6755450" y="4027709"/>
            <a:ext cx="722167" cy="304220"/>
          </a:xfrm>
          <a:prstGeom prst="rect">
            <a:avLst/>
          </a:prstGeom>
          <a:noFill/>
          <a:ln>
            <a:noFill/>
          </a:ln>
        </p:spPr>
      </p:pic>
      <p:pic>
        <p:nvPicPr>
          <p:cNvPr descr="Image result for cri-o container" id="3486" name="Google Shape;3486;p235"/>
          <p:cNvPicPr preferRelativeResize="0"/>
          <p:nvPr/>
        </p:nvPicPr>
        <p:blipFill rotWithShape="1">
          <a:blip r:embed="rId10">
            <a:alphaModFix/>
          </a:blip>
          <a:srcRect b="0" l="0" r="0" t="0"/>
          <a:stretch/>
        </p:blipFill>
        <p:spPr>
          <a:xfrm>
            <a:off x="6581199" y="4458778"/>
            <a:ext cx="496894" cy="349366"/>
          </a:xfrm>
          <a:prstGeom prst="rect">
            <a:avLst/>
          </a:prstGeom>
          <a:noFill/>
          <a:ln>
            <a:noFill/>
          </a:ln>
        </p:spPr>
      </p:pic>
      <p:sp>
        <p:nvSpPr>
          <p:cNvPr id="3487" name="Google Shape;3487;p235"/>
          <p:cNvSpPr txBox="1"/>
          <p:nvPr/>
        </p:nvSpPr>
        <p:spPr>
          <a:xfrm>
            <a:off x="6970123" y="4450812"/>
            <a:ext cx="83551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Ubuntu"/>
              <a:buNone/>
            </a:pPr>
            <a:r>
              <a:rPr i="0" lang="en-US" sz="1800" u="none" cap="none" strike="noStrike">
                <a:solidFill>
                  <a:srgbClr val="000000"/>
                </a:solidFill>
                <a:latin typeface="Ubuntu"/>
                <a:ea typeface="Ubuntu"/>
                <a:cs typeface="Ubuntu"/>
                <a:sym typeface="Ubuntu"/>
              </a:rPr>
              <a:t>CRI-O</a:t>
            </a:r>
            <a:endParaRPr i="0" sz="1800" u="none" cap="none" strike="noStrike">
              <a:solidFill>
                <a:srgbClr val="000000"/>
              </a:solidFill>
              <a:latin typeface="Ubuntu"/>
              <a:ea typeface="Ubuntu"/>
              <a:cs typeface="Ubuntu"/>
              <a:sym typeface="Ubuntu"/>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2"/>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3472"/>
                                        </p:tgtEl>
                                      </p:cBhvr>
                                    </p:animEffect>
                                    <p:set>
                                      <p:cBhvr>
                                        <p:cTn dur="1" fill="hold">
                                          <p:stCondLst>
                                            <p:cond delay="900"/>
                                          </p:stCondLst>
                                        </p:cTn>
                                        <p:tgtEl>
                                          <p:spTgt spid="34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5"/>
                                        </p:tgtEl>
                                        <p:attrNameLst>
                                          <p:attrName>style.visibility</p:attrName>
                                        </p:attrNameLst>
                                      </p:cBhvr>
                                      <p:to>
                                        <p:strVal val="visible"/>
                                      </p:to>
                                    </p:set>
                                    <p:animEffect filter="fade" transition="in">
                                      <p:cBhvr>
                                        <p:cTn dur="500"/>
                                        <p:tgtEl>
                                          <p:spTgt spid="3485"/>
                                        </p:tgtEl>
                                      </p:cBhvr>
                                    </p:animEffect>
                                  </p:childTnLst>
                                </p:cTn>
                              </p:par>
                              <p:par>
                                <p:cTn fill="hold" nodeType="withEffect" presetClass="entr" presetID="10" presetSubtype="0">
                                  <p:stCondLst>
                                    <p:cond delay="0"/>
                                  </p:stCondLst>
                                  <p:childTnLst>
                                    <p:set>
                                      <p:cBhvr>
                                        <p:cTn dur="1" fill="hold">
                                          <p:stCondLst>
                                            <p:cond delay="0"/>
                                          </p:stCondLst>
                                        </p:cTn>
                                        <p:tgtEl>
                                          <p:spTgt spid="3487"/>
                                        </p:tgtEl>
                                        <p:attrNameLst>
                                          <p:attrName>style.visibility</p:attrName>
                                        </p:attrNameLst>
                                      </p:cBhvr>
                                      <p:to>
                                        <p:strVal val="visible"/>
                                      </p:to>
                                    </p:set>
                                    <p:animEffect filter="fade" transition="in">
                                      <p:cBhvr>
                                        <p:cTn dur="500"/>
                                        <p:tgtEl>
                                          <p:spTgt spid="3487"/>
                                        </p:tgtEl>
                                      </p:cBhvr>
                                    </p:animEffect>
                                  </p:childTnLst>
                                </p:cTn>
                              </p:par>
                              <p:par>
                                <p:cTn fill="hold" nodeType="withEffect" presetClass="entr" presetID="10" presetSubtype="0">
                                  <p:stCondLst>
                                    <p:cond delay="0"/>
                                  </p:stCondLst>
                                  <p:childTnLst>
                                    <p:set>
                                      <p:cBhvr>
                                        <p:cTn dur="1" fill="hold">
                                          <p:stCondLst>
                                            <p:cond delay="0"/>
                                          </p:stCondLst>
                                        </p:cTn>
                                        <p:tgtEl>
                                          <p:spTgt spid="3486"/>
                                        </p:tgtEl>
                                        <p:attrNameLst>
                                          <p:attrName>style.visibility</p:attrName>
                                        </p:attrNameLst>
                                      </p:cBhvr>
                                      <p:to>
                                        <p:strVal val="visible"/>
                                      </p:to>
                                    </p:set>
                                    <p:animEffect filter="fade" transition="in">
                                      <p:cBhvr>
                                        <p:cTn dur="500"/>
                                        <p:tgtEl>
                                          <p:spTgt spid="3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4"/>
                                        </p:tgtEl>
                                        <p:attrNameLst>
                                          <p:attrName>style.visibility</p:attrName>
                                        </p:attrNameLst>
                                      </p:cBhvr>
                                      <p:to>
                                        <p:strVal val="visible"/>
                                      </p:to>
                                    </p:set>
                                    <p:animEffect filter="fade" transition="in">
                                      <p:cBhvr>
                                        <p:cTn dur="500"/>
                                        <p:tgtEl>
                                          <p:spTgt spid="3464"/>
                                        </p:tgtEl>
                                      </p:cBhvr>
                                    </p:animEffect>
                                  </p:childTnLst>
                                </p:cTn>
                              </p:par>
                              <p:par>
                                <p:cTn fill="hold" nodeType="withEffect" presetClass="entr" presetID="10" presetSubtype="0">
                                  <p:stCondLst>
                                    <p:cond delay="0"/>
                                  </p:stCondLst>
                                  <p:childTnLst>
                                    <p:set>
                                      <p:cBhvr>
                                        <p:cTn dur="1" fill="hold">
                                          <p:stCondLst>
                                            <p:cond delay="0"/>
                                          </p:stCondLst>
                                        </p:cTn>
                                        <p:tgtEl>
                                          <p:spTgt spid="3465"/>
                                        </p:tgtEl>
                                        <p:attrNameLst>
                                          <p:attrName>style.visibility</p:attrName>
                                        </p:attrNameLst>
                                      </p:cBhvr>
                                      <p:to>
                                        <p:strVal val="visible"/>
                                      </p:to>
                                    </p:set>
                                    <p:animEffect filter="fade" transition="in">
                                      <p:cBhvr>
                                        <p:cTn dur="500"/>
                                        <p:tgtEl>
                                          <p:spTgt spid="3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7"/>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3467"/>
                                        </p:tgtEl>
                                      </p:cBhvr>
                                    </p:animEffect>
                                    <p:set>
                                      <p:cBhvr>
                                        <p:cTn dur="1" fill="hold">
                                          <p:stCondLst>
                                            <p:cond delay="900"/>
                                          </p:stCondLst>
                                        </p:cTn>
                                        <p:tgtEl>
                                          <p:spTgt spid="3467"/>
                                        </p:tgtEl>
                                        <p:attrNameLst>
                                          <p:attrName>style.visibility</p:attrName>
                                        </p:attrNameLst>
                                      </p:cBhvr>
                                      <p:to>
                                        <p:strVal val="hidden"/>
                                      </p:to>
                                    </p:set>
                                  </p:childTnLst>
                                </p:cTn>
                              </p:par>
                            </p:childTnLst>
                          </p:cTn>
                        </p:par>
                        <p:par>
                          <p:cTn fill="hold">
                            <p:stCondLst>
                              <p:cond delay="900"/>
                            </p:stCondLst>
                            <p:childTnLst>
                              <p:par>
                                <p:cTn fill="hold" nodeType="afterEffect" presetClass="entr" presetID="1" presetSubtype="0">
                                  <p:stCondLst>
                                    <p:cond delay="0"/>
                                  </p:stCondLst>
                                  <p:childTnLst>
                                    <p:set>
                                      <p:cBhvr>
                                        <p:cTn dur="1" fill="hold">
                                          <p:stCondLst>
                                            <p:cond delay="0"/>
                                          </p:stCondLst>
                                        </p:cTn>
                                        <p:tgtEl>
                                          <p:spTgt spid="3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9"/>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3469"/>
                                        </p:tgtEl>
                                      </p:cBhvr>
                                    </p:animEffect>
                                    <p:set>
                                      <p:cBhvr>
                                        <p:cTn dur="1" fill="hold">
                                          <p:stCondLst>
                                            <p:cond delay="900"/>
                                          </p:stCondLst>
                                        </p:cTn>
                                        <p:tgtEl>
                                          <p:spTgt spid="34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0"/>
                                        </p:tgtEl>
                                        <p:attrNameLst>
                                          <p:attrName>style.visibility</p:attrName>
                                        </p:attrNameLst>
                                      </p:cBhvr>
                                      <p:to>
                                        <p:strVal val="visible"/>
                                      </p:to>
                                    </p:set>
                                    <p:animEffect filter="fade" transition="in">
                                      <p:cBhvr>
                                        <p:cTn dur="500"/>
                                        <p:tgtEl>
                                          <p:spTgt spid="3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475"/>
                                        </p:tgtEl>
                                        <p:attrNameLst>
                                          <p:attrName>style.visibility</p:attrName>
                                        </p:attrNameLst>
                                      </p:cBhvr>
                                      <p:to>
                                        <p:strVal val="visible"/>
                                      </p:to>
                                    </p:set>
                                    <p:animEffect filter="fade" transition="in">
                                      <p:cBhvr>
                                        <p:cTn dur="500"/>
                                        <p:tgtEl>
                                          <p:spTgt spid="3475"/>
                                        </p:tgtEl>
                                      </p:cBhvr>
                                    </p:animEffect>
                                  </p:childTnLst>
                                </p:cTn>
                              </p:par>
                              <p:par>
                                <p:cTn fill="hold" nodeType="withEffect" presetClass="exit" presetID="10" presetSubtype="0">
                                  <p:stCondLst>
                                    <p:cond delay="0"/>
                                  </p:stCondLst>
                                  <p:childTnLst>
                                    <p:animEffect filter="fade" transition="out">
                                      <p:cBhvr>
                                        <p:cTn dur="900"/>
                                        <p:tgtEl>
                                          <p:spTgt spid="3474"/>
                                        </p:tgtEl>
                                      </p:cBhvr>
                                    </p:animEffect>
                                    <p:set>
                                      <p:cBhvr>
                                        <p:cTn dur="1" fill="hold">
                                          <p:stCondLst>
                                            <p:cond delay="900"/>
                                          </p:stCondLst>
                                        </p:cTn>
                                        <p:tgtEl>
                                          <p:spTgt spid="34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483"/>
                                        </p:tgtEl>
                                        <p:attrNameLst>
                                          <p:attrName>style.visibility</p:attrName>
                                        </p:attrNameLst>
                                      </p:cBhvr>
                                      <p:to>
                                        <p:strVal val="visible"/>
                                      </p:to>
                                    </p:set>
                                    <p:animEffect filter="fade" transition="in">
                                      <p:cBhvr>
                                        <p:cTn dur="500"/>
                                        <p:tgtEl>
                                          <p:spTgt spid="3483"/>
                                        </p:tgtEl>
                                      </p:cBhvr>
                                    </p:animEffect>
                                  </p:childTnLst>
                                </p:cTn>
                              </p:par>
                              <p:par>
                                <p:cTn fill="hold" nodeType="withEffect" presetClass="exit" presetID="10" presetSubtype="0">
                                  <p:stCondLst>
                                    <p:cond delay="0"/>
                                  </p:stCondLst>
                                  <p:childTnLst>
                                    <p:animEffect filter="fade" transition="out">
                                      <p:cBhvr>
                                        <p:cTn dur="900"/>
                                        <p:tgtEl>
                                          <p:spTgt spid="3480"/>
                                        </p:tgtEl>
                                      </p:cBhvr>
                                    </p:animEffect>
                                    <p:set>
                                      <p:cBhvr>
                                        <p:cTn dur="1" fill="hold">
                                          <p:stCondLst>
                                            <p:cond delay="900"/>
                                          </p:stCondLst>
                                        </p:cTn>
                                        <p:tgtEl>
                                          <p:spTgt spid="34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484"/>
                                        </p:tgtEl>
                                        <p:attrNameLst>
                                          <p:attrName>style.visibility</p:attrName>
                                        </p:attrNameLst>
                                      </p:cBhvr>
                                      <p:to>
                                        <p:strVal val="visible"/>
                                      </p:to>
                                    </p:set>
                                    <p:animEffect filter="fade" transition="in">
                                      <p:cBhvr>
                                        <p:cTn dur="500"/>
                                        <p:tgtEl>
                                          <p:spTgt spid="3484"/>
                                        </p:tgtEl>
                                      </p:cBhvr>
                                    </p:animEffect>
                                  </p:childTnLst>
                                </p:cTn>
                              </p:par>
                              <p:par>
                                <p:cTn fill="hold" nodeType="withEffect" presetClass="exit" presetID="10" presetSubtype="0">
                                  <p:stCondLst>
                                    <p:cond delay="0"/>
                                  </p:stCondLst>
                                  <p:childTnLst>
                                    <p:animEffect filter="fade" transition="out">
                                      <p:cBhvr>
                                        <p:cTn dur="900"/>
                                        <p:tgtEl>
                                          <p:spTgt spid="3482"/>
                                        </p:tgtEl>
                                      </p:cBhvr>
                                    </p:animEffect>
                                    <p:set>
                                      <p:cBhvr>
                                        <p:cTn dur="1" fill="hold">
                                          <p:stCondLst>
                                            <p:cond delay="900"/>
                                          </p:stCondLst>
                                        </p:cTn>
                                        <p:tgtEl>
                                          <p:spTgt spid="34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2" name="Shape 3492"/>
        <p:cNvGrpSpPr/>
        <p:nvPr/>
      </p:nvGrpSpPr>
      <p:grpSpPr>
        <a:xfrm>
          <a:off x="0" y="0"/>
          <a:ext cx="0" cy="0"/>
          <a:chOff x="0" y="0"/>
          <a:chExt cx="0" cy="0"/>
        </a:xfrm>
      </p:grpSpPr>
      <p:sp>
        <p:nvSpPr>
          <p:cNvPr id="3493" name="Google Shape;3493;p236"/>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kubectl</a:t>
            </a:r>
            <a:endParaRPr/>
          </a:p>
        </p:txBody>
      </p:sp>
      <p:pic>
        <p:nvPicPr>
          <p:cNvPr descr="Puzzle" id="3494" name="Google Shape;3494;p236"/>
          <p:cNvPicPr preferRelativeResize="0"/>
          <p:nvPr/>
        </p:nvPicPr>
        <p:blipFill rotWithShape="1">
          <a:blip r:embed="rId3">
            <a:alphaModFix/>
          </a:blip>
          <a:srcRect b="0" l="0" r="0" t="0"/>
          <a:stretch/>
        </p:blipFill>
        <p:spPr>
          <a:xfrm>
            <a:off x="7745392" y="2053977"/>
            <a:ext cx="914400" cy="914400"/>
          </a:xfrm>
          <a:prstGeom prst="rect">
            <a:avLst/>
          </a:prstGeom>
          <a:noFill/>
          <a:ln>
            <a:noFill/>
          </a:ln>
        </p:spPr>
      </p:pic>
      <p:pic>
        <p:nvPicPr>
          <p:cNvPr descr="Network" id="3495" name="Google Shape;3495;p236"/>
          <p:cNvPicPr preferRelativeResize="0"/>
          <p:nvPr/>
        </p:nvPicPr>
        <p:blipFill rotWithShape="1">
          <a:blip r:embed="rId4">
            <a:alphaModFix/>
          </a:blip>
          <a:srcRect b="0" l="0" r="0" t="0"/>
          <a:stretch/>
        </p:blipFill>
        <p:spPr>
          <a:xfrm>
            <a:off x="7753108" y="3284994"/>
            <a:ext cx="914400" cy="914400"/>
          </a:xfrm>
          <a:prstGeom prst="rect">
            <a:avLst/>
          </a:prstGeom>
          <a:noFill/>
          <a:ln>
            <a:noFill/>
          </a:ln>
        </p:spPr>
      </p:pic>
      <p:sp>
        <p:nvSpPr>
          <p:cNvPr id="3496" name="Google Shape;3496;p236"/>
          <p:cNvSpPr/>
          <p:nvPr/>
        </p:nvSpPr>
        <p:spPr>
          <a:xfrm>
            <a:off x="1365813" y="2224911"/>
            <a:ext cx="3831220" cy="408578"/>
          </a:xfrm>
          <a:prstGeom prst="roundRect">
            <a:avLst>
              <a:gd fmla="val 16667" name="adj"/>
            </a:avLst>
          </a:prstGeom>
          <a:solidFill>
            <a:srgbClr val="3F3F3F"/>
          </a:solidFill>
          <a:ln>
            <a:noFill/>
          </a:ln>
          <a:effectLst>
            <a:outerShdw sx="1000" rotWithShape="0" algn="ctr" sy="1000">
              <a:schemeClr val="dk1"/>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800"/>
              <a:buFont typeface="Consolas"/>
              <a:buNone/>
            </a:pPr>
            <a:r>
              <a:rPr b="0" i="0" lang="en-US" sz="1800" u="none" cap="none" strike="noStrike">
                <a:solidFill>
                  <a:srgbClr val="D8D8D8"/>
                </a:solidFill>
                <a:latin typeface="Consolas"/>
                <a:ea typeface="Consolas"/>
                <a:cs typeface="Consolas"/>
                <a:sym typeface="Consolas"/>
              </a:rPr>
              <a:t>kubectl run hello-minikube</a:t>
            </a:r>
            <a:endParaRPr b="0" i="0" sz="1800" u="none" cap="none" strike="noStrike">
              <a:solidFill>
                <a:srgbClr val="D8D8D8"/>
              </a:solidFill>
              <a:latin typeface="Consolas"/>
              <a:ea typeface="Consolas"/>
              <a:cs typeface="Consolas"/>
              <a:sym typeface="Consolas"/>
            </a:endParaRPr>
          </a:p>
        </p:txBody>
      </p:sp>
      <p:sp>
        <p:nvSpPr>
          <p:cNvPr id="3497" name="Google Shape;3497;p236"/>
          <p:cNvSpPr/>
          <p:nvPr/>
        </p:nvSpPr>
        <p:spPr>
          <a:xfrm>
            <a:off x="1365813" y="3455928"/>
            <a:ext cx="3831220" cy="408578"/>
          </a:xfrm>
          <a:prstGeom prst="roundRect">
            <a:avLst>
              <a:gd fmla="val 16667" name="adj"/>
            </a:avLst>
          </a:prstGeom>
          <a:solidFill>
            <a:srgbClr val="3F3F3F"/>
          </a:solidFill>
          <a:ln>
            <a:noFill/>
          </a:ln>
          <a:effectLst>
            <a:outerShdw sx="1000" rotWithShape="0" algn="ctr" sy="1000">
              <a:schemeClr val="dk1"/>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800"/>
              <a:buFont typeface="Consolas"/>
              <a:buNone/>
            </a:pPr>
            <a:r>
              <a:rPr b="0" i="0" lang="en-US" sz="1800" u="none" cap="none" strike="noStrike">
                <a:solidFill>
                  <a:srgbClr val="D8D8D8"/>
                </a:solidFill>
                <a:latin typeface="Consolas"/>
                <a:ea typeface="Consolas"/>
                <a:cs typeface="Consolas"/>
                <a:sym typeface="Consolas"/>
              </a:rPr>
              <a:t>kubectl cluster-info</a:t>
            </a:r>
            <a:endParaRPr b="0" i="0" sz="1800" u="none" cap="none" strike="noStrike">
              <a:solidFill>
                <a:srgbClr val="000000"/>
              </a:solidFill>
              <a:latin typeface="Ubuntu"/>
              <a:ea typeface="Ubuntu"/>
              <a:cs typeface="Ubuntu"/>
              <a:sym typeface="Ubuntu"/>
            </a:endParaRPr>
          </a:p>
        </p:txBody>
      </p:sp>
      <p:sp>
        <p:nvSpPr>
          <p:cNvPr id="3498" name="Google Shape;3498;p236"/>
          <p:cNvSpPr/>
          <p:nvPr/>
        </p:nvSpPr>
        <p:spPr>
          <a:xfrm>
            <a:off x="1365813" y="4643689"/>
            <a:ext cx="3831220" cy="408578"/>
          </a:xfrm>
          <a:prstGeom prst="roundRect">
            <a:avLst>
              <a:gd fmla="val 16667" name="adj"/>
            </a:avLst>
          </a:prstGeom>
          <a:solidFill>
            <a:srgbClr val="3F3F3F"/>
          </a:solidFill>
          <a:ln>
            <a:noFill/>
          </a:ln>
          <a:effectLst>
            <a:outerShdw sx="1000" rotWithShape="0" algn="ctr" sy="1000">
              <a:schemeClr val="dk1"/>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800"/>
              <a:buFont typeface="Consolas"/>
              <a:buNone/>
            </a:pPr>
            <a:r>
              <a:rPr b="0" i="0" lang="en-US" sz="1800" u="none" cap="none" strike="noStrike">
                <a:solidFill>
                  <a:srgbClr val="D8D8D8"/>
                </a:solidFill>
                <a:latin typeface="Consolas"/>
                <a:ea typeface="Consolas"/>
                <a:cs typeface="Consolas"/>
                <a:sym typeface="Consolas"/>
              </a:rPr>
              <a:t>kubectl get nodes</a:t>
            </a:r>
            <a:endParaRPr b="0" i="0" sz="1800" u="none" cap="none" strike="noStrike">
              <a:solidFill>
                <a:srgbClr val="000000"/>
              </a:solidFill>
              <a:latin typeface="Ubuntu"/>
              <a:ea typeface="Ubuntu"/>
              <a:cs typeface="Ubuntu"/>
              <a:sym typeface="Ubuntu"/>
            </a:endParaRPr>
          </a:p>
        </p:txBody>
      </p:sp>
      <p:pic>
        <p:nvPicPr>
          <p:cNvPr descr="Box" id="3499" name="Google Shape;3499;p236"/>
          <p:cNvPicPr preferRelativeResize="0"/>
          <p:nvPr/>
        </p:nvPicPr>
        <p:blipFill rotWithShape="1">
          <a:blip r:embed="rId5">
            <a:alphaModFix/>
          </a:blip>
          <a:srcRect b="0" l="0" r="0" t="0"/>
          <a:stretch/>
        </p:blipFill>
        <p:spPr>
          <a:xfrm>
            <a:off x="7753108" y="4472755"/>
            <a:ext cx="914400" cy="914400"/>
          </a:xfrm>
          <a:prstGeom prst="rect">
            <a:avLst/>
          </a:prstGeom>
          <a:noFill/>
          <a:ln>
            <a:noFill/>
          </a:ln>
        </p:spPr>
      </p:pic>
      <p:sp>
        <p:nvSpPr>
          <p:cNvPr id="3500" name="Google Shape;3500;p236"/>
          <p:cNvSpPr/>
          <p:nvPr/>
        </p:nvSpPr>
        <p:spPr>
          <a:xfrm>
            <a:off x="1365813" y="5727339"/>
            <a:ext cx="7518400" cy="408578"/>
          </a:xfrm>
          <a:prstGeom prst="roundRect">
            <a:avLst>
              <a:gd fmla="val 16667" name="adj"/>
            </a:avLst>
          </a:prstGeom>
          <a:solidFill>
            <a:srgbClr val="3F3F3F"/>
          </a:solidFill>
          <a:ln>
            <a:noFill/>
          </a:ln>
          <a:effectLst>
            <a:outerShdw sx="1000" rotWithShape="0" algn="ctr" sy="1000">
              <a:schemeClr val="dk1"/>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800"/>
              <a:buFont typeface="Consolas"/>
              <a:buNone/>
            </a:pPr>
            <a:r>
              <a:rPr b="0" i="0" lang="en-US" sz="1800" u="none" cap="none" strike="noStrike">
                <a:solidFill>
                  <a:srgbClr val="D8D8D8"/>
                </a:solidFill>
                <a:latin typeface="Consolas"/>
                <a:ea typeface="Consolas"/>
                <a:cs typeface="Consolas"/>
                <a:sym typeface="Consolas"/>
              </a:rPr>
              <a:t>kubectl run my-web-app --image=my-web-app --replicas=100</a:t>
            </a:r>
            <a:endParaRPr b="0" i="0" sz="1800" u="none" cap="none" strike="noStrike">
              <a:solidFill>
                <a:srgbClr val="000000"/>
              </a:solidFill>
              <a:latin typeface="Ubuntu"/>
              <a:ea typeface="Ubuntu"/>
              <a:cs typeface="Ubuntu"/>
              <a:sym typeface="Ubuntu"/>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494"/>
                                        </p:tgtEl>
                                        <p:attrNameLst>
                                          <p:attrName>style.visibility</p:attrName>
                                        </p:attrNameLst>
                                      </p:cBhvr>
                                      <p:to>
                                        <p:strVal val="visible"/>
                                      </p:to>
                                    </p:set>
                                    <p:animEffect filter="fade" transition="in">
                                      <p:cBhvr>
                                        <p:cTn dur="750"/>
                                        <p:tgtEl>
                                          <p:spTgt spid="3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495"/>
                                        </p:tgtEl>
                                        <p:attrNameLst>
                                          <p:attrName>style.visibility</p:attrName>
                                        </p:attrNameLst>
                                      </p:cBhvr>
                                      <p:to>
                                        <p:strVal val="visible"/>
                                      </p:to>
                                    </p:set>
                                    <p:animEffect filter="fade" transition="in">
                                      <p:cBhvr>
                                        <p:cTn dur="750"/>
                                        <p:tgtEl>
                                          <p:spTgt spid="3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499"/>
                                        </p:tgtEl>
                                        <p:attrNameLst>
                                          <p:attrName>style.visibility</p:attrName>
                                        </p:attrNameLst>
                                      </p:cBhvr>
                                      <p:to>
                                        <p:strVal val="visible"/>
                                      </p:to>
                                    </p:set>
                                    <p:animEffect filter="fade" transition="in">
                                      <p:cBhvr>
                                        <p:cTn dur="750"/>
                                        <p:tgtEl>
                                          <p:spTgt spid="3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4" name="Shape 3504"/>
        <p:cNvGrpSpPr/>
        <p:nvPr/>
      </p:nvGrpSpPr>
      <p:grpSpPr>
        <a:xfrm>
          <a:off x="0" y="0"/>
          <a:ext cx="0" cy="0"/>
          <a:chOff x="0" y="0"/>
          <a:chExt cx="0" cy="0"/>
        </a:xfrm>
      </p:grpSpPr>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238"/>
          <p:cNvSpPr txBox="1"/>
          <p:nvPr>
            <p:ph type="title"/>
          </p:nvPr>
        </p:nvSpPr>
        <p:spPr>
          <a:xfrm>
            <a:off x="1924050" y="3159000"/>
            <a:ext cx="8343900" cy="54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Ubuntu"/>
              <a:buNone/>
            </a:pPr>
            <a:r>
              <a:rPr lang="en-US" sz="4400"/>
              <a:t>Conclusion</a:t>
            </a:r>
            <a:endParaRPr sz="4400"/>
          </a:p>
        </p:txBody>
      </p:sp>
    </p:spTree>
  </p:cSld>
  <p:clrMapOvr>
    <a:masterClrMapping/>
  </p:clrMapOvr>
  <p:transition spd="slow">
    <p:wipe dir="l"/>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5" name="Shape 3515"/>
        <p:cNvGrpSpPr/>
        <p:nvPr/>
      </p:nvGrpSpPr>
      <p:grpSpPr>
        <a:xfrm>
          <a:off x="0" y="0"/>
          <a:ext cx="0" cy="0"/>
          <a:chOff x="0" y="0"/>
          <a:chExt cx="0" cy="0"/>
        </a:xfrm>
      </p:grpSpPr>
      <p:pic>
        <p:nvPicPr>
          <p:cNvPr id="3516" name="Google Shape;3516;p239"/>
          <p:cNvPicPr preferRelativeResize="0"/>
          <p:nvPr/>
        </p:nvPicPr>
        <p:blipFill rotWithShape="1">
          <a:blip r:embed="rId3">
            <a:alphaModFix/>
          </a:blip>
          <a:srcRect b="0" l="0" r="0" t="0"/>
          <a:stretch/>
        </p:blipFill>
        <p:spPr>
          <a:xfrm>
            <a:off x="1396451" y="1502073"/>
            <a:ext cx="2534100" cy="1907400"/>
          </a:xfrm>
          <a:prstGeom prst="roundRect">
            <a:avLst>
              <a:gd fmla="val 16667" name="adj"/>
            </a:avLst>
          </a:prstGeom>
          <a:noFill/>
          <a:ln cap="flat" cmpd="sng" w="19050">
            <a:solidFill>
              <a:srgbClr val="3F3F3F"/>
            </a:solidFill>
            <a:prstDash val="solid"/>
            <a:round/>
            <a:headEnd len="sm" w="sm" type="none"/>
            <a:tailEnd len="sm" w="sm" type="none"/>
          </a:ln>
          <a:effectLst>
            <a:outerShdw sx="1000" rotWithShape="0" algn="ctr" sy="1000">
              <a:srgbClr val="000000"/>
            </a:outerShdw>
          </a:effectLst>
        </p:spPr>
      </p:pic>
      <p:pic>
        <p:nvPicPr>
          <p:cNvPr id="3517" name="Google Shape;3517;p239"/>
          <p:cNvPicPr preferRelativeResize="0"/>
          <p:nvPr/>
        </p:nvPicPr>
        <p:blipFill rotWithShape="1">
          <a:blip r:embed="rId4">
            <a:alphaModFix/>
          </a:blip>
          <a:srcRect b="0" l="0" r="0" t="0"/>
          <a:stretch/>
        </p:blipFill>
        <p:spPr>
          <a:xfrm>
            <a:off x="4996753" y="1402642"/>
            <a:ext cx="2512500" cy="2008500"/>
          </a:xfrm>
          <a:prstGeom prst="roundRect">
            <a:avLst>
              <a:gd fmla="val 16667" name="adj"/>
            </a:avLst>
          </a:prstGeom>
          <a:noFill/>
          <a:ln cap="flat" cmpd="sng" w="19050">
            <a:solidFill>
              <a:srgbClr val="3F3F3F"/>
            </a:solidFill>
            <a:prstDash val="solid"/>
            <a:round/>
            <a:headEnd len="sm" w="sm" type="none"/>
            <a:tailEnd len="sm" w="sm" type="none"/>
          </a:ln>
          <a:effectLst>
            <a:outerShdw sx="1000" rotWithShape="0" algn="ctr" sy="1000">
              <a:srgbClr val="000000"/>
            </a:outerShdw>
          </a:effectLst>
        </p:spPr>
      </p:pic>
      <p:pic>
        <p:nvPicPr>
          <p:cNvPr id="3518" name="Google Shape;3518;p239"/>
          <p:cNvPicPr preferRelativeResize="0"/>
          <p:nvPr/>
        </p:nvPicPr>
        <p:blipFill rotWithShape="1">
          <a:blip r:embed="rId5">
            <a:alphaModFix/>
          </a:blip>
          <a:srcRect b="0" l="0" r="0" t="0"/>
          <a:stretch/>
        </p:blipFill>
        <p:spPr>
          <a:xfrm>
            <a:off x="8569662" y="1402642"/>
            <a:ext cx="2498100" cy="2008500"/>
          </a:xfrm>
          <a:prstGeom prst="roundRect">
            <a:avLst>
              <a:gd fmla="val 16667" name="adj"/>
            </a:avLst>
          </a:prstGeom>
          <a:noFill/>
          <a:ln cap="flat" cmpd="sng" w="19050">
            <a:solidFill>
              <a:srgbClr val="3F3F3F"/>
            </a:solidFill>
            <a:prstDash val="solid"/>
            <a:round/>
            <a:headEnd len="sm" w="sm" type="none"/>
            <a:tailEnd len="sm" w="sm" type="none"/>
          </a:ln>
          <a:effectLst>
            <a:outerShdw sx="1000" rotWithShape="0" algn="ctr" sy="1000">
              <a:srgbClr val="000000"/>
            </a:outerShdw>
          </a:effectLst>
        </p:spPr>
      </p:pic>
      <p:pic>
        <p:nvPicPr>
          <p:cNvPr id="3519" name="Google Shape;3519;p239"/>
          <p:cNvPicPr preferRelativeResize="0"/>
          <p:nvPr/>
        </p:nvPicPr>
        <p:blipFill rotWithShape="1">
          <a:blip r:embed="rId6">
            <a:alphaModFix/>
          </a:blip>
          <a:srcRect b="0" l="0" r="0" t="0"/>
          <a:stretch/>
        </p:blipFill>
        <p:spPr>
          <a:xfrm>
            <a:off x="1396451" y="3983118"/>
            <a:ext cx="2554800" cy="1821300"/>
          </a:xfrm>
          <a:prstGeom prst="roundRect">
            <a:avLst>
              <a:gd fmla="val 16667" name="adj"/>
            </a:avLst>
          </a:prstGeom>
          <a:noFill/>
          <a:ln cap="flat" cmpd="sng" w="19050">
            <a:solidFill>
              <a:srgbClr val="3F3F3F"/>
            </a:solidFill>
            <a:prstDash val="solid"/>
            <a:round/>
            <a:headEnd len="sm" w="sm" type="none"/>
            <a:tailEnd len="sm" w="sm" type="none"/>
          </a:ln>
          <a:effectLst>
            <a:outerShdw sx="1000" rotWithShape="0" algn="ctr" sy="1000">
              <a:srgbClr val="000000"/>
            </a:outerShdw>
          </a:effectLst>
        </p:spPr>
      </p:pic>
      <p:pic>
        <p:nvPicPr>
          <p:cNvPr id="3520" name="Google Shape;3520;p239"/>
          <p:cNvPicPr preferRelativeResize="0"/>
          <p:nvPr/>
        </p:nvPicPr>
        <p:blipFill rotWithShape="1">
          <a:blip r:embed="rId7">
            <a:alphaModFix/>
          </a:blip>
          <a:srcRect b="0" l="0" r="0" t="0"/>
          <a:stretch/>
        </p:blipFill>
        <p:spPr>
          <a:xfrm>
            <a:off x="4996753" y="3983118"/>
            <a:ext cx="2538300" cy="1821300"/>
          </a:xfrm>
          <a:prstGeom prst="roundRect">
            <a:avLst>
              <a:gd fmla="val 16667" name="adj"/>
            </a:avLst>
          </a:prstGeom>
          <a:noFill/>
          <a:ln cap="flat" cmpd="sng" w="19050">
            <a:solidFill>
              <a:srgbClr val="3F3F3F"/>
            </a:solidFill>
            <a:prstDash val="solid"/>
            <a:round/>
            <a:headEnd len="sm" w="sm" type="none"/>
            <a:tailEnd len="sm" w="sm" type="none"/>
          </a:ln>
          <a:effectLst>
            <a:outerShdw sx="1000" rotWithShape="0" algn="ctr" sy="1000">
              <a:srgbClr val="000000"/>
            </a:outerShdw>
          </a:effectLst>
        </p:spPr>
      </p:pic>
      <p:pic>
        <p:nvPicPr>
          <p:cNvPr id="3521" name="Google Shape;3521;p239"/>
          <p:cNvPicPr preferRelativeResize="0"/>
          <p:nvPr/>
        </p:nvPicPr>
        <p:blipFill rotWithShape="1">
          <a:blip r:embed="rId8">
            <a:alphaModFix/>
          </a:blip>
          <a:srcRect b="0" l="0" r="0" t="0"/>
          <a:stretch/>
        </p:blipFill>
        <p:spPr>
          <a:xfrm>
            <a:off x="8549579" y="3983118"/>
            <a:ext cx="2538300" cy="1821300"/>
          </a:xfrm>
          <a:prstGeom prst="roundRect">
            <a:avLst>
              <a:gd fmla="val 16667" name="adj"/>
            </a:avLst>
          </a:prstGeom>
          <a:noFill/>
          <a:ln cap="flat" cmpd="sng" w="19050">
            <a:solidFill>
              <a:srgbClr val="3F3F3F"/>
            </a:solidFill>
            <a:prstDash val="solid"/>
            <a:round/>
            <a:headEnd len="sm" w="sm" type="none"/>
            <a:tailEnd len="sm" w="sm" type="none"/>
          </a:ln>
          <a:effectLst>
            <a:outerShdw sx="1000" rotWithShape="0" algn="ctr" sy="1000">
              <a:srgbClr val="000000"/>
            </a:outerShdw>
          </a:effectLst>
        </p:spPr>
      </p:pic>
      <p:sp>
        <p:nvSpPr>
          <p:cNvPr id="3522" name="Google Shape;3522;p239"/>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Conclusion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6"/>
                                        </p:tgtEl>
                                        <p:attrNameLst>
                                          <p:attrName>style.visibility</p:attrName>
                                        </p:attrNameLst>
                                      </p:cBhvr>
                                      <p:to>
                                        <p:strVal val="visible"/>
                                      </p:to>
                                    </p:set>
                                    <p:animEffect filter="fade" transition="in">
                                      <p:cBhvr>
                                        <p:cTn dur="500"/>
                                        <p:tgtEl>
                                          <p:spTgt spid="35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17"/>
                                        </p:tgtEl>
                                        <p:attrNameLst>
                                          <p:attrName>style.visibility</p:attrName>
                                        </p:attrNameLst>
                                      </p:cBhvr>
                                      <p:to>
                                        <p:strVal val="visible"/>
                                      </p:to>
                                    </p:set>
                                    <p:animEffect filter="fade" transition="in">
                                      <p:cBhvr>
                                        <p:cTn dur="500"/>
                                        <p:tgtEl>
                                          <p:spTgt spid="35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18"/>
                                        </p:tgtEl>
                                        <p:attrNameLst>
                                          <p:attrName>style.visibility</p:attrName>
                                        </p:attrNameLst>
                                      </p:cBhvr>
                                      <p:to>
                                        <p:strVal val="visible"/>
                                      </p:to>
                                    </p:set>
                                    <p:animEffect filter="fade" transition="in">
                                      <p:cBhvr>
                                        <p:cTn dur="500"/>
                                        <p:tgtEl>
                                          <p:spTgt spid="351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519"/>
                                        </p:tgtEl>
                                        <p:attrNameLst>
                                          <p:attrName>style.visibility</p:attrName>
                                        </p:attrNameLst>
                                      </p:cBhvr>
                                      <p:to>
                                        <p:strVal val="visible"/>
                                      </p:to>
                                    </p:set>
                                    <p:animEffect filter="fade" transition="in">
                                      <p:cBhvr>
                                        <p:cTn dur="500"/>
                                        <p:tgtEl>
                                          <p:spTgt spid="351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20"/>
                                        </p:tgtEl>
                                        <p:attrNameLst>
                                          <p:attrName>style.visibility</p:attrName>
                                        </p:attrNameLst>
                                      </p:cBhvr>
                                      <p:to>
                                        <p:strVal val="visible"/>
                                      </p:to>
                                    </p:set>
                                    <p:animEffect filter="fade" transition="in">
                                      <p:cBhvr>
                                        <p:cTn dur="500"/>
                                        <p:tgtEl>
                                          <p:spTgt spid="352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521"/>
                                        </p:tgtEl>
                                        <p:attrNameLst>
                                          <p:attrName>style.visibility</p:attrName>
                                        </p:attrNameLst>
                                      </p:cBhvr>
                                      <p:to>
                                        <p:strVal val="visible"/>
                                      </p:to>
                                    </p:set>
                                    <p:animEffect filter="fade" transition="in">
                                      <p:cBhvr>
                                        <p:cTn dur="500"/>
                                        <p:tgtEl>
                                          <p:spTgt spid="3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3"/>
          <p:cNvSpPr/>
          <p:nvPr/>
        </p:nvSpPr>
        <p:spPr>
          <a:xfrm>
            <a:off x="2415317" y="3613536"/>
            <a:ext cx="3296053" cy="365760"/>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Docker</a:t>
            </a:r>
            <a:endParaRPr b="0" i="0" sz="1800" u="none" cap="none" strike="noStrike">
              <a:solidFill>
                <a:schemeClr val="lt1"/>
              </a:solidFill>
              <a:latin typeface="Ubuntu"/>
              <a:ea typeface="Ubuntu"/>
              <a:cs typeface="Ubuntu"/>
              <a:sym typeface="Ubuntu"/>
            </a:endParaRPr>
          </a:p>
        </p:txBody>
      </p:sp>
      <p:sp>
        <p:nvSpPr>
          <p:cNvPr id="903" name="Google Shape;903;p13"/>
          <p:cNvSpPr/>
          <p:nvPr/>
        </p:nvSpPr>
        <p:spPr>
          <a:xfrm>
            <a:off x="4146680" y="2948218"/>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lt1"/>
              </a:solidFill>
              <a:latin typeface="Ubuntu"/>
              <a:ea typeface="Ubuntu"/>
              <a:cs typeface="Ubuntu"/>
              <a:sym typeface="Ubuntu"/>
            </a:endParaRPr>
          </a:p>
        </p:txBody>
      </p:sp>
      <p:sp>
        <p:nvSpPr>
          <p:cNvPr id="904" name="Google Shape;904;p13"/>
          <p:cNvSpPr/>
          <p:nvPr/>
        </p:nvSpPr>
        <p:spPr>
          <a:xfrm>
            <a:off x="4903222" y="2948218"/>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lt1"/>
              </a:solidFill>
              <a:latin typeface="Ubuntu"/>
              <a:ea typeface="Ubuntu"/>
              <a:cs typeface="Ubuntu"/>
              <a:sym typeface="Ubuntu"/>
            </a:endParaRPr>
          </a:p>
        </p:txBody>
      </p:sp>
      <p:sp>
        <p:nvSpPr>
          <p:cNvPr id="905" name="Google Shape;905;p13"/>
          <p:cNvSpPr/>
          <p:nvPr/>
        </p:nvSpPr>
        <p:spPr>
          <a:xfrm>
            <a:off x="4091880" y="2271718"/>
            <a:ext cx="1674162" cy="1170904"/>
          </a:xfrm>
          <a:prstGeom prst="roundRect">
            <a:avLst>
              <a:gd fmla="val 9074"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906" name="Google Shape;906;p13"/>
          <p:cNvSpPr/>
          <p:nvPr/>
        </p:nvSpPr>
        <p:spPr>
          <a:xfrm>
            <a:off x="4205261" y="1896515"/>
            <a:ext cx="1449023"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Container</a:t>
            </a:r>
            <a:endParaRPr b="0" i="0" sz="1800" u="none" cap="none" strike="noStrike">
              <a:solidFill>
                <a:srgbClr val="7F7F7F"/>
              </a:solidFill>
              <a:latin typeface="Ubuntu"/>
              <a:ea typeface="Ubuntu"/>
              <a:cs typeface="Ubuntu"/>
              <a:sym typeface="Ubuntu"/>
            </a:endParaRPr>
          </a:p>
        </p:txBody>
      </p:sp>
      <p:sp>
        <p:nvSpPr>
          <p:cNvPr id="907" name="Google Shape;907;p13"/>
          <p:cNvSpPr/>
          <p:nvPr/>
        </p:nvSpPr>
        <p:spPr>
          <a:xfrm>
            <a:off x="6344479" y="2257959"/>
            <a:ext cx="1674162" cy="1170904"/>
          </a:xfrm>
          <a:prstGeom prst="roundRect">
            <a:avLst>
              <a:gd fmla="val 9075"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908" name="Google Shape;908;p13"/>
          <p:cNvSpPr/>
          <p:nvPr/>
        </p:nvSpPr>
        <p:spPr>
          <a:xfrm>
            <a:off x="6494634" y="1891077"/>
            <a:ext cx="1449023"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Container</a:t>
            </a:r>
            <a:endParaRPr b="0" i="0" sz="1800" u="none" cap="none" strike="noStrike">
              <a:solidFill>
                <a:srgbClr val="7F7F7F"/>
              </a:solidFill>
              <a:latin typeface="Ubuntu"/>
              <a:ea typeface="Ubuntu"/>
              <a:cs typeface="Ubuntu"/>
              <a:sym typeface="Ubuntu"/>
            </a:endParaRPr>
          </a:p>
        </p:txBody>
      </p:sp>
      <p:sp>
        <p:nvSpPr>
          <p:cNvPr id="909" name="Google Shape;909;p13"/>
          <p:cNvSpPr/>
          <p:nvPr/>
        </p:nvSpPr>
        <p:spPr>
          <a:xfrm>
            <a:off x="6372893" y="2948218"/>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lt1"/>
              </a:solidFill>
              <a:latin typeface="Ubuntu"/>
              <a:ea typeface="Ubuntu"/>
              <a:cs typeface="Ubuntu"/>
              <a:sym typeface="Ubuntu"/>
            </a:endParaRPr>
          </a:p>
        </p:txBody>
      </p:sp>
      <p:sp>
        <p:nvSpPr>
          <p:cNvPr id="910" name="Google Shape;910;p13"/>
          <p:cNvSpPr/>
          <p:nvPr/>
        </p:nvSpPr>
        <p:spPr>
          <a:xfrm>
            <a:off x="7137936" y="2948218"/>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lt1"/>
              </a:solidFill>
              <a:latin typeface="Ubuntu"/>
              <a:ea typeface="Ubuntu"/>
              <a:cs typeface="Ubuntu"/>
              <a:sym typeface="Ubuntu"/>
            </a:endParaRPr>
          </a:p>
        </p:txBody>
      </p:sp>
      <p:sp>
        <p:nvSpPr>
          <p:cNvPr id="911" name="Google Shape;911;p13"/>
          <p:cNvSpPr/>
          <p:nvPr/>
        </p:nvSpPr>
        <p:spPr>
          <a:xfrm>
            <a:off x="2182410" y="4830805"/>
            <a:ext cx="7709076" cy="1000184"/>
          </a:xfrm>
          <a:prstGeom prst="roundRect">
            <a:avLst>
              <a:gd fmla="val 9048"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Hypervisor</a:t>
            </a:r>
            <a:endParaRPr b="0" i="0" sz="1800" u="none" cap="none" strike="noStrike">
              <a:solidFill>
                <a:schemeClr val="lt1"/>
              </a:solidFill>
              <a:latin typeface="Ubuntu"/>
              <a:ea typeface="Ubuntu"/>
              <a:cs typeface="Ubuntu"/>
              <a:sym typeface="Ubuntu"/>
            </a:endParaRPr>
          </a:p>
        </p:txBody>
      </p:sp>
      <p:sp>
        <p:nvSpPr>
          <p:cNvPr id="912" name="Google Shape;912;p13"/>
          <p:cNvSpPr/>
          <p:nvPr/>
        </p:nvSpPr>
        <p:spPr>
          <a:xfrm>
            <a:off x="2415317" y="2948218"/>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lt1"/>
              </a:solidFill>
              <a:latin typeface="Ubuntu"/>
              <a:ea typeface="Ubuntu"/>
              <a:cs typeface="Ubuntu"/>
              <a:sym typeface="Ubuntu"/>
            </a:endParaRPr>
          </a:p>
        </p:txBody>
      </p:sp>
      <p:sp>
        <p:nvSpPr>
          <p:cNvPr id="913" name="Google Shape;913;p13"/>
          <p:cNvSpPr/>
          <p:nvPr/>
        </p:nvSpPr>
        <p:spPr>
          <a:xfrm>
            <a:off x="3171859" y="2948218"/>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lt1"/>
              </a:solidFill>
              <a:latin typeface="Ubuntu"/>
              <a:ea typeface="Ubuntu"/>
              <a:cs typeface="Ubuntu"/>
              <a:sym typeface="Ubuntu"/>
            </a:endParaRPr>
          </a:p>
        </p:txBody>
      </p:sp>
      <p:sp>
        <p:nvSpPr>
          <p:cNvPr id="914" name="Google Shape;914;p13"/>
          <p:cNvSpPr/>
          <p:nvPr/>
        </p:nvSpPr>
        <p:spPr>
          <a:xfrm>
            <a:off x="2182409" y="5876277"/>
            <a:ext cx="7721609" cy="48006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Hardware Infrastructure</a:t>
            </a:r>
            <a:endParaRPr b="0" i="0" sz="1800" u="none" cap="none" strike="noStrike">
              <a:solidFill>
                <a:schemeClr val="lt1"/>
              </a:solidFill>
              <a:latin typeface="Ubuntu"/>
              <a:ea typeface="Ubuntu"/>
              <a:cs typeface="Ubuntu"/>
              <a:sym typeface="Ubuntu"/>
            </a:endParaRPr>
          </a:p>
        </p:txBody>
      </p:sp>
      <p:sp>
        <p:nvSpPr>
          <p:cNvPr id="915" name="Google Shape;915;p13"/>
          <p:cNvSpPr/>
          <p:nvPr/>
        </p:nvSpPr>
        <p:spPr>
          <a:xfrm>
            <a:off x="2182410" y="1841088"/>
            <a:ext cx="3761190" cy="2593408"/>
          </a:xfrm>
          <a:prstGeom prst="roundRect">
            <a:avLst>
              <a:gd fmla="val 4424" name="adj"/>
            </a:avLst>
          </a:pr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916" name="Google Shape;916;p13"/>
          <p:cNvSpPr/>
          <p:nvPr/>
        </p:nvSpPr>
        <p:spPr>
          <a:xfrm>
            <a:off x="3537413" y="1394616"/>
            <a:ext cx="2077803"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Virtual Machine</a:t>
            </a:r>
            <a:endParaRPr b="0" i="0" sz="1800" u="none" cap="none" strike="noStrike">
              <a:solidFill>
                <a:srgbClr val="7F7F7F"/>
              </a:solidFill>
              <a:latin typeface="Ubuntu"/>
              <a:ea typeface="Ubuntu"/>
              <a:cs typeface="Ubuntu"/>
              <a:sym typeface="Ubuntu"/>
            </a:endParaRPr>
          </a:p>
        </p:txBody>
      </p:sp>
      <p:sp>
        <p:nvSpPr>
          <p:cNvPr id="917" name="Google Shape;917;p13"/>
          <p:cNvSpPr/>
          <p:nvPr/>
        </p:nvSpPr>
        <p:spPr>
          <a:xfrm>
            <a:off x="6206247" y="1841088"/>
            <a:ext cx="3685240" cy="2583142"/>
          </a:xfrm>
          <a:prstGeom prst="roundRect">
            <a:avLst>
              <a:gd fmla="val 2900" name="adj"/>
            </a:avLst>
          </a:pr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918" name="Google Shape;918;p13"/>
          <p:cNvSpPr/>
          <p:nvPr/>
        </p:nvSpPr>
        <p:spPr>
          <a:xfrm>
            <a:off x="7255121" y="1394616"/>
            <a:ext cx="2077803"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Virtual Machine</a:t>
            </a:r>
            <a:endParaRPr b="0" i="0" sz="1800" u="none" cap="none" strike="noStrike">
              <a:solidFill>
                <a:srgbClr val="7F7F7F"/>
              </a:solidFill>
              <a:latin typeface="Ubuntu"/>
              <a:ea typeface="Ubuntu"/>
              <a:cs typeface="Ubuntu"/>
              <a:sym typeface="Ubuntu"/>
            </a:endParaRPr>
          </a:p>
        </p:txBody>
      </p:sp>
      <p:sp>
        <p:nvSpPr>
          <p:cNvPr id="919" name="Google Shape;919;p13"/>
          <p:cNvSpPr/>
          <p:nvPr/>
        </p:nvSpPr>
        <p:spPr>
          <a:xfrm>
            <a:off x="8116685" y="2948218"/>
            <a:ext cx="71303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Libs</a:t>
            </a:r>
            <a:endParaRPr b="0" i="0" sz="1800" u="none" cap="none" strike="noStrike">
              <a:solidFill>
                <a:schemeClr val="lt1"/>
              </a:solidFill>
              <a:latin typeface="Ubuntu"/>
              <a:ea typeface="Ubuntu"/>
              <a:cs typeface="Ubuntu"/>
              <a:sym typeface="Ubuntu"/>
            </a:endParaRPr>
          </a:p>
        </p:txBody>
      </p:sp>
      <p:sp>
        <p:nvSpPr>
          <p:cNvPr id="920" name="Google Shape;920;p13"/>
          <p:cNvSpPr/>
          <p:nvPr/>
        </p:nvSpPr>
        <p:spPr>
          <a:xfrm>
            <a:off x="8881728" y="2948218"/>
            <a:ext cx="767653" cy="34032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Deps</a:t>
            </a:r>
            <a:endParaRPr b="0" i="0" sz="1800" u="none" cap="none" strike="noStrike">
              <a:solidFill>
                <a:schemeClr val="lt1"/>
              </a:solidFill>
              <a:latin typeface="Ubuntu"/>
              <a:ea typeface="Ubuntu"/>
              <a:cs typeface="Ubuntu"/>
              <a:sym typeface="Ubuntu"/>
            </a:endParaRPr>
          </a:p>
        </p:txBody>
      </p:sp>
      <p:sp>
        <p:nvSpPr>
          <p:cNvPr id="921" name="Google Shape;921;p13"/>
          <p:cNvSpPr/>
          <p:nvPr/>
        </p:nvSpPr>
        <p:spPr>
          <a:xfrm>
            <a:off x="4146680" y="2445301"/>
            <a:ext cx="1524195" cy="324465"/>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Application</a:t>
            </a:r>
            <a:endParaRPr b="0" i="0" sz="1800" u="none" cap="none" strike="noStrike">
              <a:solidFill>
                <a:schemeClr val="lt1"/>
              </a:solidFill>
              <a:latin typeface="Ubuntu"/>
              <a:ea typeface="Ubuntu"/>
              <a:cs typeface="Ubuntu"/>
              <a:sym typeface="Ubuntu"/>
            </a:endParaRPr>
          </a:p>
        </p:txBody>
      </p:sp>
      <p:sp>
        <p:nvSpPr>
          <p:cNvPr id="922" name="Google Shape;922;p13"/>
          <p:cNvSpPr/>
          <p:nvPr/>
        </p:nvSpPr>
        <p:spPr>
          <a:xfrm>
            <a:off x="6419462" y="2441808"/>
            <a:ext cx="1524195" cy="324465"/>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Application</a:t>
            </a:r>
            <a:endParaRPr b="0" i="0" sz="1800" u="none" cap="none" strike="noStrike">
              <a:solidFill>
                <a:schemeClr val="lt1"/>
              </a:solidFill>
              <a:latin typeface="Ubuntu"/>
              <a:ea typeface="Ubuntu"/>
              <a:cs typeface="Ubuntu"/>
              <a:sym typeface="Ubuntu"/>
            </a:endParaRPr>
          </a:p>
        </p:txBody>
      </p:sp>
      <p:sp>
        <p:nvSpPr>
          <p:cNvPr id="923" name="Google Shape;923;p13"/>
          <p:cNvSpPr/>
          <p:nvPr/>
        </p:nvSpPr>
        <p:spPr>
          <a:xfrm>
            <a:off x="2415317" y="4056351"/>
            <a:ext cx="3296053" cy="292012"/>
          </a:xfrm>
          <a:prstGeom prst="round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OS</a:t>
            </a:r>
            <a:endParaRPr b="0" i="0" sz="1800" u="none" cap="none" strike="noStrike">
              <a:solidFill>
                <a:schemeClr val="lt1"/>
              </a:solidFill>
              <a:latin typeface="Ubuntu"/>
              <a:ea typeface="Ubuntu"/>
              <a:cs typeface="Ubuntu"/>
              <a:sym typeface="Ubuntu"/>
            </a:endParaRPr>
          </a:p>
        </p:txBody>
      </p:sp>
      <p:sp>
        <p:nvSpPr>
          <p:cNvPr id="924" name="Google Shape;924;p13"/>
          <p:cNvSpPr/>
          <p:nvPr/>
        </p:nvSpPr>
        <p:spPr>
          <a:xfrm>
            <a:off x="6473125" y="4076967"/>
            <a:ext cx="3173924" cy="292012"/>
          </a:xfrm>
          <a:prstGeom prst="round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OS</a:t>
            </a:r>
            <a:endParaRPr b="0" i="0" sz="1800" u="none" cap="none" strike="noStrike">
              <a:solidFill>
                <a:schemeClr val="lt1"/>
              </a:solidFill>
              <a:latin typeface="Ubuntu"/>
              <a:ea typeface="Ubuntu"/>
              <a:cs typeface="Ubuntu"/>
              <a:sym typeface="Ubuntu"/>
            </a:endParaRPr>
          </a:p>
        </p:txBody>
      </p:sp>
      <p:sp>
        <p:nvSpPr>
          <p:cNvPr id="925" name="Google Shape;925;p13"/>
          <p:cNvSpPr/>
          <p:nvPr/>
        </p:nvSpPr>
        <p:spPr>
          <a:xfrm>
            <a:off x="2456139" y="2433151"/>
            <a:ext cx="1524195" cy="324465"/>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Application</a:t>
            </a:r>
            <a:endParaRPr b="0" i="0" sz="1800" u="none" cap="none" strike="noStrike">
              <a:solidFill>
                <a:schemeClr val="lt1"/>
              </a:solidFill>
              <a:latin typeface="Ubuntu"/>
              <a:ea typeface="Ubuntu"/>
              <a:cs typeface="Ubuntu"/>
              <a:sym typeface="Ubuntu"/>
            </a:endParaRPr>
          </a:p>
        </p:txBody>
      </p:sp>
      <p:sp>
        <p:nvSpPr>
          <p:cNvPr id="926" name="Google Shape;926;p13"/>
          <p:cNvSpPr/>
          <p:nvPr/>
        </p:nvSpPr>
        <p:spPr>
          <a:xfrm>
            <a:off x="8141571" y="2447896"/>
            <a:ext cx="1524195" cy="324465"/>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Application</a:t>
            </a:r>
            <a:endParaRPr b="0" i="0" sz="1800" u="none" cap="none" strike="noStrike">
              <a:solidFill>
                <a:schemeClr val="lt1"/>
              </a:solidFill>
              <a:latin typeface="Ubuntu"/>
              <a:ea typeface="Ubuntu"/>
              <a:cs typeface="Ubuntu"/>
              <a:sym typeface="Ubuntu"/>
            </a:endParaRPr>
          </a:p>
        </p:txBody>
      </p:sp>
      <p:cxnSp>
        <p:nvCxnSpPr>
          <p:cNvPr id="927" name="Google Shape;927;p13"/>
          <p:cNvCxnSpPr/>
          <p:nvPr/>
        </p:nvCxnSpPr>
        <p:spPr>
          <a:xfrm>
            <a:off x="6625525" y="7345913"/>
            <a:ext cx="0" cy="4742031"/>
          </a:xfrm>
          <a:prstGeom prst="straightConnector1">
            <a:avLst/>
          </a:prstGeom>
          <a:noFill/>
          <a:ln cap="flat" cmpd="sng" w="9525">
            <a:solidFill>
              <a:schemeClr val="accent3"/>
            </a:solidFill>
            <a:prstDash val="solid"/>
            <a:miter lim="800000"/>
            <a:headEnd len="sm" w="sm" type="none"/>
            <a:tailEnd len="sm" w="sm" type="none"/>
          </a:ln>
        </p:spPr>
      </p:cxnSp>
      <p:sp>
        <p:nvSpPr>
          <p:cNvPr id="928" name="Google Shape;928;p13"/>
          <p:cNvSpPr/>
          <p:nvPr/>
        </p:nvSpPr>
        <p:spPr>
          <a:xfrm>
            <a:off x="6473125" y="3633887"/>
            <a:ext cx="3173924" cy="365760"/>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Docker</a:t>
            </a:r>
            <a:endParaRPr b="0" i="0" sz="1800" u="none" cap="none" strike="noStrike">
              <a:solidFill>
                <a:schemeClr val="lt1"/>
              </a:solidFill>
              <a:latin typeface="Ubuntu"/>
              <a:ea typeface="Ubuntu"/>
              <a:cs typeface="Ubuntu"/>
              <a:sym typeface="Ubuntu"/>
            </a:endParaRPr>
          </a:p>
        </p:txBody>
      </p:sp>
      <p:sp>
        <p:nvSpPr>
          <p:cNvPr id="929" name="Google Shape;929;p13"/>
          <p:cNvSpPr/>
          <p:nvPr/>
        </p:nvSpPr>
        <p:spPr>
          <a:xfrm>
            <a:off x="2357508" y="2267399"/>
            <a:ext cx="1674162" cy="1170904"/>
          </a:xfrm>
          <a:prstGeom prst="roundRect">
            <a:avLst>
              <a:gd fmla="val 10159"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930" name="Google Shape;930;p13"/>
          <p:cNvSpPr/>
          <p:nvPr/>
        </p:nvSpPr>
        <p:spPr>
          <a:xfrm>
            <a:off x="2483152" y="1875987"/>
            <a:ext cx="1449023"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Container</a:t>
            </a:r>
            <a:endParaRPr b="0" i="0" sz="1800" u="none" cap="none" strike="noStrike">
              <a:solidFill>
                <a:srgbClr val="7F7F7F"/>
              </a:solidFill>
              <a:latin typeface="Ubuntu"/>
              <a:ea typeface="Ubuntu"/>
              <a:cs typeface="Ubuntu"/>
              <a:sym typeface="Ubuntu"/>
            </a:endParaRPr>
          </a:p>
        </p:txBody>
      </p:sp>
      <p:sp>
        <p:nvSpPr>
          <p:cNvPr id="931" name="Google Shape;931;p13"/>
          <p:cNvSpPr/>
          <p:nvPr/>
        </p:nvSpPr>
        <p:spPr>
          <a:xfrm>
            <a:off x="8070653" y="2250288"/>
            <a:ext cx="1674162" cy="1170904"/>
          </a:xfrm>
          <a:prstGeom prst="roundRect">
            <a:avLst>
              <a:gd fmla="val 9385"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932" name="Google Shape;932;p13"/>
          <p:cNvSpPr/>
          <p:nvPr/>
        </p:nvSpPr>
        <p:spPr>
          <a:xfrm>
            <a:off x="8202871" y="1902092"/>
            <a:ext cx="1449023" cy="4085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Container</a:t>
            </a:r>
            <a:endParaRPr b="0" i="0" sz="1800" u="none" cap="none" strike="noStrike">
              <a:solidFill>
                <a:srgbClr val="7F7F7F"/>
              </a:solidFill>
              <a:latin typeface="Ubuntu"/>
              <a:ea typeface="Ubuntu"/>
              <a:cs typeface="Ubuntu"/>
              <a:sym typeface="Ubuntu"/>
            </a:endParaRPr>
          </a:p>
        </p:txBody>
      </p:sp>
      <p:sp>
        <p:nvSpPr>
          <p:cNvPr id="933" name="Google Shape;933;p13"/>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Containers and Virtual Machines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6" name="Shape 3526"/>
        <p:cNvGrpSpPr/>
        <p:nvPr/>
      </p:nvGrpSpPr>
      <p:grpSpPr>
        <a:xfrm>
          <a:off x="0" y="0"/>
          <a:ext cx="0" cy="0"/>
          <a:chOff x="0" y="0"/>
          <a:chExt cx="0" cy="0"/>
        </a:xfrm>
      </p:grpSpPr>
      <p:sp>
        <p:nvSpPr>
          <p:cNvPr id="3527" name="Google Shape;3527;g2f10ea7f9c7_1_507"/>
          <p:cNvSpPr txBox="1"/>
          <p:nvPr>
            <p:ph type="title"/>
          </p:nvPr>
        </p:nvSpPr>
        <p:spPr>
          <a:xfrm>
            <a:off x="371475" y="368300"/>
            <a:ext cx="11449200" cy="736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Share</a:t>
            </a:r>
            <a:endParaRPr/>
          </a:p>
        </p:txBody>
      </p:sp>
      <p:sp>
        <p:nvSpPr>
          <p:cNvPr id="3528" name="Google Shape;3528;g2f10ea7f9c7_1_507"/>
          <p:cNvSpPr txBox="1"/>
          <p:nvPr/>
        </p:nvSpPr>
        <p:spPr>
          <a:xfrm>
            <a:off x="539567" y="1217200"/>
            <a:ext cx="10478700" cy="477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1600"/>
              </a:spcBef>
              <a:spcAft>
                <a:spcPts val="1600"/>
              </a:spcAft>
              <a:buNone/>
            </a:pPr>
            <a:r>
              <a:rPr lang="en-US" sz="1500">
                <a:solidFill>
                  <a:schemeClr val="dk1"/>
                </a:solidFill>
                <a:latin typeface="Ubuntu"/>
                <a:ea typeface="Ubuntu"/>
                <a:cs typeface="Ubuntu"/>
                <a:sym typeface="Ubuntu"/>
              </a:rPr>
              <a:t>We would be absolutely thrilled if you took a selfie with your class and share it on social media while tagging us.</a:t>
            </a:r>
            <a:endParaRPr sz="1500">
              <a:solidFill>
                <a:schemeClr val="dk1"/>
              </a:solidFill>
              <a:latin typeface="Ubuntu"/>
              <a:ea typeface="Ubuntu"/>
              <a:cs typeface="Ubuntu"/>
              <a:sym typeface="Ubuntu"/>
            </a:endParaRPr>
          </a:p>
        </p:txBody>
      </p:sp>
      <p:grpSp>
        <p:nvGrpSpPr>
          <p:cNvPr id="3529" name="Google Shape;3529;g2f10ea7f9c7_1_507"/>
          <p:cNvGrpSpPr/>
          <p:nvPr/>
        </p:nvGrpSpPr>
        <p:grpSpPr>
          <a:xfrm>
            <a:off x="773647" y="1920785"/>
            <a:ext cx="4922045" cy="3830904"/>
            <a:chOff x="580250" y="1440625"/>
            <a:chExt cx="3691626" cy="2873250"/>
          </a:xfrm>
        </p:grpSpPr>
        <p:pic>
          <p:nvPicPr>
            <p:cNvPr id="3530" name="Google Shape;3530;g2f10ea7f9c7_1_507"/>
            <p:cNvPicPr preferRelativeResize="0"/>
            <p:nvPr/>
          </p:nvPicPr>
          <p:blipFill>
            <a:blip r:embed="rId3">
              <a:alphaModFix/>
            </a:blip>
            <a:stretch>
              <a:fillRect/>
            </a:stretch>
          </p:blipFill>
          <p:spPr>
            <a:xfrm>
              <a:off x="886722" y="2480575"/>
              <a:ext cx="3208200" cy="1833300"/>
            </a:xfrm>
            <a:prstGeom prst="roundRect">
              <a:avLst>
                <a:gd fmla="val 5628" name="adj"/>
              </a:avLst>
            </a:prstGeom>
            <a:noFill/>
            <a:ln>
              <a:noFill/>
            </a:ln>
          </p:spPr>
        </p:pic>
        <p:pic>
          <p:nvPicPr>
            <p:cNvPr id="3531" name="Google Shape;3531;g2f10ea7f9c7_1_507"/>
            <p:cNvPicPr preferRelativeResize="0"/>
            <p:nvPr/>
          </p:nvPicPr>
          <p:blipFill rotWithShape="1">
            <a:blip r:embed="rId4">
              <a:alphaModFix/>
            </a:blip>
            <a:srcRect b="0" l="2156" r="2849" t="71951"/>
            <a:stretch/>
          </p:blipFill>
          <p:spPr>
            <a:xfrm>
              <a:off x="580250" y="2051150"/>
              <a:ext cx="3691626" cy="268275"/>
            </a:xfrm>
            <a:prstGeom prst="rect">
              <a:avLst/>
            </a:prstGeom>
            <a:noFill/>
            <a:ln>
              <a:noFill/>
            </a:ln>
          </p:spPr>
        </p:pic>
        <p:pic>
          <p:nvPicPr>
            <p:cNvPr id="3532" name="Google Shape;3532;g2f10ea7f9c7_1_507"/>
            <p:cNvPicPr preferRelativeResize="0"/>
            <p:nvPr/>
          </p:nvPicPr>
          <p:blipFill>
            <a:blip r:embed="rId5">
              <a:alphaModFix/>
            </a:blip>
            <a:stretch>
              <a:fillRect/>
            </a:stretch>
          </p:blipFill>
          <p:spPr>
            <a:xfrm>
              <a:off x="666550" y="1440625"/>
              <a:ext cx="3005049" cy="610525"/>
            </a:xfrm>
            <a:prstGeom prst="rect">
              <a:avLst/>
            </a:prstGeom>
            <a:noFill/>
            <a:ln>
              <a:noFill/>
            </a:ln>
          </p:spPr>
        </p:pic>
      </p:grpSp>
      <p:grpSp>
        <p:nvGrpSpPr>
          <p:cNvPr id="3533" name="Google Shape;3533;g2f10ea7f9c7_1_507"/>
          <p:cNvGrpSpPr/>
          <p:nvPr/>
        </p:nvGrpSpPr>
        <p:grpSpPr>
          <a:xfrm>
            <a:off x="6695449" y="1920785"/>
            <a:ext cx="4922045" cy="3830901"/>
            <a:chOff x="5021713" y="1440625"/>
            <a:chExt cx="3691626" cy="2873248"/>
          </a:xfrm>
        </p:grpSpPr>
        <p:pic>
          <p:nvPicPr>
            <p:cNvPr id="3534" name="Google Shape;3534;g2f10ea7f9c7_1_507"/>
            <p:cNvPicPr preferRelativeResize="0"/>
            <p:nvPr/>
          </p:nvPicPr>
          <p:blipFill>
            <a:blip r:embed="rId6">
              <a:alphaModFix/>
            </a:blip>
            <a:stretch>
              <a:fillRect/>
            </a:stretch>
          </p:blipFill>
          <p:spPr>
            <a:xfrm>
              <a:off x="5177403" y="2439473"/>
              <a:ext cx="3280200" cy="1874400"/>
            </a:xfrm>
            <a:prstGeom prst="roundRect">
              <a:avLst>
                <a:gd fmla="val 5692" name="adj"/>
              </a:avLst>
            </a:prstGeom>
            <a:noFill/>
            <a:ln>
              <a:noFill/>
            </a:ln>
          </p:spPr>
        </p:pic>
        <p:pic>
          <p:nvPicPr>
            <p:cNvPr id="3535" name="Google Shape;3535;g2f10ea7f9c7_1_507"/>
            <p:cNvPicPr preferRelativeResize="0"/>
            <p:nvPr/>
          </p:nvPicPr>
          <p:blipFill rotWithShape="1">
            <a:blip r:embed="rId4">
              <a:alphaModFix/>
            </a:blip>
            <a:srcRect b="0" l="2156" r="2849" t="71951"/>
            <a:stretch/>
          </p:blipFill>
          <p:spPr>
            <a:xfrm>
              <a:off x="5021713" y="2111175"/>
              <a:ext cx="3691626" cy="268275"/>
            </a:xfrm>
            <a:prstGeom prst="rect">
              <a:avLst/>
            </a:prstGeom>
            <a:noFill/>
            <a:ln>
              <a:noFill/>
            </a:ln>
          </p:spPr>
        </p:pic>
        <p:pic>
          <p:nvPicPr>
            <p:cNvPr id="3536" name="Google Shape;3536;g2f10ea7f9c7_1_507"/>
            <p:cNvPicPr preferRelativeResize="0"/>
            <p:nvPr/>
          </p:nvPicPr>
          <p:blipFill>
            <a:blip r:embed="rId5">
              <a:alphaModFix/>
            </a:blip>
            <a:stretch>
              <a:fillRect/>
            </a:stretch>
          </p:blipFill>
          <p:spPr>
            <a:xfrm>
              <a:off x="5108013" y="1440625"/>
              <a:ext cx="3005049" cy="610525"/>
            </a:xfrm>
            <a:prstGeom prst="rect">
              <a:avLst/>
            </a:prstGeom>
            <a:noFill/>
            <a:ln>
              <a:noFill/>
            </a:ln>
          </p:spPr>
        </p:pic>
      </p:gr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0" name="Shape 3540"/>
        <p:cNvGrpSpPr/>
        <p:nvPr/>
      </p:nvGrpSpPr>
      <p:grpSpPr>
        <a:xfrm>
          <a:off x="0" y="0"/>
          <a:ext cx="0" cy="0"/>
          <a:chOff x="0" y="0"/>
          <a:chExt cx="0" cy="0"/>
        </a:xfrm>
      </p:grpSpPr>
      <p:sp>
        <p:nvSpPr>
          <p:cNvPr id="3541" name="Google Shape;3541;g2f10ea7f9c7_1_713"/>
          <p:cNvSpPr txBox="1"/>
          <p:nvPr>
            <p:ph type="title"/>
          </p:nvPr>
        </p:nvSpPr>
        <p:spPr>
          <a:xfrm>
            <a:off x="371475" y="368300"/>
            <a:ext cx="11449200" cy="736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Win KodeKloud Merch for your Team</a:t>
            </a:r>
            <a:endParaRPr/>
          </a:p>
        </p:txBody>
      </p:sp>
      <p:sp>
        <p:nvSpPr>
          <p:cNvPr id="3542" name="Google Shape;3542;g2f10ea7f9c7_1_713"/>
          <p:cNvSpPr txBox="1"/>
          <p:nvPr/>
        </p:nvSpPr>
        <p:spPr>
          <a:xfrm>
            <a:off x="862033" y="2539833"/>
            <a:ext cx="6477300" cy="1007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1600"/>
              </a:spcBef>
              <a:spcAft>
                <a:spcPts val="1600"/>
              </a:spcAft>
              <a:buNone/>
            </a:pPr>
            <a:r>
              <a:rPr lang="en-US" sz="2300">
                <a:solidFill>
                  <a:schemeClr val="dk1"/>
                </a:solidFill>
                <a:latin typeface="Ubuntu"/>
                <a:ea typeface="Ubuntu"/>
                <a:cs typeface="Ubuntu"/>
                <a:sym typeface="Ubuntu"/>
              </a:rPr>
              <a:t>Talk to us for a chance to win exclusive KodeKloud merchandises for your team.</a:t>
            </a:r>
            <a:endParaRPr sz="2300">
              <a:solidFill>
                <a:schemeClr val="dk1"/>
              </a:solidFill>
              <a:latin typeface="Ubuntu"/>
              <a:ea typeface="Ubuntu"/>
              <a:cs typeface="Ubuntu"/>
              <a:sym typeface="Ubuntu"/>
            </a:endParaRPr>
          </a:p>
        </p:txBody>
      </p:sp>
      <p:pic>
        <p:nvPicPr>
          <p:cNvPr id="3543" name="Google Shape;3543;g2f10ea7f9c7_1_713"/>
          <p:cNvPicPr preferRelativeResize="0"/>
          <p:nvPr/>
        </p:nvPicPr>
        <p:blipFill>
          <a:blip r:embed="rId3">
            <a:alphaModFix/>
          </a:blip>
          <a:stretch>
            <a:fillRect/>
          </a:stretch>
        </p:blipFill>
        <p:spPr>
          <a:xfrm>
            <a:off x="7178467" y="2261596"/>
            <a:ext cx="4356367" cy="2677635"/>
          </a:xfrm>
          <a:prstGeom prst="rect">
            <a:avLst/>
          </a:prstGeom>
          <a:noFill/>
          <a:ln>
            <a:noFill/>
          </a:ln>
        </p:spPr>
      </p:pic>
      <p:pic>
        <p:nvPicPr>
          <p:cNvPr id="3544" name="Google Shape;3544;g2f10ea7f9c7_1_713"/>
          <p:cNvPicPr preferRelativeResize="0"/>
          <p:nvPr/>
        </p:nvPicPr>
        <p:blipFill>
          <a:blip r:embed="rId4">
            <a:alphaModFix/>
          </a:blip>
          <a:stretch>
            <a:fillRect/>
          </a:stretch>
        </p:blipFill>
        <p:spPr>
          <a:xfrm>
            <a:off x="8743467" y="1605762"/>
            <a:ext cx="1226366" cy="1174200"/>
          </a:xfrm>
          <a:prstGeom prst="rect">
            <a:avLst/>
          </a:prstGeom>
          <a:noFill/>
          <a:ln>
            <a:noFill/>
          </a:ln>
        </p:spPr>
      </p:pic>
      <p:pic>
        <p:nvPicPr>
          <p:cNvPr id="3545" name="Google Shape;3545;g2f10ea7f9c7_1_713"/>
          <p:cNvPicPr preferRelativeResize="0"/>
          <p:nvPr/>
        </p:nvPicPr>
        <p:blipFill>
          <a:blip r:embed="rId5">
            <a:alphaModFix/>
          </a:blip>
          <a:stretch>
            <a:fillRect/>
          </a:stretch>
        </p:blipFill>
        <p:spPr>
          <a:xfrm>
            <a:off x="7697150" y="4682966"/>
            <a:ext cx="3319000" cy="1539200"/>
          </a:xfrm>
          <a:prstGeom prst="rect">
            <a:avLst/>
          </a:prstGeom>
          <a:noFill/>
          <a:ln>
            <a:noFill/>
          </a:ln>
        </p:spPr>
      </p:pic>
      <p:sp>
        <p:nvSpPr>
          <p:cNvPr id="3546" name="Google Shape;3546;g2f10ea7f9c7_1_713"/>
          <p:cNvSpPr txBox="1"/>
          <p:nvPr/>
        </p:nvSpPr>
        <p:spPr>
          <a:xfrm>
            <a:off x="862033" y="4721067"/>
            <a:ext cx="5474700" cy="57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000">
                <a:solidFill>
                  <a:srgbClr val="4E64F1"/>
                </a:solidFill>
                <a:latin typeface="Ubuntu"/>
                <a:ea typeface="Ubuntu"/>
                <a:cs typeface="Ubuntu"/>
                <a:sym typeface="Ubuntu"/>
              </a:rPr>
              <a:t>Or email: teachlikeus@kodekloud.com</a:t>
            </a:r>
            <a:endParaRPr sz="2000">
              <a:solidFill>
                <a:srgbClr val="4E64F1"/>
              </a:solidFill>
              <a:latin typeface="Ubuntu"/>
              <a:ea typeface="Ubuntu"/>
              <a:cs typeface="Ubuntu"/>
              <a:sym typeface="Ubuntu"/>
            </a:endParaRPr>
          </a:p>
        </p:txBody>
      </p:sp>
      <p:sp>
        <p:nvSpPr>
          <p:cNvPr id="3547" name="Google Shape;3547;g2f10ea7f9c7_1_713"/>
          <p:cNvSpPr txBox="1"/>
          <p:nvPr/>
        </p:nvSpPr>
        <p:spPr>
          <a:xfrm>
            <a:off x="989927" y="3941450"/>
            <a:ext cx="2985300" cy="369300"/>
          </a:xfrm>
          <a:prstGeom prst="rect">
            <a:avLst/>
          </a:prstGeom>
          <a:noFill/>
          <a:ln cap="flat" cmpd="sng" w="9525">
            <a:solidFill>
              <a:schemeClr val="lt1"/>
            </a:solidFill>
            <a:prstDash val="solid"/>
            <a:round/>
            <a:headEnd len="sm" w="sm" type="none"/>
            <a:tailEnd len="sm" w="sm" type="none"/>
          </a:ln>
        </p:spPr>
        <p:txBody>
          <a:bodyPr anchorCtr="0" anchor="t" bIns="22875" lIns="45700" spcFirstLastPara="1" rIns="45700" wrap="square" tIns="22875">
            <a:spAutoFit/>
          </a:bodyPr>
          <a:lstStyle/>
          <a:p>
            <a:pPr indent="0" lvl="0" marL="0" marR="0" rtl="0" algn="l">
              <a:spcBef>
                <a:spcPts val="0"/>
              </a:spcBef>
              <a:spcAft>
                <a:spcPts val="0"/>
              </a:spcAft>
              <a:buNone/>
            </a:pPr>
            <a:r>
              <a:rPr lang="en-US" sz="2100" u="sng">
                <a:solidFill>
                  <a:schemeClr val="accent1"/>
                </a:solidFill>
                <a:latin typeface="Ubuntu"/>
                <a:ea typeface="Ubuntu"/>
                <a:cs typeface="Ubuntu"/>
                <a:sym typeface="Ubuntu"/>
                <a:hlinkClick r:id="rId6">
                  <a:extLst>
                    <a:ext uri="{A12FA001-AC4F-418D-AE19-62706E023703}">
                      <ahyp:hlinkClr val="tx"/>
                    </a:ext>
                  </a:extLst>
                </a:hlinkClick>
              </a:rPr>
              <a:t>Just fill this form out</a:t>
            </a:r>
            <a:endParaRPr sz="1600">
              <a:solidFill>
                <a:schemeClr val="accent1"/>
              </a:solidFill>
              <a:latin typeface="Ubuntu"/>
              <a:ea typeface="Ubuntu"/>
              <a:cs typeface="Ubuntu"/>
              <a:sym typeface="Ubuntu"/>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1" name="Shape 3551"/>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4"/>
          <p:cNvSpPr/>
          <p:nvPr/>
        </p:nvSpPr>
        <p:spPr>
          <a:xfrm>
            <a:off x="516940" y="2184400"/>
            <a:ext cx="3815487" cy="2442029"/>
          </a:xfrm>
          <a:prstGeom prst="roundRect">
            <a:avLst>
              <a:gd fmla="val 3666" name="adj"/>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b="0" i="0" sz="1800" u="none" cap="none" strike="noStrike">
              <a:solidFill>
                <a:schemeClr val="lt1"/>
              </a:solidFill>
              <a:latin typeface="Ubuntu"/>
              <a:ea typeface="Ubuntu"/>
              <a:cs typeface="Ubuntu"/>
              <a:sym typeface="Ubuntu"/>
            </a:endParaRPr>
          </a:p>
        </p:txBody>
      </p:sp>
      <p:sp>
        <p:nvSpPr>
          <p:cNvPr id="940" name="Google Shape;940;p14"/>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How Is It Done?</a:t>
            </a:r>
            <a:endParaRPr/>
          </a:p>
        </p:txBody>
      </p:sp>
      <p:sp>
        <p:nvSpPr>
          <p:cNvPr id="941" name="Google Shape;941;p14"/>
          <p:cNvSpPr txBox="1"/>
          <p:nvPr>
            <p:ph idx="4294967295" type="body"/>
          </p:nvPr>
        </p:nvSpPr>
        <p:spPr>
          <a:xfrm>
            <a:off x="751318" y="2363116"/>
            <a:ext cx="3324225" cy="2062163"/>
          </a:xfrm>
          <a:prstGeom prst="rect">
            <a:avLst/>
          </a:prstGeom>
          <a:solidFill>
            <a:srgbClr val="0C0C0C"/>
          </a:solid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D8D8D8"/>
              </a:buClr>
              <a:buSzPts val="1500"/>
              <a:buFont typeface="Arial"/>
              <a:buNone/>
            </a:pPr>
            <a:r>
              <a:rPr lang="en-US" sz="1200">
                <a:solidFill>
                  <a:srgbClr val="D8D8D8"/>
                </a:solidFill>
                <a:latin typeface="Consolas"/>
                <a:ea typeface="Consolas"/>
                <a:cs typeface="Consolas"/>
                <a:sym typeface="Consolas"/>
              </a:rPr>
              <a:t>docker run ansible</a:t>
            </a:r>
            <a:endParaRPr sz="1200">
              <a:solidFill>
                <a:srgbClr val="D8D8D8"/>
              </a:solidFill>
              <a:latin typeface="Consolas"/>
              <a:ea typeface="Consolas"/>
              <a:cs typeface="Consolas"/>
              <a:sym typeface="Consolas"/>
            </a:endParaRPr>
          </a:p>
          <a:p>
            <a:pPr indent="0" lvl="0" marL="0" marR="0" rtl="0" algn="l">
              <a:lnSpc>
                <a:spcPct val="120000"/>
              </a:lnSpc>
              <a:spcBef>
                <a:spcPts val="1000"/>
              </a:spcBef>
              <a:spcAft>
                <a:spcPts val="0"/>
              </a:spcAft>
              <a:buClr>
                <a:srgbClr val="D8D8D8"/>
              </a:buClr>
              <a:buSzPts val="1500"/>
              <a:buFont typeface="Arial"/>
              <a:buNone/>
            </a:pPr>
            <a:r>
              <a:rPr lang="en-US" sz="1200">
                <a:solidFill>
                  <a:srgbClr val="D8D8D8"/>
                </a:solidFill>
                <a:latin typeface="Consolas"/>
                <a:ea typeface="Consolas"/>
                <a:cs typeface="Consolas"/>
                <a:sym typeface="Consolas"/>
              </a:rPr>
              <a:t>docker run mongodb</a:t>
            </a:r>
            <a:endParaRPr sz="1200">
              <a:solidFill>
                <a:srgbClr val="D8D8D8"/>
              </a:solidFill>
              <a:latin typeface="Consolas"/>
              <a:ea typeface="Consolas"/>
              <a:cs typeface="Consolas"/>
              <a:sym typeface="Consolas"/>
            </a:endParaRPr>
          </a:p>
          <a:p>
            <a:pPr indent="0" lvl="0" marL="0" marR="0" rtl="0" algn="l">
              <a:lnSpc>
                <a:spcPct val="120000"/>
              </a:lnSpc>
              <a:spcBef>
                <a:spcPts val="1000"/>
              </a:spcBef>
              <a:spcAft>
                <a:spcPts val="0"/>
              </a:spcAft>
              <a:buClr>
                <a:srgbClr val="D8D8D8"/>
              </a:buClr>
              <a:buSzPts val="1500"/>
              <a:buFont typeface="Arial"/>
              <a:buNone/>
            </a:pPr>
            <a:r>
              <a:rPr lang="en-US" sz="1200">
                <a:solidFill>
                  <a:srgbClr val="D8D8D8"/>
                </a:solidFill>
                <a:latin typeface="Consolas"/>
                <a:ea typeface="Consolas"/>
                <a:cs typeface="Consolas"/>
                <a:sym typeface="Consolas"/>
              </a:rPr>
              <a:t>docker run redis</a:t>
            </a:r>
            <a:endParaRPr sz="1200">
              <a:solidFill>
                <a:srgbClr val="D8D8D8"/>
              </a:solidFill>
              <a:latin typeface="Consolas"/>
              <a:ea typeface="Consolas"/>
              <a:cs typeface="Consolas"/>
              <a:sym typeface="Consolas"/>
            </a:endParaRPr>
          </a:p>
          <a:p>
            <a:pPr indent="0" lvl="0" marL="0" marR="0" rtl="0" algn="l">
              <a:lnSpc>
                <a:spcPct val="120000"/>
              </a:lnSpc>
              <a:spcBef>
                <a:spcPts val="1000"/>
              </a:spcBef>
              <a:spcAft>
                <a:spcPts val="0"/>
              </a:spcAft>
              <a:buClr>
                <a:srgbClr val="D8D8D8"/>
              </a:buClr>
              <a:buSzPts val="1500"/>
              <a:buFont typeface="Arial"/>
              <a:buNone/>
            </a:pPr>
            <a:r>
              <a:rPr lang="en-US" sz="1200">
                <a:solidFill>
                  <a:srgbClr val="D8D8D8"/>
                </a:solidFill>
                <a:latin typeface="Consolas"/>
                <a:ea typeface="Consolas"/>
                <a:cs typeface="Consolas"/>
                <a:sym typeface="Consolas"/>
              </a:rPr>
              <a:t>docker run nodejs</a:t>
            </a:r>
            <a:endParaRPr sz="1200">
              <a:solidFill>
                <a:srgbClr val="D8D8D8"/>
              </a:solidFill>
              <a:latin typeface="Consolas"/>
              <a:ea typeface="Consolas"/>
              <a:cs typeface="Consolas"/>
              <a:sym typeface="Consolas"/>
            </a:endParaRPr>
          </a:p>
          <a:p>
            <a:pPr indent="0" lvl="0" marL="0" marR="0" rtl="0" algn="l">
              <a:lnSpc>
                <a:spcPct val="120000"/>
              </a:lnSpc>
              <a:spcBef>
                <a:spcPts val="1000"/>
              </a:spcBef>
              <a:spcAft>
                <a:spcPts val="0"/>
              </a:spcAft>
              <a:buClr>
                <a:srgbClr val="D8D8D8"/>
              </a:buClr>
              <a:buSzPts val="1500"/>
              <a:buFont typeface="Arial"/>
              <a:buNone/>
            </a:pPr>
            <a:r>
              <a:rPr lang="en-US" sz="1200">
                <a:solidFill>
                  <a:srgbClr val="D8D8D8"/>
                </a:solidFill>
                <a:latin typeface="Consolas"/>
                <a:ea typeface="Consolas"/>
                <a:cs typeface="Consolas"/>
                <a:sym typeface="Consolas"/>
              </a:rPr>
              <a:t>docker run nodejs</a:t>
            </a:r>
            <a:endParaRPr sz="1200">
              <a:solidFill>
                <a:srgbClr val="D8D8D8"/>
              </a:solidFill>
              <a:latin typeface="Consolas"/>
              <a:ea typeface="Consolas"/>
              <a:cs typeface="Consolas"/>
              <a:sym typeface="Consolas"/>
            </a:endParaRPr>
          </a:p>
          <a:p>
            <a:pPr indent="0" lvl="0" marL="0" marR="0" rtl="0" algn="l">
              <a:lnSpc>
                <a:spcPct val="120000"/>
              </a:lnSpc>
              <a:spcBef>
                <a:spcPts val="1000"/>
              </a:spcBef>
              <a:spcAft>
                <a:spcPts val="0"/>
              </a:spcAft>
              <a:buClr>
                <a:srgbClr val="D8D8D8"/>
              </a:buClr>
              <a:buSzPts val="1500"/>
              <a:buFont typeface="Arial"/>
              <a:buNone/>
            </a:pPr>
            <a:r>
              <a:rPr lang="en-US" sz="1200">
                <a:solidFill>
                  <a:srgbClr val="D8D8D8"/>
                </a:solidFill>
                <a:latin typeface="Consolas"/>
                <a:ea typeface="Consolas"/>
                <a:cs typeface="Consolas"/>
                <a:sym typeface="Consolas"/>
              </a:rPr>
              <a:t>docker run nodejs</a:t>
            </a:r>
            <a:endParaRPr sz="1200">
              <a:solidFill>
                <a:srgbClr val="D8D8D8"/>
              </a:solidFill>
              <a:latin typeface="Consolas"/>
              <a:ea typeface="Consolas"/>
              <a:cs typeface="Consolas"/>
              <a:sym typeface="Consolas"/>
            </a:endParaRPr>
          </a:p>
        </p:txBody>
      </p:sp>
      <p:grpSp>
        <p:nvGrpSpPr>
          <p:cNvPr id="942" name="Google Shape;942;p14"/>
          <p:cNvGrpSpPr/>
          <p:nvPr/>
        </p:nvGrpSpPr>
        <p:grpSpPr>
          <a:xfrm>
            <a:off x="4982966" y="2778579"/>
            <a:ext cx="6657703" cy="3938186"/>
            <a:chOff x="3080657" y="990600"/>
            <a:chExt cx="6657703" cy="3938186"/>
          </a:xfrm>
        </p:grpSpPr>
        <p:pic>
          <p:nvPicPr>
            <p:cNvPr id="943" name="Google Shape;943;p14"/>
            <p:cNvPicPr preferRelativeResize="0"/>
            <p:nvPr/>
          </p:nvPicPr>
          <p:blipFill rotWithShape="1">
            <a:blip r:embed="rId3">
              <a:alphaModFix/>
            </a:blip>
            <a:srcRect b="0" l="0" r="0" t="0"/>
            <a:stretch/>
          </p:blipFill>
          <p:spPr>
            <a:xfrm>
              <a:off x="3080657" y="2842260"/>
              <a:ext cx="6657703" cy="2086526"/>
            </a:xfrm>
            <a:prstGeom prst="rect">
              <a:avLst/>
            </a:prstGeom>
            <a:noFill/>
            <a:ln>
              <a:noFill/>
            </a:ln>
          </p:spPr>
        </p:pic>
        <p:pic>
          <p:nvPicPr>
            <p:cNvPr id="944" name="Google Shape;944;p14"/>
            <p:cNvPicPr preferRelativeResize="0"/>
            <p:nvPr/>
          </p:nvPicPr>
          <p:blipFill rotWithShape="1">
            <a:blip r:embed="rId4">
              <a:alphaModFix/>
            </a:blip>
            <a:srcRect b="0" l="0" r="0" t="0"/>
            <a:stretch/>
          </p:blipFill>
          <p:spPr>
            <a:xfrm>
              <a:off x="7513320" y="990600"/>
              <a:ext cx="2225040" cy="3938186"/>
            </a:xfrm>
            <a:prstGeom prst="rect">
              <a:avLst/>
            </a:prstGeom>
            <a:noFill/>
            <a:ln>
              <a:noFill/>
            </a:ln>
          </p:spPr>
        </p:pic>
      </p:grpSp>
      <p:sp>
        <p:nvSpPr>
          <p:cNvPr id="945" name="Google Shape;945;p14"/>
          <p:cNvSpPr/>
          <p:nvPr/>
        </p:nvSpPr>
        <p:spPr>
          <a:xfrm>
            <a:off x="5789752" y="-380183"/>
            <a:ext cx="5751165" cy="2744092"/>
          </a:xfrm>
          <a:prstGeom prst="cloud">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946" name="Google Shape;946;p14"/>
          <p:cNvGrpSpPr/>
          <p:nvPr/>
        </p:nvGrpSpPr>
        <p:grpSpPr>
          <a:xfrm>
            <a:off x="6848191" y="401585"/>
            <a:ext cx="716280" cy="678180"/>
            <a:chOff x="6501492" y="2805249"/>
            <a:chExt cx="716280" cy="678180"/>
          </a:xfrm>
        </p:grpSpPr>
        <p:pic>
          <p:nvPicPr>
            <p:cNvPr id="947" name="Google Shape;947;p14"/>
            <p:cNvPicPr preferRelativeResize="0"/>
            <p:nvPr/>
          </p:nvPicPr>
          <p:blipFill rotWithShape="1">
            <a:blip r:embed="rId5">
              <a:alphaModFix/>
            </a:blip>
            <a:srcRect b="0" l="0" r="0" t="-107"/>
            <a:stretch/>
          </p:blipFill>
          <p:spPr>
            <a:xfrm>
              <a:off x="6501492" y="2805249"/>
              <a:ext cx="716280" cy="678180"/>
            </a:xfrm>
            <a:prstGeom prst="rect">
              <a:avLst/>
            </a:prstGeom>
            <a:noFill/>
            <a:ln>
              <a:noFill/>
            </a:ln>
          </p:spPr>
        </p:pic>
        <p:pic>
          <p:nvPicPr>
            <p:cNvPr descr="Image result for ansible image" id="948" name="Google Shape;948;p14"/>
            <p:cNvPicPr preferRelativeResize="0"/>
            <p:nvPr/>
          </p:nvPicPr>
          <p:blipFill rotWithShape="1">
            <a:blip r:embed="rId6">
              <a:alphaModFix/>
            </a:blip>
            <a:srcRect b="0" l="0" r="0" t="0"/>
            <a:stretch/>
          </p:blipFill>
          <p:spPr>
            <a:xfrm>
              <a:off x="6594837" y="2920320"/>
              <a:ext cx="528502" cy="528502"/>
            </a:xfrm>
            <a:prstGeom prst="rect">
              <a:avLst/>
            </a:prstGeom>
            <a:noFill/>
            <a:ln>
              <a:noFill/>
            </a:ln>
          </p:spPr>
        </p:pic>
      </p:grpSp>
      <p:grpSp>
        <p:nvGrpSpPr>
          <p:cNvPr id="949" name="Google Shape;949;p14"/>
          <p:cNvGrpSpPr/>
          <p:nvPr/>
        </p:nvGrpSpPr>
        <p:grpSpPr>
          <a:xfrm>
            <a:off x="7539434" y="401585"/>
            <a:ext cx="716280" cy="754521"/>
            <a:chOff x="7192735" y="2805249"/>
            <a:chExt cx="716280" cy="754521"/>
          </a:xfrm>
        </p:grpSpPr>
        <p:pic>
          <p:nvPicPr>
            <p:cNvPr id="950" name="Google Shape;950;p14"/>
            <p:cNvPicPr preferRelativeResize="0"/>
            <p:nvPr/>
          </p:nvPicPr>
          <p:blipFill rotWithShape="1">
            <a:blip r:embed="rId5">
              <a:alphaModFix/>
            </a:blip>
            <a:srcRect b="0" l="0" r="0" t="-107"/>
            <a:stretch/>
          </p:blipFill>
          <p:spPr>
            <a:xfrm>
              <a:off x="7192735" y="2805249"/>
              <a:ext cx="716280" cy="678180"/>
            </a:xfrm>
            <a:prstGeom prst="rect">
              <a:avLst/>
            </a:prstGeom>
            <a:noFill/>
            <a:ln>
              <a:noFill/>
            </a:ln>
          </p:spPr>
        </p:pic>
        <p:pic>
          <p:nvPicPr>
            <p:cNvPr descr="MongoDB" id="951" name="Google Shape;951;p14"/>
            <p:cNvPicPr preferRelativeResize="0"/>
            <p:nvPr/>
          </p:nvPicPr>
          <p:blipFill rotWithShape="1">
            <a:blip r:embed="rId7">
              <a:alphaModFix/>
            </a:blip>
            <a:srcRect b="0" l="0" r="0" t="0"/>
            <a:stretch/>
          </p:blipFill>
          <p:spPr>
            <a:xfrm>
              <a:off x="7370369" y="2920320"/>
              <a:ext cx="424618" cy="639450"/>
            </a:xfrm>
            <a:prstGeom prst="rect">
              <a:avLst/>
            </a:prstGeom>
            <a:noFill/>
            <a:ln>
              <a:noFill/>
            </a:ln>
          </p:spPr>
        </p:pic>
      </p:grpSp>
      <p:grpSp>
        <p:nvGrpSpPr>
          <p:cNvPr id="952" name="Google Shape;952;p14"/>
          <p:cNvGrpSpPr/>
          <p:nvPr/>
        </p:nvGrpSpPr>
        <p:grpSpPr>
          <a:xfrm>
            <a:off x="8230677" y="403646"/>
            <a:ext cx="716280" cy="678180"/>
            <a:chOff x="7883978" y="2807310"/>
            <a:chExt cx="716280" cy="678180"/>
          </a:xfrm>
        </p:grpSpPr>
        <p:pic>
          <p:nvPicPr>
            <p:cNvPr id="953" name="Google Shape;953;p14"/>
            <p:cNvPicPr preferRelativeResize="0"/>
            <p:nvPr/>
          </p:nvPicPr>
          <p:blipFill rotWithShape="1">
            <a:blip r:embed="rId5">
              <a:alphaModFix/>
            </a:blip>
            <a:srcRect b="0" l="0" r="0" t="-107"/>
            <a:stretch/>
          </p:blipFill>
          <p:spPr>
            <a:xfrm>
              <a:off x="7883978" y="2807310"/>
              <a:ext cx="716280" cy="678180"/>
            </a:xfrm>
            <a:prstGeom prst="rect">
              <a:avLst/>
            </a:prstGeom>
            <a:noFill/>
            <a:ln>
              <a:noFill/>
            </a:ln>
          </p:spPr>
        </p:pic>
        <p:pic>
          <p:nvPicPr>
            <p:cNvPr descr="Image result for redis" id="954" name="Google Shape;954;p14"/>
            <p:cNvPicPr preferRelativeResize="0"/>
            <p:nvPr/>
          </p:nvPicPr>
          <p:blipFill rotWithShape="1">
            <a:blip r:embed="rId8">
              <a:alphaModFix/>
            </a:blip>
            <a:srcRect b="0" l="0" r="0" t="0"/>
            <a:stretch/>
          </p:blipFill>
          <p:spPr>
            <a:xfrm>
              <a:off x="7998006" y="2969899"/>
              <a:ext cx="504012" cy="429344"/>
            </a:xfrm>
            <a:prstGeom prst="rect">
              <a:avLst/>
            </a:prstGeom>
            <a:noFill/>
            <a:ln>
              <a:noFill/>
            </a:ln>
          </p:spPr>
        </p:pic>
      </p:grpSp>
      <p:grpSp>
        <p:nvGrpSpPr>
          <p:cNvPr id="955" name="Google Shape;955;p14"/>
          <p:cNvGrpSpPr/>
          <p:nvPr/>
        </p:nvGrpSpPr>
        <p:grpSpPr>
          <a:xfrm>
            <a:off x="8887087" y="262190"/>
            <a:ext cx="716280" cy="817575"/>
            <a:chOff x="8540388" y="2665854"/>
            <a:chExt cx="716280" cy="817575"/>
          </a:xfrm>
        </p:grpSpPr>
        <p:pic>
          <p:nvPicPr>
            <p:cNvPr id="956" name="Google Shape;956;p14"/>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957" name="Google Shape;957;p14"/>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grpSp>
        <p:nvGrpSpPr>
          <p:cNvPr id="958" name="Google Shape;958;p14"/>
          <p:cNvGrpSpPr/>
          <p:nvPr/>
        </p:nvGrpSpPr>
        <p:grpSpPr>
          <a:xfrm>
            <a:off x="6664809" y="3948249"/>
            <a:ext cx="716280" cy="678180"/>
            <a:chOff x="6501492" y="2805249"/>
            <a:chExt cx="716280" cy="678180"/>
          </a:xfrm>
        </p:grpSpPr>
        <p:pic>
          <p:nvPicPr>
            <p:cNvPr id="959" name="Google Shape;959;p14"/>
            <p:cNvPicPr preferRelativeResize="0"/>
            <p:nvPr/>
          </p:nvPicPr>
          <p:blipFill rotWithShape="1">
            <a:blip r:embed="rId5">
              <a:alphaModFix/>
            </a:blip>
            <a:srcRect b="0" l="0" r="0" t="-107"/>
            <a:stretch/>
          </p:blipFill>
          <p:spPr>
            <a:xfrm>
              <a:off x="6501492" y="2805249"/>
              <a:ext cx="716280" cy="678180"/>
            </a:xfrm>
            <a:prstGeom prst="rect">
              <a:avLst/>
            </a:prstGeom>
            <a:noFill/>
            <a:ln>
              <a:noFill/>
            </a:ln>
          </p:spPr>
        </p:pic>
        <p:pic>
          <p:nvPicPr>
            <p:cNvPr descr="Image result for ansible image" id="960" name="Google Shape;960;p14"/>
            <p:cNvPicPr preferRelativeResize="0"/>
            <p:nvPr/>
          </p:nvPicPr>
          <p:blipFill rotWithShape="1">
            <a:blip r:embed="rId6">
              <a:alphaModFix/>
            </a:blip>
            <a:srcRect b="0" l="0" r="0" t="0"/>
            <a:stretch/>
          </p:blipFill>
          <p:spPr>
            <a:xfrm>
              <a:off x="6594837" y="2920320"/>
              <a:ext cx="528502" cy="528502"/>
            </a:xfrm>
            <a:prstGeom prst="rect">
              <a:avLst/>
            </a:prstGeom>
            <a:noFill/>
            <a:ln>
              <a:noFill/>
            </a:ln>
          </p:spPr>
        </p:pic>
      </p:grpSp>
      <p:grpSp>
        <p:nvGrpSpPr>
          <p:cNvPr id="961" name="Google Shape;961;p14"/>
          <p:cNvGrpSpPr/>
          <p:nvPr/>
        </p:nvGrpSpPr>
        <p:grpSpPr>
          <a:xfrm>
            <a:off x="7356052" y="3948249"/>
            <a:ext cx="716280" cy="754521"/>
            <a:chOff x="7192735" y="2805249"/>
            <a:chExt cx="716280" cy="754521"/>
          </a:xfrm>
        </p:grpSpPr>
        <p:pic>
          <p:nvPicPr>
            <p:cNvPr id="962" name="Google Shape;962;p14"/>
            <p:cNvPicPr preferRelativeResize="0"/>
            <p:nvPr/>
          </p:nvPicPr>
          <p:blipFill rotWithShape="1">
            <a:blip r:embed="rId5">
              <a:alphaModFix/>
            </a:blip>
            <a:srcRect b="0" l="0" r="0" t="-107"/>
            <a:stretch/>
          </p:blipFill>
          <p:spPr>
            <a:xfrm>
              <a:off x="7192735" y="2805249"/>
              <a:ext cx="716280" cy="678180"/>
            </a:xfrm>
            <a:prstGeom prst="rect">
              <a:avLst/>
            </a:prstGeom>
            <a:noFill/>
            <a:ln>
              <a:noFill/>
            </a:ln>
          </p:spPr>
        </p:pic>
        <p:pic>
          <p:nvPicPr>
            <p:cNvPr descr="MongoDB" id="963" name="Google Shape;963;p14"/>
            <p:cNvPicPr preferRelativeResize="0"/>
            <p:nvPr/>
          </p:nvPicPr>
          <p:blipFill rotWithShape="1">
            <a:blip r:embed="rId7">
              <a:alphaModFix/>
            </a:blip>
            <a:srcRect b="0" l="0" r="0" t="0"/>
            <a:stretch/>
          </p:blipFill>
          <p:spPr>
            <a:xfrm>
              <a:off x="7370369" y="2920320"/>
              <a:ext cx="424618" cy="639450"/>
            </a:xfrm>
            <a:prstGeom prst="rect">
              <a:avLst/>
            </a:prstGeom>
            <a:noFill/>
            <a:ln>
              <a:noFill/>
            </a:ln>
          </p:spPr>
        </p:pic>
      </p:grpSp>
      <p:grpSp>
        <p:nvGrpSpPr>
          <p:cNvPr id="964" name="Google Shape;964;p14"/>
          <p:cNvGrpSpPr/>
          <p:nvPr/>
        </p:nvGrpSpPr>
        <p:grpSpPr>
          <a:xfrm>
            <a:off x="8047295" y="3950310"/>
            <a:ext cx="716280" cy="678180"/>
            <a:chOff x="7883978" y="2807310"/>
            <a:chExt cx="716280" cy="678180"/>
          </a:xfrm>
        </p:grpSpPr>
        <p:pic>
          <p:nvPicPr>
            <p:cNvPr id="965" name="Google Shape;965;p14"/>
            <p:cNvPicPr preferRelativeResize="0"/>
            <p:nvPr/>
          </p:nvPicPr>
          <p:blipFill rotWithShape="1">
            <a:blip r:embed="rId5">
              <a:alphaModFix/>
            </a:blip>
            <a:srcRect b="0" l="0" r="0" t="-107"/>
            <a:stretch/>
          </p:blipFill>
          <p:spPr>
            <a:xfrm>
              <a:off x="7883978" y="2807310"/>
              <a:ext cx="716280" cy="678180"/>
            </a:xfrm>
            <a:prstGeom prst="rect">
              <a:avLst/>
            </a:prstGeom>
            <a:noFill/>
            <a:ln>
              <a:noFill/>
            </a:ln>
          </p:spPr>
        </p:pic>
        <p:pic>
          <p:nvPicPr>
            <p:cNvPr descr="Image result for redis" id="966" name="Google Shape;966;p14"/>
            <p:cNvPicPr preferRelativeResize="0"/>
            <p:nvPr/>
          </p:nvPicPr>
          <p:blipFill rotWithShape="1">
            <a:blip r:embed="rId8">
              <a:alphaModFix/>
            </a:blip>
            <a:srcRect b="0" l="0" r="0" t="0"/>
            <a:stretch/>
          </p:blipFill>
          <p:spPr>
            <a:xfrm>
              <a:off x="7998006" y="2969899"/>
              <a:ext cx="504012" cy="429344"/>
            </a:xfrm>
            <a:prstGeom prst="rect">
              <a:avLst/>
            </a:prstGeom>
            <a:noFill/>
            <a:ln>
              <a:noFill/>
            </a:ln>
          </p:spPr>
        </p:pic>
      </p:grpSp>
      <p:grpSp>
        <p:nvGrpSpPr>
          <p:cNvPr id="967" name="Google Shape;967;p14"/>
          <p:cNvGrpSpPr/>
          <p:nvPr/>
        </p:nvGrpSpPr>
        <p:grpSpPr>
          <a:xfrm>
            <a:off x="8703705" y="3808854"/>
            <a:ext cx="716280" cy="817575"/>
            <a:chOff x="8540388" y="2665854"/>
            <a:chExt cx="716280" cy="817575"/>
          </a:xfrm>
        </p:grpSpPr>
        <p:pic>
          <p:nvPicPr>
            <p:cNvPr id="968" name="Google Shape;968;p14"/>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969" name="Google Shape;969;p14"/>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sp>
        <p:nvSpPr>
          <p:cNvPr id="970" name="Google Shape;970;p14"/>
          <p:cNvSpPr txBox="1"/>
          <p:nvPr/>
        </p:nvSpPr>
        <p:spPr>
          <a:xfrm>
            <a:off x="6813885" y="1307972"/>
            <a:ext cx="3923197"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Ubuntu"/>
                <a:ea typeface="Ubuntu"/>
                <a:cs typeface="Ubuntu"/>
                <a:sym typeface="Ubuntu"/>
              </a:rPr>
              <a:t>Public Docker registry – dockerhub</a:t>
            </a:r>
            <a:endParaRPr sz="1800">
              <a:solidFill>
                <a:schemeClr val="lt1"/>
              </a:solidFill>
              <a:latin typeface="Ubuntu"/>
              <a:ea typeface="Ubuntu"/>
              <a:cs typeface="Ubuntu"/>
              <a:sym typeface="Ubuntu"/>
            </a:endParaRPr>
          </a:p>
        </p:txBody>
      </p:sp>
      <p:grpSp>
        <p:nvGrpSpPr>
          <p:cNvPr id="971" name="Google Shape;971;p14"/>
          <p:cNvGrpSpPr/>
          <p:nvPr/>
        </p:nvGrpSpPr>
        <p:grpSpPr>
          <a:xfrm>
            <a:off x="8706970" y="3147336"/>
            <a:ext cx="716280" cy="817575"/>
            <a:chOff x="8540388" y="2665854"/>
            <a:chExt cx="716280" cy="817575"/>
          </a:xfrm>
        </p:grpSpPr>
        <p:pic>
          <p:nvPicPr>
            <p:cNvPr id="972" name="Google Shape;972;p14"/>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973" name="Google Shape;973;p14"/>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grpSp>
        <p:nvGrpSpPr>
          <p:cNvPr id="974" name="Google Shape;974;p14"/>
          <p:cNvGrpSpPr/>
          <p:nvPr/>
        </p:nvGrpSpPr>
        <p:grpSpPr>
          <a:xfrm>
            <a:off x="8703705" y="2538494"/>
            <a:ext cx="716280" cy="817575"/>
            <a:chOff x="8540388" y="2665854"/>
            <a:chExt cx="716280" cy="817575"/>
          </a:xfrm>
        </p:grpSpPr>
        <p:pic>
          <p:nvPicPr>
            <p:cNvPr id="975" name="Google Shape;975;p14"/>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976" name="Google Shape;976;p14"/>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grpSp>
        <p:nvGrpSpPr>
          <p:cNvPr id="977" name="Google Shape;977;p14"/>
          <p:cNvGrpSpPr/>
          <p:nvPr/>
        </p:nvGrpSpPr>
        <p:grpSpPr>
          <a:xfrm>
            <a:off x="8695841" y="3206798"/>
            <a:ext cx="716280" cy="817575"/>
            <a:chOff x="8540388" y="2665854"/>
            <a:chExt cx="716280" cy="817575"/>
          </a:xfrm>
        </p:grpSpPr>
        <p:pic>
          <p:nvPicPr>
            <p:cNvPr id="978" name="Google Shape;978;p14"/>
            <p:cNvPicPr preferRelativeResize="0"/>
            <p:nvPr/>
          </p:nvPicPr>
          <p:blipFill rotWithShape="1">
            <a:blip r:embed="rId10">
              <a:alphaModFix/>
            </a:blip>
            <a:srcRect b="0" l="0" r="0" t="-107"/>
            <a:stretch/>
          </p:blipFill>
          <p:spPr>
            <a:xfrm>
              <a:off x="8540388" y="2805249"/>
              <a:ext cx="716280" cy="678180"/>
            </a:xfrm>
            <a:prstGeom prst="rect">
              <a:avLst/>
            </a:prstGeom>
            <a:noFill/>
            <a:ln>
              <a:noFill/>
            </a:ln>
          </p:spPr>
        </p:pic>
        <p:pic>
          <p:nvPicPr>
            <p:cNvPr descr="Node.js" id="979" name="Google Shape;979;p14"/>
            <p:cNvPicPr preferRelativeResize="0"/>
            <p:nvPr/>
          </p:nvPicPr>
          <p:blipFill rotWithShape="1">
            <a:blip r:embed="rId11">
              <a:alphaModFix/>
            </a:blip>
            <a:srcRect b="0" l="0" r="0" t="0"/>
            <a:stretch/>
          </p:blipFill>
          <p:spPr>
            <a:xfrm>
              <a:off x="8615559" y="2665854"/>
              <a:ext cx="636753" cy="733389"/>
            </a:xfrm>
            <a:prstGeom prst="rect">
              <a:avLst/>
            </a:prstGeom>
            <a:noFill/>
            <a:ln>
              <a:noFill/>
            </a:ln>
          </p:spPr>
        </p:pic>
      </p:grpSp>
      <p:pic>
        <p:nvPicPr>
          <p:cNvPr descr="Image result for smoke gif" id="980" name="Google Shape;980;p14"/>
          <p:cNvPicPr preferRelativeResize="0"/>
          <p:nvPr/>
        </p:nvPicPr>
        <p:blipFill rotWithShape="1">
          <a:blip r:embed="rId12">
            <a:alphaModFix/>
          </a:blip>
          <a:srcRect b="0" l="0" r="0" t="0"/>
          <a:stretch/>
        </p:blipFill>
        <p:spPr>
          <a:xfrm>
            <a:off x="8080196" y="3010293"/>
            <a:ext cx="1905000" cy="1428750"/>
          </a:xfrm>
          <a:prstGeom prst="rect">
            <a:avLst/>
          </a:prstGeom>
          <a:noFill/>
          <a:ln>
            <a:noFill/>
          </a:ln>
        </p:spPr>
      </p:pic>
      <p:grpSp>
        <p:nvGrpSpPr>
          <p:cNvPr id="981" name="Google Shape;981;p14"/>
          <p:cNvGrpSpPr/>
          <p:nvPr/>
        </p:nvGrpSpPr>
        <p:grpSpPr>
          <a:xfrm>
            <a:off x="8701527" y="3195499"/>
            <a:ext cx="716280" cy="817575"/>
            <a:chOff x="8540388" y="2665854"/>
            <a:chExt cx="716280" cy="817575"/>
          </a:xfrm>
        </p:grpSpPr>
        <p:pic>
          <p:nvPicPr>
            <p:cNvPr id="982" name="Google Shape;982;p14"/>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983" name="Google Shape;983;p14"/>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1">
                                            <p:txEl>
                                              <p:pRg end="5" st="5"/>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500"/>
                                        <p:tgtEl>
                                          <p:spTgt spid="958"/>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500"/>
                                        <p:tgtEl>
                                          <p:spTgt spid="961"/>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500"/>
                                        <p:tgtEl>
                                          <p:spTgt spid="964"/>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500"/>
                                        <p:tgtEl>
                                          <p:spTgt spid="967"/>
                                        </p:tgtEl>
                                      </p:cBhvr>
                                    </p:animEffect>
                                  </p:childTnLst>
                                </p:cTn>
                              </p:par>
                            </p:childTnLst>
                          </p:cTn>
                        </p:par>
                        <p:par>
                          <p:cTn fill="hold">
                            <p:stCondLst>
                              <p:cond delay="2001"/>
                            </p:stCondLst>
                            <p:childTnLst>
                              <p:par>
                                <p:cTn fill="hold" nodeType="after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500"/>
                                        <p:tgtEl>
                                          <p:spTgt spid="971"/>
                                        </p:tgtEl>
                                      </p:cBhvr>
                                    </p:animEffect>
                                  </p:childTnLst>
                                </p:cTn>
                              </p:par>
                            </p:childTnLst>
                          </p:cTn>
                        </p:par>
                        <p:par>
                          <p:cTn fill="hold">
                            <p:stCondLst>
                              <p:cond delay="2501"/>
                            </p:stCondLst>
                            <p:childTnLst>
                              <p:par>
                                <p:cTn fill="hold" nodeType="after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500"/>
                                        <p:tgtEl>
                                          <p:spTgt spid="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500"/>
                                        <p:tgtEl>
                                          <p:spTgt spid="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977"/>
                                        </p:tgtEl>
                                      </p:cBhvr>
                                    </p:animEffect>
                                    <p:set>
                                      <p:cBhvr>
                                        <p:cTn dur="1" fill="hold">
                                          <p:stCondLst>
                                            <p:cond delay="500"/>
                                          </p:stCondLst>
                                        </p:cTn>
                                        <p:tgtEl>
                                          <p:spTgt spid="9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71"/>
                                        </p:tgtEl>
                                      </p:cBhvr>
                                    </p:animEffect>
                                    <p:set>
                                      <p:cBhvr>
                                        <p:cTn dur="1" fill="hold">
                                          <p:stCondLst>
                                            <p:cond delay="500"/>
                                          </p:stCondLst>
                                        </p:cTn>
                                        <p:tgtEl>
                                          <p:spTgt spid="97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981"/>
                                        </p:tgtEl>
                                        <p:attrNameLst>
                                          <p:attrName>style.visibility</p:attrName>
                                        </p:attrNameLst>
                                      </p:cBhvr>
                                      <p:to>
                                        <p:strVal val="visible"/>
                                      </p:to>
                                    </p:set>
                                    <p:animEffect filter="fade" transition="in">
                                      <p:cBhvr>
                                        <p:cTn dur="500"/>
                                        <p:tgtEl>
                                          <p:spTgt spid="981"/>
                                        </p:tgtEl>
                                      </p:cBhvr>
                                    </p:animEffect>
                                  </p:childTnLst>
                                </p:cTn>
                              </p:par>
                              <p:par>
                                <p:cTn fill="hold" nodeType="withEffect" presetClass="exit" presetID="10" presetSubtype="0">
                                  <p:stCondLst>
                                    <p:cond delay="500"/>
                                  </p:stCondLst>
                                  <p:childTnLst>
                                    <p:animEffect filter="fade" transition="out">
                                      <p:cBhvr>
                                        <p:cTn dur="500"/>
                                        <p:tgtEl>
                                          <p:spTgt spid="980"/>
                                        </p:tgtEl>
                                      </p:cBhvr>
                                    </p:animEffect>
                                    <p:set>
                                      <p:cBhvr>
                                        <p:cTn dur="1" fill="hold">
                                          <p:stCondLst>
                                            <p:cond delay="500"/>
                                          </p:stCondLst>
                                        </p:cTn>
                                        <p:tgtEl>
                                          <p:spTgt spid="9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15"/>
          <p:cNvPicPr preferRelativeResize="0"/>
          <p:nvPr/>
        </p:nvPicPr>
        <p:blipFill rotWithShape="1">
          <a:blip r:embed="rId3">
            <a:alphaModFix/>
          </a:blip>
          <a:srcRect b="0" l="0" r="0" t="-107"/>
          <a:stretch/>
        </p:blipFill>
        <p:spPr>
          <a:xfrm>
            <a:off x="4948935" y="2758204"/>
            <a:ext cx="977064" cy="925092"/>
          </a:xfrm>
          <a:prstGeom prst="roundRect">
            <a:avLst>
              <a:gd fmla="val 23531" name="adj"/>
            </a:avLst>
          </a:prstGeom>
          <a:noFill/>
          <a:ln>
            <a:noFill/>
          </a:ln>
        </p:spPr>
      </p:pic>
      <p:pic>
        <p:nvPicPr>
          <p:cNvPr id="990" name="Google Shape;990;p15"/>
          <p:cNvPicPr preferRelativeResize="0"/>
          <p:nvPr/>
        </p:nvPicPr>
        <p:blipFill rotWithShape="1">
          <a:blip r:embed="rId4">
            <a:alphaModFix/>
          </a:blip>
          <a:srcRect b="0" l="0" r="0" t="-107"/>
          <a:stretch/>
        </p:blipFill>
        <p:spPr>
          <a:xfrm>
            <a:off x="8179636" y="1117703"/>
            <a:ext cx="977064" cy="925092"/>
          </a:xfrm>
          <a:prstGeom prst="roundRect">
            <a:avLst>
              <a:gd fmla="val 22158" name="adj"/>
            </a:avLst>
          </a:prstGeom>
          <a:noFill/>
          <a:ln>
            <a:noFill/>
          </a:ln>
        </p:spPr>
      </p:pic>
      <p:sp>
        <p:nvSpPr>
          <p:cNvPr id="991" name="Google Shape;991;p15"/>
          <p:cNvSpPr txBox="1"/>
          <p:nvPr/>
        </p:nvSpPr>
        <p:spPr>
          <a:xfrm>
            <a:off x="4570897" y="3799265"/>
            <a:ext cx="1733139" cy="33851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7F7F7F"/>
              </a:buClr>
              <a:buSzPts val="1600"/>
              <a:buFont typeface="Ubuntu"/>
              <a:buNone/>
            </a:pPr>
            <a:r>
              <a:rPr lang="en-US" sz="1600">
                <a:solidFill>
                  <a:srgbClr val="7F7F7F"/>
                </a:solidFill>
                <a:latin typeface="Ubuntu"/>
                <a:ea typeface="Ubuntu"/>
                <a:cs typeface="Ubuntu"/>
                <a:sym typeface="Ubuntu"/>
              </a:rPr>
              <a:t>Docker Image</a:t>
            </a:r>
            <a:endParaRPr sz="1600">
              <a:solidFill>
                <a:srgbClr val="7F7F7F"/>
              </a:solidFill>
              <a:latin typeface="Ubuntu"/>
              <a:ea typeface="Ubuntu"/>
              <a:cs typeface="Ubuntu"/>
              <a:sym typeface="Ubuntu"/>
            </a:endParaRPr>
          </a:p>
        </p:txBody>
      </p:sp>
      <p:sp>
        <p:nvSpPr>
          <p:cNvPr id="992" name="Google Shape;992;p15"/>
          <p:cNvSpPr/>
          <p:nvPr/>
        </p:nvSpPr>
        <p:spPr>
          <a:xfrm>
            <a:off x="7462392" y="2263870"/>
            <a:ext cx="2411553" cy="40857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Docker Container #1</a:t>
            </a:r>
            <a:endParaRPr sz="1800">
              <a:solidFill>
                <a:schemeClr val="lt1"/>
              </a:solidFill>
              <a:latin typeface="Ubuntu"/>
              <a:ea typeface="Ubuntu"/>
              <a:cs typeface="Ubuntu"/>
              <a:sym typeface="Ubuntu"/>
            </a:endParaRPr>
          </a:p>
        </p:txBody>
      </p:sp>
      <p:pic>
        <p:nvPicPr>
          <p:cNvPr id="993" name="Google Shape;993;p15"/>
          <p:cNvPicPr preferRelativeResize="0"/>
          <p:nvPr/>
        </p:nvPicPr>
        <p:blipFill rotWithShape="1">
          <a:blip r:embed="rId4">
            <a:alphaModFix/>
          </a:blip>
          <a:srcRect b="0" l="0" r="0" t="-107"/>
          <a:stretch/>
        </p:blipFill>
        <p:spPr>
          <a:xfrm>
            <a:off x="8179636" y="3058819"/>
            <a:ext cx="977064" cy="925092"/>
          </a:xfrm>
          <a:prstGeom prst="roundRect">
            <a:avLst>
              <a:gd fmla="val 23531" name="adj"/>
            </a:avLst>
          </a:prstGeom>
          <a:noFill/>
          <a:ln>
            <a:noFill/>
          </a:ln>
        </p:spPr>
      </p:pic>
      <p:sp>
        <p:nvSpPr>
          <p:cNvPr id="994" name="Google Shape;994;p15"/>
          <p:cNvSpPr/>
          <p:nvPr/>
        </p:nvSpPr>
        <p:spPr>
          <a:xfrm>
            <a:off x="7457335" y="4204986"/>
            <a:ext cx="2421666" cy="40857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Docker Container #2</a:t>
            </a:r>
            <a:endParaRPr sz="1800">
              <a:solidFill>
                <a:schemeClr val="lt1"/>
              </a:solidFill>
              <a:latin typeface="Ubuntu"/>
              <a:ea typeface="Ubuntu"/>
              <a:cs typeface="Ubuntu"/>
              <a:sym typeface="Ubuntu"/>
            </a:endParaRPr>
          </a:p>
        </p:txBody>
      </p:sp>
      <p:pic>
        <p:nvPicPr>
          <p:cNvPr id="995" name="Google Shape;995;p15"/>
          <p:cNvPicPr preferRelativeResize="0"/>
          <p:nvPr/>
        </p:nvPicPr>
        <p:blipFill rotWithShape="1">
          <a:blip r:embed="rId4">
            <a:alphaModFix/>
          </a:blip>
          <a:srcRect b="0" l="0" r="0" t="-107"/>
          <a:stretch/>
        </p:blipFill>
        <p:spPr>
          <a:xfrm>
            <a:off x="8179636" y="4795393"/>
            <a:ext cx="977064" cy="925092"/>
          </a:xfrm>
          <a:prstGeom prst="roundRect">
            <a:avLst>
              <a:gd fmla="val 26277" name="adj"/>
            </a:avLst>
          </a:prstGeom>
          <a:noFill/>
          <a:ln>
            <a:noFill/>
          </a:ln>
        </p:spPr>
      </p:pic>
      <p:sp>
        <p:nvSpPr>
          <p:cNvPr id="996" name="Google Shape;996;p15"/>
          <p:cNvSpPr/>
          <p:nvPr/>
        </p:nvSpPr>
        <p:spPr>
          <a:xfrm>
            <a:off x="7457335" y="5941560"/>
            <a:ext cx="2421666" cy="408578"/>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Docker Container #3</a:t>
            </a:r>
            <a:endParaRPr sz="1800">
              <a:solidFill>
                <a:schemeClr val="lt1"/>
              </a:solidFill>
              <a:latin typeface="Ubuntu"/>
              <a:ea typeface="Ubuntu"/>
              <a:cs typeface="Ubuntu"/>
              <a:sym typeface="Ubuntu"/>
            </a:endParaRPr>
          </a:p>
        </p:txBody>
      </p:sp>
      <p:sp>
        <p:nvSpPr>
          <p:cNvPr id="997" name="Google Shape;997;p15"/>
          <p:cNvSpPr txBox="1"/>
          <p:nvPr/>
        </p:nvSpPr>
        <p:spPr>
          <a:xfrm>
            <a:off x="1421263" y="3123160"/>
            <a:ext cx="2946085" cy="400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7F7F7F"/>
              </a:buClr>
              <a:buSzPts val="2000"/>
              <a:buFont typeface="Ubuntu"/>
              <a:buNone/>
            </a:pPr>
            <a:r>
              <a:rPr lang="en-US" sz="2000">
                <a:solidFill>
                  <a:srgbClr val="7F7F7F"/>
                </a:solidFill>
                <a:latin typeface="Ubuntu"/>
                <a:ea typeface="Ubuntu"/>
                <a:cs typeface="Ubuntu"/>
                <a:sym typeface="Ubuntu"/>
              </a:rPr>
              <a:t>Package Template Plan</a:t>
            </a:r>
            <a:endParaRPr sz="2000">
              <a:solidFill>
                <a:srgbClr val="7F7F7F"/>
              </a:solidFill>
              <a:latin typeface="Ubuntu"/>
              <a:ea typeface="Ubuntu"/>
              <a:cs typeface="Ubuntu"/>
              <a:sym typeface="Ubuntu"/>
            </a:endParaRPr>
          </a:p>
        </p:txBody>
      </p:sp>
      <p:sp>
        <p:nvSpPr>
          <p:cNvPr id="998" name="Google Shape;998;p15"/>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Container vs Image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5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500"/>
                                        <p:tgtEl>
                                          <p:spTgt spid="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500"/>
                                        <p:tgtEl>
                                          <p:spTgt spid="99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5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500"/>
                                        <p:tgtEl>
                                          <p:spTgt spid="9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500"/>
                                        <p:tgtEl>
                                          <p:spTgt spid="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500"/>
                                        <p:tgtEl>
                                          <p:spTgt spid="9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7"/>
          <p:cNvSpPr txBox="1"/>
          <p:nvPr>
            <p:ph idx="1" type="body"/>
          </p:nvPr>
        </p:nvSpPr>
        <p:spPr>
          <a:xfrm>
            <a:off x="1924050" y="3159125"/>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Getting Started With Docker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2f10ea7f9c7_1_0"/>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License</a:t>
            </a:r>
            <a:endParaRPr/>
          </a:p>
        </p:txBody>
      </p:sp>
      <p:sp>
        <p:nvSpPr>
          <p:cNvPr id="525" name="Google Shape;525;g2f10ea7f9c7_1_0"/>
          <p:cNvSpPr/>
          <p:nvPr/>
        </p:nvSpPr>
        <p:spPr>
          <a:xfrm>
            <a:off x="371475" y="1136571"/>
            <a:ext cx="11449200" cy="4671600"/>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526" name="Google Shape;526;g2f10ea7f9c7_1_0"/>
          <p:cNvSpPr txBox="1"/>
          <p:nvPr/>
        </p:nvSpPr>
        <p:spPr>
          <a:xfrm>
            <a:off x="539567" y="1256528"/>
            <a:ext cx="10478700" cy="42849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1600"/>
              </a:spcBef>
              <a:spcAft>
                <a:spcPts val="0"/>
              </a:spcAft>
              <a:buClr>
                <a:srgbClr val="000000"/>
              </a:buClr>
              <a:buSzPts val="1500"/>
              <a:buFont typeface="Arial"/>
              <a:buNone/>
            </a:pPr>
            <a:r>
              <a:rPr i="0" lang="en-US" sz="1500" u="none" cap="none" strike="noStrike">
                <a:solidFill>
                  <a:schemeClr val="dk1"/>
                </a:solidFill>
                <a:latin typeface="Ubuntu"/>
                <a:ea typeface="Ubuntu"/>
                <a:cs typeface="Ubuntu"/>
                <a:sym typeface="Ubuntu"/>
              </a:rPr>
              <a:t>This work is licensed under a </a:t>
            </a:r>
            <a:r>
              <a:rPr b="1" i="0" lang="en-US" sz="1500" u="none" cap="none" strike="noStrike">
                <a:solidFill>
                  <a:srgbClr val="333333"/>
                </a:solidFill>
                <a:highlight>
                  <a:srgbClr val="F5F5F5"/>
                </a:highlight>
                <a:latin typeface="Ubuntu"/>
                <a:ea typeface="Ubuntu"/>
                <a:cs typeface="Ubuntu"/>
                <a:sym typeface="Ubuntu"/>
              </a:rPr>
              <a:t>Creative Commons Attribution-NonCommercial-NoDerivatives 4.0 International</a:t>
            </a:r>
            <a:r>
              <a:rPr i="0" lang="en-US" sz="1500" u="none" cap="none" strike="noStrike">
                <a:solidFill>
                  <a:schemeClr val="dk1"/>
                </a:solidFill>
                <a:latin typeface="Ubuntu"/>
                <a:ea typeface="Ubuntu"/>
                <a:cs typeface="Ubuntu"/>
                <a:sym typeface="Ubuntu"/>
              </a:rPr>
              <a:t>.</a:t>
            </a:r>
            <a:endParaRPr i="0" sz="1500" u="none" cap="none" strike="noStrike">
              <a:solidFill>
                <a:schemeClr val="dk1"/>
              </a:solidFill>
              <a:latin typeface="Ubuntu"/>
              <a:ea typeface="Ubuntu"/>
              <a:cs typeface="Ubuntu"/>
              <a:sym typeface="Ubuntu"/>
            </a:endParaRPr>
          </a:p>
          <a:p>
            <a:pPr indent="0" lvl="0" marL="0" marR="0" rtl="0" algn="l">
              <a:lnSpc>
                <a:spcPct val="160000"/>
              </a:lnSpc>
              <a:spcBef>
                <a:spcPts val="2400"/>
              </a:spcBef>
              <a:spcAft>
                <a:spcPts val="0"/>
              </a:spcAft>
              <a:buClr>
                <a:srgbClr val="000000"/>
              </a:buClr>
              <a:buSzPts val="1500"/>
              <a:buFont typeface="Arial"/>
              <a:buNone/>
            </a:pPr>
            <a:r>
              <a:rPr i="0" lang="en-US" sz="1500" u="none" cap="none" strike="noStrike">
                <a:solidFill>
                  <a:srgbClr val="333333"/>
                </a:solidFill>
                <a:highlight>
                  <a:srgbClr val="F5F5F5"/>
                </a:highlight>
                <a:latin typeface="Ubuntu"/>
                <a:ea typeface="Ubuntu"/>
                <a:cs typeface="Ubuntu"/>
                <a:sym typeface="Ubuntu"/>
              </a:rPr>
              <a:t>This license requires that reusers give credit to the creator. It allows reusers to copy and distribute the material in any medium or format in unadapted form and for noncommercial purposes only.</a:t>
            </a:r>
            <a:endParaRPr i="0" sz="15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2400"/>
              </a:spcBef>
              <a:spcAft>
                <a:spcPts val="0"/>
              </a:spcAft>
              <a:buClr>
                <a:srgbClr val="333333"/>
              </a:buClr>
              <a:buSzPts val="1600"/>
              <a:buFont typeface="Arial"/>
              <a:buNone/>
            </a:pPr>
            <a:r>
              <a:rPr i="0" lang="en-US" sz="1600" u="none" cap="none" strike="noStrike">
                <a:solidFill>
                  <a:srgbClr val="333333"/>
                </a:solidFill>
                <a:highlight>
                  <a:srgbClr val="F5F5F5"/>
                </a:highlight>
                <a:latin typeface="Ubuntu"/>
                <a:ea typeface="Ubuntu"/>
                <a:cs typeface="Ubuntu"/>
                <a:sym typeface="Ubuntu"/>
              </a:rPr>
              <a:t>BY: Credit must be given to you, the creator.</a:t>
            </a:r>
            <a:endParaRPr i="0" sz="16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0"/>
              </a:spcBef>
              <a:spcAft>
                <a:spcPts val="0"/>
              </a:spcAft>
              <a:buClr>
                <a:srgbClr val="333333"/>
              </a:buClr>
              <a:buSzPts val="1600"/>
              <a:buFont typeface="Arial"/>
              <a:buNone/>
            </a:pPr>
            <a:r>
              <a:t/>
            </a:r>
            <a:endParaRPr i="0" sz="16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0"/>
              </a:spcBef>
              <a:spcAft>
                <a:spcPts val="0"/>
              </a:spcAft>
              <a:buClr>
                <a:srgbClr val="333333"/>
              </a:buClr>
              <a:buSzPts val="1600"/>
              <a:buFont typeface="Arial"/>
              <a:buNone/>
            </a:pPr>
            <a:r>
              <a:rPr i="0" lang="en-US" sz="1600" u="none" cap="none" strike="noStrike">
                <a:solidFill>
                  <a:srgbClr val="333333"/>
                </a:solidFill>
                <a:highlight>
                  <a:srgbClr val="F5F5F5"/>
                </a:highlight>
                <a:latin typeface="Ubuntu"/>
                <a:ea typeface="Ubuntu"/>
                <a:cs typeface="Ubuntu"/>
                <a:sym typeface="Ubuntu"/>
              </a:rPr>
              <a:t>NC: Only noncommercial use of your work is permitted.</a:t>
            </a:r>
            <a:endParaRPr i="0" sz="16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0"/>
              </a:spcBef>
              <a:spcAft>
                <a:spcPts val="0"/>
              </a:spcAft>
              <a:buClr>
                <a:srgbClr val="333333"/>
              </a:buClr>
              <a:buSzPts val="1600"/>
              <a:buFont typeface="Arial"/>
              <a:buNone/>
            </a:pPr>
            <a:r>
              <a:rPr i="0" lang="en-US" sz="1600" u="none" cap="none" strike="noStrike">
                <a:solidFill>
                  <a:srgbClr val="333333"/>
                </a:solidFill>
                <a:highlight>
                  <a:srgbClr val="F5F5F5"/>
                </a:highlight>
                <a:latin typeface="Ubuntu"/>
                <a:ea typeface="Ubuntu"/>
                <a:cs typeface="Ubuntu"/>
                <a:sym typeface="Ubuntu"/>
              </a:rPr>
              <a:t>Noncommercial means not primarily intended for or directed towards commercial advantage or monetary compensation.</a:t>
            </a:r>
            <a:endParaRPr i="0" sz="16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0"/>
              </a:spcBef>
              <a:spcAft>
                <a:spcPts val="0"/>
              </a:spcAft>
              <a:buClr>
                <a:srgbClr val="333333"/>
              </a:buClr>
              <a:buSzPts val="1600"/>
              <a:buFont typeface="Arial"/>
              <a:buNone/>
            </a:pPr>
            <a:r>
              <a:t/>
            </a:r>
            <a:endParaRPr i="0" sz="1600" u="none" cap="none" strike="noStrike">
              <a:solidFill>
                <a:srgbClr val="333333"/>
              </a:solidFill>
              <a:highlight>
                <a:srgbClr val="F5F5F5"/>
              </a:highlight>
              <a:latin typeface="Ubuntu"/>
              <a:ea typeface="Ubuntu"/>
              <a:cs typeface="Ubuntu"/>
              <a:sym typeface="Ubuntu"/>
            </a:endParaRPr>
          </a:p>
          <a:p>
            <a:pPr indent="-304800" lvl="0" marL="609600" marR="0" rtl="0" algn="l">
              <a:lnSpc>
                <a:spcPct val="115000"/>
              </a:lnSpc>
              <a:spcBef>
                <a:spcPts val="0"/>
              </a:spcBef>
              <a:spcAft>
                <a:spcPts val="0"/>
              </a:spcAft>
              <a:buClr>
                <a:srgbClr val="333333"/>
              </a:buClr>
              <a:buSzPts val="1600"/>
              <a:buFont typeface="Arial"/>
              <a:buNone/>
            </a:pPr>
            <a:r>
              <a:rPr i="0" lang="en-US" sz="1600" u="none" cap="none" strike="noStrike">
                <a:solidFill>
                  <a:srgbClr val="333333"/>
                </a:solidFill>
                <a:highlight>
                  <a:srgbClr val="F5F5F5"/>
                </a:highlight>
                <a:latin typeface="Ubuntu"/>
                <a:ea typeface="Ubuntu"/>
                <a:cs typeface="Ubuntu"/>
                <a:sym typeface="Ubuntu"/>
              </a:rPr>
              <a:t>ND: No derivatives or adaptations of your work are permitted.</a:t>
            </a:r>
            <a:endParaRPr i="0" sz="1600" u="none" cap="none" strike="noStrike">
              <a:solidFill>
                <a:srgbClr val="333333"/>
              </a:solidFill>
              <a:highlight>
                <a:srgbClr val="F5F5F5"/>
              </a:highlight>
              <a:latin typeface="Ubuntu"/>
              <a:ea typeface="Ubuntu"/>
              <a:cs typeface="Ubuntu"/>
              <a:sym typeface="Ubuntu"/>
            </a:endParaRPr>
          </a:p>
          <a:p>
            <a:pPr indent="0" lvl="0" marL="0" marR="0" rtl="0" algn="l">
              <a:lnSpc>
                <a:spcPct val="115000"/>
              </a:lnSpc>
              <a:spcBef>
                <a:spcPts val="1600"/>
              </a:spcBef>
              <a:spcAft>
                <a:spcPts val="160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pic>
        <p:nvPicPr>
          <p:cNvPr id="527" name="Google Shape;527;g2f10ea7f9c7_1_0"/>
          <p:cNvPicPr preferRelativeResize="0"/>
          <p:nvPr/>
        </p:nvPicPr>
        <p:blipFill rotWithShape="1">
          <a:blip r:embed="rId3">
            <a:alphaModFix/>
          </a:blip>
          <a:srcRect b="0" l="0" r="0" t="0"/>
          <a:stretch/>
        </p:blipFill>
        <p:spPr>
          <a:xfrm>
            <a:off x="9340300" y="6035828"/>
            <a:ext cx="2480367" cy="595300"/>
          </a:xfrm>
          <a:prstGeom prst="rect">
            <a:avLst/>
          </a:prstGeom>
          <a:noFill/>
          <a:ln>
            <a:noFill/>
          </a:ln>
        </p:spPr>
      </p:pic>
      <p:pic>
        <p:nvPicPr>
          <p:cNvPr id="528" name="Google Shape;528;g2f10ea7f9c7_1_0"/>
          <p:cNvPicPr preferRelativeResize="0"/>
          <p:nvPr/>
        </p:nvPicPr>
        <p:blipFill rotWithShape="1">
          <a:blip r:embed="rId4">
            <a:alphaModFix/>
          </a:blip>
          <a:srcRect b="0" l="0" r="0" t="0"/>
          <a:stretch/>
        </p:blipFill>
        <p:spPr>
          <a:xfrm>
            <a:off x="7501367" y="6065061"/>
            <a:ext cx="536836" cy="536834"/>
          </a:xfrm>
          <a:prstGeom prst="rect">
            <a:avLst/>
          </a:prstGeom>
          <a:noFill/>
          <a:ln>
            <a:noFill/>
          </a:ln>
        </p:spPr>
      </p:pic>
      <p:pic>
        <p:nvPicPr>
          <p:cNvPr id="529" name="Google Shape;529;g2f10ea7f9c7_1_0"/>
          <p:cNvPicPr preferRelativeResize="0"/>
          <p:nvPr/>
        </p:nvPicPr>
        <p:blipFill rotWithShape="1">
          <a:blip r:embed="rId5">
            <a:alphaModFix/>
          </a:blip>
          <a:srcRect b="0" l="0" r="0" t="0"/>
          <a:stretch/>
        </p:blipFill>
        <p:spPr>
          <a:xfrm>
            <a:off x="8103948" y="6065061"/>
            <a:ext cx="536836" cy="536834"/>
          </a:xfrm>
          <a:prstGeom prst="rect">
            <a:avLst/>
          </a:prstGeom>
          <a:noFill/>
          <a:ln>
            <a:noFill/>
          </a:ln>
        </p:spPr>
      </p:pic>
      <p:pic>
        <p:nvPicPr>
          <p:cNvPr id="530" name="Google Shape;530;g2f10ea7f9c7_1_0"/>
          <p:cNvPicPr preferRelativeResize="0"/>
          <p:nvPr/>
        </p:nvPicPr>
        <p:blipFill rotWithShape="1">
          <a:blip r:embed="rId4">
            <a:alphaModFix/>
          </a:blip>
          <a:srcRect b="0" l="0" r="0" t="0"/>
          <a:stretch/>
        </p:blipFill>
        <p:spPr>
          <a:xfrm>
            <a:off x="539577" y="2959260"/>
            <a:ext cx="313666" cy="313667"/>
          </a:xfrm>
          <a:prstGeom prst="rect">
            <a:avLst/>
          </a:prstGeom>
          <a:noFill/>
          <a:ln>
            <a:noFill/>
          </a:ln>
        </p:spPr>
      </p:pic>
      <p:pic>
        <p:nvPicPr>
          <p:cNvPr id="531" name="Google Shape;531;g2f10ea7f9c7_1_0"/>
          <p:cNvPicPr preferRelativeResize="0"/>
          <p:nvPr/>
        </p:nvPicPr>
        <p:blipFill rotWithShape="1">
          <a:blip r:embed="rId5">
            <a:alphaModFix/>
          </a:blip>
          <a:srcRect b="0" l="0" r="0" t="0"/>
          <a:stretch/>
        </p:blipFill>
        <p:spPr>
          <a:xfrm>
            <a:off x="539551" y="3527539"/>
            <a:ext cx="313667" cy="313647"/>
          </a:xfrm>
          <a:prstGeom prst="rect">
            <a:avLst/>
          </a:prstGeom>
          <a:noFill/>
          <a:ln>
            <a:noFill/>
          </a:ln>
        </p:spPr>
      </p:pic>
      <p:pic>
        <p:nvPicPr>
          <p:cNvPr id="532" name="Google Shape;532;g2f10ea7f9c7_1_0"/>
          <p:cNvPicPr preferRelativeResize="0"/>
          <p:nvPr/>
        </p:nvPicPr>
        <p:blipFill rotWithShape="1">
          <a:blip r:embed="rId6">
            <a:alphaModFix/>
          </a:blip>
          <a:srcRect b="0" l="0" r="0" t="0"/>
          <a:stretch/>
        </p:blipFill>
        <p:spPr>
          <a:xfrm>
            <a:off x="539569" y="4603888"/>
            <a:ext cx="313667" cy="313667"/>
          </a:xfrm>
          <a:prstGeom prst="rect">
            <a:avLst/>
          </a:prstGeom>
          <a:noFill/>
          <a:ln>
            <a:noFill/>
          </a:ln>
        </p:spPr>
      </p:pic>
      <p:pic>
        <p:nvPicPr>
          <p:cNvPr id="533" name="Google Shape;533;g2f10ea7f9c7_1_0"/>
          <p:cNvPicPr preferRelativeResize="0"/>
          <p:nvPr/>
        </p:nvPicPr>
        <p:blipFill rotWithShape="1">
          <a:blip r:embed="rId6">
            <a:alphaModFix/>
          </a:blip>
          <a:srcRect b="0" l="0" r="0" t="0"/>
          <a:stretch/>
        </p:blipFill>
        <p:spPr>
          <a:xfrm>
            <a:off x="8732600" y="6075528"/>
            <a:ext cx="515900" cy="515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cxnSp>
        <p:nvCxnSpPr>
          <p:cNvPr id="1014" name="Google Shape;1014;p18"/>
          <p:cNvCxnSpPr/>
          <p:nvPr/>
        </p:nvCxnSpPr>
        <p:spPr>
          <a:xfrm>
            <a:off x="6110515" y="2351314"/>
            <a:ext cx="0" cy="2262999"/>
          </a:xfrm>
          <a:prstGeom prst="straightConnector1">
            <a:avLst/>
          </a:prstGeom>
          <a:noFill/>
          <a:ln cap="flat" cmpd="sng" w="28575">
            <a:solidFill>
              <a:srgbClr val="7F7F7F"/>
            </a:solidFill>
            <a:prstDash val="solid"/>
            <a:miter lim="800000"/>
            <a:headEnd len="sm" w="sm" type="none"/>
            <a:tailEnd len="sm" w="sm" type="none"/>
          </a:ln>
        </p:spPr>
      </p:cxnSp>
      <p:sp>
        <p:nvSpPr>
          <p:cNvPr id="1015" name="Google Shape;1015;p18"/>
          <p:cNvSpPr txBox="1"/>
          <p:nvPr/>
        </p:nvSpPr>
        <p:spPr>
          <a:xfrm>
            <a:off x="2000093" y="4255323"/>
            <a:ext cx="3939859" cy="71542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2"/>
              </a:buClr>
              <a:buSzPts val="3200"/>
              <a:buFont typeface="Calibri"/>
              <a:buNone/>
            </a:pPr>
            <a:r>
              <a:rPr b="1" lang="en-US" sz="1800">
                <a:solidFill>
                  <a:srgbClr val="7F7F7F"/>
                </a:solidFill>
                <a:latin typeface="Ubuntu"/>
                <a:ea typeface="Ubuntu"/>
                <a:cs typeface="Ubuntu"/>
                <a:sym typeface="Ubuntu"/>
              </a:rPr>
              <a:t>Community Edition</a:t>
            </a:r>
            <a:endParaRPr sz="1100">
              <a:solidFill>
                <a:srgbClr val="7F7F7F"/>
              </a:solidFill>
              <a:latin typeface="Ubuntu"/>
              <a:ea typeface="Ubuntu"/>
              <a:cs typeface="Ubuntu"/>
              <a:sym typeface="Ubuntu"/>
            </a:endParaRPr>
          </a:p>
        </p:txBody>
      </p:sp>
      <p:sp>
        <p:nvSpPr>
          <p:cNvPr id="1016" name="Google Shape;1016;p18"/>
          <p:cNvSpPr txBox="1"/>
          <p:nvPr/>
        </p:nvSpPr>
        <p:spPr>
          <a:xfrm>
            <a:off x="6460393" y="4255323"/>
            <a:ext cx="3939859" cy="71542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4"/>
              </a:buClr>
              <a:buSzPts val="3200"/>
              <a:buFont typeface="Calibri"/>
              <a:buNone/>
            </a:pPr>
            <a:r>
              <a:rPr b="1" lang="en-US" sz="1800">
                <a:solidFill>
                  <a:srgbClr val="7F7F7F"/>
                </a:solidFill>
                <a:latin typeface="Ubuntu"/>
                <a:ea typeface="Ubuntu"/>
                <a:cs typeface="Ubuntu"/>
                <a:sym typeface="Ubuntu"/>
              </a:rPr>
              <a:t>Enterprise Edition</a:t>
            </a:r>
            <a:endParaRPr b="1" sz="1800">
              <a:solidFill>
                <a:srgbClr val="7F7F7F"/>
              </a:solidFill>
              <a:latin typeface="Ubuntu"/>
              <a:ea typeface="Ubuntu"/>
              <a:cs typeface="Ubuntu"/>
              <a:sym typeface="Ubuntu"/>
            </a:endParaRPr>
          </a:p>
          <a:p>
            <a:pPr indent="0" lvl="0" marL="0" marR="0" rtl="0" algn="ctr">
              <a:lnSpc>
                <a:spcPct val="90000"/>
              </a:lnSpc>
              <a:spcBef>
                <a:spcPts val="0"/>
              </a:spcBef>
              <a:spcAft>
                <a:spcPts val="0"/>
              </a:spcAft>
              <a:buClr>
                <a:schemeClr val="accent4"/>
              </a:buClr>
              <a:buSzPts val="3200"/>
              <a:buFont typeface="Calibri"/>
              <a:buNone/>
            </a:pPr>
            <a:r>
              <a:rPr b="1" lang="en-US" sz="1800">
                <a:solidFill>
                  <a:srgbClr val="7F7F7F"/>
                </a:solidFill>
                <a:latin typeface="Ubuntu"/>
                <a:ea typeface="Ubuntu"/>
                <a:cs typeface="Ubuntu"/>
                <a:sym typeface="Ubuntu"/>
              </a:rPr>
              <a:t>(Docker Business)</a:t>
            </a:r>
            <a:endParaRPr b="1" sz="1800">
              <a:solidFill>
                <a:srgbClr val="7F7F7F"/>
              </a:solidFill>
              <a:latin typeface="Ubuntu"/>
              <a:ea typeface="Ubuntu"/>
              <a:cs typeface="Ubuntu"/>
              <a:sym typeface="Ubuntu"/>
            </a:endParaRPr>
          </a:p>
        </p:txBody>
      </p:sp>
      <p:sp>
        <p:nvSpPr>
          <p:cNvPr id="1017" name="Google Shape;1017;p18"/>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Docker Editions</a:t>
            </a:r>
            <a:endParaRPr/>
          </a:p>
        </p:txBody>
      </p:sp>
      <p:grpSp>
        <p:nvGrpSpPr>
          <p:cNvPr id="1018" name="Google Shape;1018;p18"/>
          <p:cNvGrpSpPr/>
          <p:nvPr/>
        </p:nvGrpSpPr>
        <p:grpSpPr>
          <a:xfrm>
            <a:off x="2810417" y="2722757"/>
            <a:ext cx="2319210" cy="1308626"/>
            <a:chOff x="2706494" y="2996548"/>
            <a:chExt cx="2319210" cy="1308626"/>
          </a:xfrm>
        </p:grpSpPr>
        <p:sp>
          <p:nvSpPr>
            <p:cNvPr id="1019" name="Google Shape;1019;p18"/>
            <p:cNvSpPr/>
            <p:nvPr/>
          </p:nvSpPr>
          <p:spPr>
            <a:xfrm>
              <a:off x="2900419" y="2996548"/>
              <a:ext cx="1931359" cy="1308626"/>
            </a:xfrm>
            <a:custGeom>
              <a:rect b="b" l="l" r="r" t="t"/>
              <a:pathLst>
                <a:path extrusionOk="0" h="1308626" w="1931359">
                  <a:moveTo>
                    <a:pt x="965680" y="731291"/>
                  </a:moveTo>
                  <a:cubicBezTo>
                    <a:pt x="1152203" y="731291"/>
                    <a:pt x="1303692" y="579803"/>
                    <a:pt x="1303692" y="393279"/>
                  </a:cubicBezTo>
                  <a:cubicBezTo>
                    <a:pt x="1303692" y="206755"/>
                    <a:pt x="1152203" y="55266"/>
                    <a:pt x="965680" y="55266"/>
                  </a:cubicBezTo>
                  <a:cubicBezTo>
                    <a:pt x="779156" y="55266"/>
                    <a:pt x="627667" y="206755"/>
                    <a:pt x="627667" y="393279"/>
                  </a:cubicBezTo>
                  <a:cubicBezTo>
                    <a:pt x="627667" y="579803"/>
                    <a:pt x="779156" y="731291"/>
                    <a:pt x="965680" y="731291"/>
                  </a:cubicBezTo>
                  <a:close/>
                  <a:moveTo>
                    <a:pt x="965680" y="153956"/>
                  </a:moveTo>
                  <a:cubicBezTo>
                    <a:pt x="1097431" y="153956"/>
                    <a:pt x="1205002" y="261528"/>
                    <a:pt x="1205002" y="393279"/>
                  </a:cubicBezTo>
                  <a:cubicBezTo>
                    <a:pt x="1205002" y="525030"/>
                    <a:pt x="1097431" y="632602"/>
                    <a:pt x="965680" y="632602"/>
                  </a:cubicBezTo>
                  <a:cubicBezTo>
                    <a:pt x="833929" y="632602"/>
                    <a:pt x="726357" y="525030"/>
                    <a:pt x="726357" y="393279"/>
                  </a:cubicBezTo>
                  <a:cubicBezTo>
                    <a:pt x="726357" y="261528"/>
                    <a:pt x="833929" y="153956"/>
                    <a:pt x="965680" y="153956"/>
                  </a:cubicBezTo>
                  <a:close/>
                  <a:moveTo>
                    <a:pt x="368606" y="1259282"/>
                  </a:moveTo>
                  <a:cubicBezTo>
                    <a:pt x="368606" y="1286422"/>
                    <a:pt x="390812" y="1308627"/>
                    <a:pt x="417951" y="1308627"/>
                  </a:cubicBezTo>
                  <a:lnTo>
                    <a:pt x="1512915" y="1308627"/>
                  </a:lnTo>
                  <a:cubicBezTo>
                    <a:pt x="1540054" y="1308627"/>
                    <a:pt x="1562259" y="1286422"/>
                    <a:pt x="1562259" y="1259282"/>
                  </a:cubicBezTo>
                  <a:cubicBezTo>
                    <a:pt x="1562259" y="978016"/>
                    <a:pt x="1520810" y="793959"/>
                    <a:pt x="965680" y="793959"/>
                  </a:cubicBezTo>
                  <a:cubicBezTo>
                    <a:pt x="410550" y="793959"/>
                    <a:pt x="368606" y="978016"/>
                    <a:pt x="368606" y="1259282"/>
                  </a:cubicBezTo>
                  <a:close/>
                  <a:moveTo>
                    <a:pt x="965680" y="892649"/>
                  </a:moveTo>
                  <a:cubicBezTo>
                    <a:pt x="1425574" y="892649"/>
                    <a:pt x="1461102" y="1016998"/>
                    <a:pt x="1463570" y="1209937"/>
                  </a:cubicBezTo>
                  <a:lnTo>
                    <a:pt x="467790" y="1209937"/>
                  </a:lnTo>
                  <a:cubicBezTo>
                    <a:pt x="470257" y="1016998"/>
                    <a:pt x="505785" y="892649"/>
                    <a:pt x="965680" y="892649"/>
                  </a:cubicBezTo>
                  <a:close/>
                  <a:moveTo>
                    <a:pt x="1399421" y="265969"/>
                  </a:moveTo>
                  <a:cubicBezTo>
                    <a:pt x="1399421" y="412523"/>
                    <a:pt x="1518836" y="531938"/>
                    <a:pt x="1665390" y="531938"/>
                  </a:cubicBezTo>
                  <a:cubicBezTo>
                    <a:pt x="1811945" y="531938"/>
                    <a:pt x="1931359" y="412523"/>
                    <a:pt x="1931359" y="265969"/>
                  </a:cubicBezTo>
                  <a:cubicBezTo>
                    <a:pt x="1931359" y="119415"/>
                    <a:pt x="1811945" y="0"/>
                    <a:pt x="1665390" y="0"/>
                  </a:cubicBezTo>
                  <a:cubicBezTo>
                    <a:pt x="1518836" y="0"/>
                    <a:pt x="1399421" y="119415"/>
                    <a:pt x="1399421" y="265969"/>
                  </a:cubicBezTo>
                  <a:close/>
                  <a:moveTo>
                    <a:pt x="1665390" y="98690"/>
                  </a:moveTo>
                  <a:cubicBezTo>
                    <a:pt x="1757665" y="98690"/>
                    <a:pt x="1832669" y="173694"/>
                    <a:pt x="1832669" y="265969"/>
                  </a:cubicBezTo>
                  <a:cubicBezTo>
                    <a:pt x="1832669" y="358244"/>
                    <a:pt x="1757665" y="433248"/>
                    <a:pt x="1665390" y="433248"/>
                  </a:cubicBezTo>
                  <a:cubicBezTo>
                    <a:pt x="1573115" y="433248"/>
                    <a:pt x="1498111" y="358244"/>
                    <a:pt x="1498111" y="265969"/>
                  </a:cubicBezTo>
                  <a:cubicBezTo>
                    <a:pt x="1498111" y="173694"/>
                    <a:pt x="1573115" y="98690"/>
                    <a:pt x="1665390" y="98690"/>
                  </a:cubicBezTo>
                  <a:close/>
                  <a:moveTo>
                    <a:pt x="265969" y="0"/>
                  </a:moveTo>
                  <a:cubicBezTo>
                    <a:pt x="119415" y="0"/>
                    <a:pt x="0" y="119415"/>
                    <a:pt x="0" y="265969"/>
                  </a:cubicBezTo>
                  <a:cubicBezTo>
                    <a:pt x="0" y="412523"/>
                    <a:pt x="119415" y="531938"/>
                    <a:pt x="265969" y="531938"/>
                  </a:cubicBezTo>
                  <a:cubicBezTo>
                    <a:pt x="412523" y="531938"/>
                    <a:pt x="531938" y="412523"/>
                    <a:pt x="531938" y="265969"/>
                  </a:cubicBezTo>
                  <a:cubicBezTo>
                    <a:pt x="531938" y="119415"/>
                    <a:pt x="413017" y="0"/>
                    <a:pt x="265969" y="0"/>
                  </a:cubicBezTo>
                  <a:close/>
                  <a:moveTo>
                    <a:pt x="265969" y="433248"/>
                  </a:moveTo>
                  <a:cubicBezTo>
                    <a:pt x="173694" y="433248"/>
                    <a:pt x="98690" y="358244"/>
                    <a:pt x="98690" y="265969"/>
                  </a:cubicBezTo>
                  <a:cubicBezTo>
                    <a:pt x="98690" y="173694"/>
                    <a:pt x="173694" y="98690"/>
                    <a:pt x="265969" y="98690"/>
                  </a:cubicBezTo>
                  <a:cubicBezTo>
                    <a:pt x="358244" y="98690"/>
                    <a:pt x="433248" y="173694"/>
                    <a:pt x="433248" y="265969"/>
                  </a:cubicBezTo>
                  <a:cubicBezTo>
                    <a:pt x="433248" y="358244"/>
                    <a:pt x="358244" y="433248"/>
                    <a:pt x="265969" y="433248"/>
                  </a:cubicBezTo>
                  <a:close/>
                </a:path>
              </a:pathLst>
            </a:custGeom>
            <a:gradFill>
              <a:gsLst>
                <a:gs pos="0">
                  <a:srgbClr val="E6514B"/>
                </a:gs>
                <a:gs pos="100000">
                  <a:srgbClr val="E69A3D"/>
                </a:gs>
              </a:gsLst>
              <a:lin ang="0" scaled="0"/>
            </a:grad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20" name="Google Shape;1020;p18"/>
            <p:cNvSpPr/>
            <p:nvPr/>
          </p:nvSpPr>
          <p:spPr>
            <a:xfrm>
              <a:off x="2706494" y="3551184"/>
              <a:ext cx="2319210" cy="410549"/>
            </a:xfrm>
            <a:custGeom>
              <a:rect b="b" l="l" r="r" t="t"/>
              <a:pathLst>
                <a:path extrusionOk="0" h="410549" w="2319210">
                  <a:moveTo>
                    <a:pt x="1859316" y="0"/>
                  </a:moveTo>
                  <a:cubicBezTo>
                    <a:pt x="1623447" y="0"/>
                    <a:pt x="1492683" y="45397"/>
                    <a:pt x="1435443" y="147048"/>
                  </a:cubicBezTo>
                  <a:cubicBezTo>
                    <a:pt x="1423388" y="171488"/>
                    <a:pt x="1433435" y="201076"/>
                    <a:pt x="1457875" y="213131"/>
                  </a:cubicBezTo>
                  <a:cubicBezTo>
                    <a:pt x="1480446" y="224258"/>
                    <a:pt x="1507773" y="216624"/>
                    <a:pt x="1521303" y="195406"/>
                  </a:cubicBezTo>
                  <a:cubicBezTo>
                    <a:pt x="1544495" y="153956"/>
                    <a:pt x="1604696" y="98690"/>
                    <a:pt x="1858822" y="98690"/>
                  </a:cubicBezTo>
                  <a:cubicBezTo>
                    <a:pt x="2182525" y="98690"/>
                    <a:pt x="2216079" y="178135"/>
                    <a:pt x="2220027" y="311860"/>
                  </a:cubicBezTo>
                  <a:lnTo>
                    <a:pt x="1785298" y="311860"/>
                  </a:lnTo>
                  <a:cubicBezTo>
                    <a:pt x="1758159" y="311860"/>
                    <a:pt x="1735954" y="334065"/>
                    <a:pt x="1735954" y="361205"/>
                  </a:cubicBezTo>
                  <a:cubicBezTo>
                    <a:pt x="1735954" y="388344"/>
                    <a:pt x="1758159" y="410550"/>
                    <a:pt x="1785298" y="410550"/>
                  </a:cubicBezTo>
                  <a:lnTo>
                    <a:pt x="2269865" y="410550"/>
                  </a:lnTo>
                  <a:cubicBezTo>
                    <a:pt x="2297005" y="410550"/>
                    <a:pt x="2319210" y="388344"/>
                    <a:pt x="2319210" y="361205"/>
                  </a:cubicBezTo>
                  <a:cubicBezTo>
                    <a:pt x="2319210" y="149515"/>
                    <a:pt x="2286149" y="0"/>
                    <a:pt x="1859316" y="0"/>
                  </a:cubicBezTo>
                  <a:close/>
                  <a:moveTo>
                    <a:pt x="49345" y="410550"/>
                  </a:moveTo>
                  <a:lnTo>
                    <a:pt x="533912" y="410550"/>
                  </a:lnTo>
                  <a:cubicBezTo>
                    <a:pt x="561051" y="410550"/>
                    <a:pt x="583257" y="388344"/>
                    <a:pt x="583257" y="361205"/>
                  </a:cubicBezTo>
                  <a:cubicBezTo>
                    <a:pt x="583257" y="334065"/>
                    <a:pt x="561051" y="311860"/>
                    <a:pt x="533912" y="311860"/>
                  </a:cubicBezTo>
                  <a:lnTo>
                    <a:pt x="99183" y="311860"/>
                  </a:lnTo>
                  <a:cubicBezTo>
                    <a:pt x="102637" y="177642"/>
                    <a:pt x="136685" y="98690"/>
                    <a:pt x="460388" y="98690"/>
                  </a:cubicBezTo>
                  <a:cubicBezTo>
                    <a:pt x="714514" y="98690"/>
                    <a:pt x="774715" y="153956"/>
                    <a:pt x="797907" y="195406"/>
                  </a:cubicBezTo>
                  <a:cubicBezTo>
                    <a:pt x="812562" y="218381"/>
                    <a:pt x="843067" y="225131"/>
                    <a:pt x="866042" y="210476"/>
                  </a:cubicBezTo>
                  <a:cubicBezTo>
                    <a:pt x="887261" y="196945"/>
                    <a:pt x="894894" y="169618"/>
                    <a:pt x="883767" y="147048"/>
                  </a:cubicBezTo>
                  <a:cubicBezTo>
                    <a:pt x="826527" y="45397"/>
                    <a:pt x="695763" y="0"/>
                    <a:pt x="459894" y="0"/>
                  </a:cubicBezTo>
                  <a:cubicBezTo>
                    <a:pt x="32568" y="0"/>
                    <a:pt x="0" y="150009"/>
                    <a:pt x="0" y="361205"/>
                  </a:cubicBezTo>
                  <a:cubicBezTo>
                    <a:pt x="0" y="388344"/>
                    <a:pt x="22205" y="410550"/>
                    <a:pt x="49345" y="410550"/>
                  </a:cubicBezTo>
                  <a:close/>
                </a:path>
              </a:pathLst>
            </a:custGeom>
            <a:gradFill>
              <a:gsLst>
                <a:gs pos="0">
                  <a:srgbClr val="E6514B"/>
                </a:gs>
                <a:gs pos="100000">
                  <a:srgbClr val="E69A3D"/>
                </a:gs>
              </a:gsLst>
              <a:lin ang="0" scaled="0"/>
            </a:grad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grpSp>
        <p:nvGrpSpPr>
          <p:cNvPr id="1021" name="Google Shape;1021;p18"/>
          <p:cNvGrpSpPr/>
          <p:nvPr/>
        </p:nvGrpSpPr>
        <p:grpSpPr>
          <a:xfrm>
            <a:off x="7490776" y="2163856"/>
            <a:ext cx="1879090" cy="1867527"/>
            <a:chOff x="7389176" y="2375941"/>
            <a:chExt cx="1879090" cy="1867527"/>
          </a:xfrm>
        </p:grpSpPr>
        <p:sp>
          <p:nvSpPr>
            <p:cNvPr id="1022" name="Google Shape;1022;p18"/>
            <p:cNvSpPr/>
            <p:nvPr/>
          </p:nvSpPr>
          <p:spPr>
            <a:xfrm>
              <a:off x="7389176" y="2375941"/>
              <a:ext cx="1879090" cy="1867527"/>
            </a:xfrm>
            <a:custGeom>
              <a:rect b="b" l="l" r="r" t="t"/>
              <a:pathLst>
                <a:path extrusionOk="0" h="1867527" w="1879090">
                  <a:moveTo>
                    <a:pt x="1850182" y="1639146"/>
                  </a:moveTo>
                  <a:lnTo>
                    <a:pt x="1815491" y="1639146"/>
                  </a:lnTo>
                  <a:lnTo>
                    <a:pt x="1815491" y="618655"/>
                  </a:lnTo>
                  <a:cubicBezTo>
                    <a:pt x="1815491" y="609982"/>
                    <a:pt x="1812600" y="601309"/>
                    <a:pt x="1803927" y="595527"/>
                  </a:cubicBezTo>
                  <a:lnTo>
                    <a:pt x="1500382" y="338236"/>
                  </a:lnTo>
                  <a:cubicBezTo>
                    <a:pt x="1491709" y="329564"/>
                    <a:pt x="1480146" y="329564"/>
                    <a:pt x="1468582" y="335345"/>
                  </a:cubicBezTo>
                  <a:cubicBezTo>
                    <a:pt x="1457018" y="341127"/>
                    <a:pt x="1451236" y="349800"/>
                    <a:pt x="1451236" y="361364"/>
                  </a:cubicBezTo>
                  <a:lnTo>
                    <a:pt x="1451236" y="1639146"/>
                  </a:lnTo>
                  <a:lnTo>
                    <a:pt x="1381855" y="1639146"/>
                  </a:lnTo>
                  <a:lnTo>
                    <a:pt x="1381855" y="28909"/>
                  </a:lnTo>
                  <a:cubicBezTo>
                    <a:pt x="1381855" y="11564"/>
                    <a:pt x="1370291" y="0"/>
                    <a:pt x="1352945" y="0"/>
                  </a:cubicBezTo>
                  <a:lnTo>
                    <a:pt x="523255" y="0"/>
                  </a:lnTo>
                  <a:cubicBezTo>
                    <a:pt x="505909" y="0"/>
                    <a:pt x="494345" y="11564"/>
                    <a:pt x="494345" y="28909"/>
                  </a:cubicBezTo>
                  <a:lnTo>
                    <a:pt x="494345" y="1639146"/>
                  </a:lnTo>
                  <a:lnTo>
                    <a:pt x="424964" y="1639146"/>
                  </a:lnTo>
                  <a:lnTo>
                    <a:pt x="424964" y="361364"/>
                  </a:lnTo>
                  <a:cubicBezTo>
                    <a:pt x="424964" y="349800"/>
                    <a:pt x="419182" y="341127"/>
                    <a:pt x="407618" y="335345"/>
                  </a:cubicBezTo>
                  <a:cubicBezTo>
                    <a:pt x="396055" y="329564"/>
                    <a:pt x="384491" y="332455"/>
                    <a:pt x="375818" y="338236"/>
                  </a:cubicBezTo>
                  <a:lnTo>
                    <a:pt x="72273" y="595527"/>
                  </a:lnTo>
                  <a:cubicBezTo>
                    <a:pt x="66491" y="601309"/>
                    <a:pt x="60709" y="609982"/>
                    <a:pt x="60709" y="618655"/>
                  </a:cubicBezTo>
                  <a:lnTo>
                    <a:pt x="60709" y="1642036"/>
                  </a:lnTo>
                  <a:lnTo>
                    <a:pt x="28909" y="1642036"/>
                  </a:lnTo>
                  <a:cubicBezTo>
                    <a:pt x="11564" y="1642036"/>
                    <a:pt x="0" y="1653600"/>
                    <a:pt x="0" y="1670946"/>
                  </a:cubicBezTo>
                  <a:lnTo>
                    <a:pt x="0" y="1838618"/>
                  </a:lnTo>
                  <a:cubicBezTo>
                    <a:pt x="0" y="1855964"/>
                    <a:pt x="11564" y="1867527"/>
                    <a:pt x="28909" y="1867527"/>
                  </a:cubicBezTo>
                  <a:lnTo>
                    <a:pt x="1850182" y="1867527"/>
                  </a:lnTo>
                  <a:cubicBezTo>
                    <a:pt x="1867527" y="1867527"/>
                    <a:pt x="1879091" y="1855964"/>
                    <a:pt x="1879091" y="1838618"/>
                  </a:cubicBezTo>
                  <a:lnTo>
                    <a:pt x="1879091" y="1670946"/>
                  </a:lnTo>
                  <a:cubicBezTo>
                    <a:pt x="1879091" y="1653600"/>
                    <a:pt x="1867527" y="1639146"/>
                    <a:pt x="1850182" y="1639146"/>
                  </a:cubicBezTo>
                  <a:close/>
                  <a:moveTo>
                    <a:pt x="1511945" y="424964"/>
                  </a:moveTo>
                  <a:lnTo>
                    <a:pt x="1757673" y="633109"/>
                  </a:lnTo>
                  <a:lnTo>
                    <a:pt x="1757673" y="1642036"/>
                  </a:lnTo>
                  <a:lnTo>
                    <a:pt x="1511945" y="1642036"/>
                  </a:lnTo>
                  <a:lnTo>
                    <a:pt x="1511945" y="424964"/>
                  </a:lnTo>
                  <a:close/>
                  <a:moveTo>
                    <a:pt x="552164" y="57818"/>
                  </a:moveTo>
                  <a:lnTo>
                    <a:pt x="1326927" y="57818"/>
                  </a:lnTo>
                  <a:lnTo>
                    <a:pt x="1326927" y="1639146"/>
                  </a:lnTo>
                  <a:lnTo>
                    <a:pt x="552164" y="1639146"/>
                  </a:lnTo>
                  <a:lnTo>
                    <a:pt x="552164" y="57818"/>
                  </a:lnTo>
                  <a:close/>
                  <a:moveTo>
                    <a:pt x="121418" y="630218"/>
                  </a:moveTo>
                  <a:lnTo>
                    <a:pt x="367145" y="422073"/>
                  </a:lnTo>
                  <a:lnTo>
                    <a:pt x="367145" y="1639146"/>
                  </a:lnTo>
                  <a:lnTo>
                    <a:pt x="121418" y="1639146"/>
                  </a:lnTo>
                  <a:lnTo>
                    <a:pt x="121418" y="630218"/>
                  </a:lnTo>
                  <a:close/>
                  <a:moveTo>
                    <a:pt x="1821273" y="1809709"/>
                  </a:moveTo>
                  <a:lnTo>
                    <a:pt x="57818" y="1809709"/>
                  </a:lnTo>
                  <a:lnTo>
                    <a:pt x="57818" y="1699855"/>
                  </a:lnTo>
                  <a:lnTo>
                    <a:pt x="1821273" y="1699855"/>
                  </a:lnTo>
                  <a:lnTo>
                    <a:pt x="1821273" y="1809709"/>
                  </a:lnTo>
                  <a:close/>
                </a:path>
              </a:pathLst>
            </a:custGeom>
            <a:gradFill>
              <a:gsLst>
                <a:gs pos="0">
                  <a:srgbClr val="3566F1"/>
                </a:gs>
                <a:gs pos="100000">
                  <a:schemeClr val="accent6"/>
                </a:gs>
              </a:gsLst>
              <a:lin ang="2700000" scaled="0"/>
            </a:gra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23" name="Google Shape;1023;p18"/>
            <p:cNvSpPr/>
            <p:nvPr/>
          </p:nvSpPr>
          <p:spPr>
            <a:xfrm>
              <a:off x="7559740" y="2520486"/>
              <a:ext cx="1537963" cy="1410763"/>
            </a:xfrm>
            <a:custGeom>
              <a:rect b="b" l="l" r="r" t="t"/>
              <a:pathLst>
                <a:path extrusionOk="0" h="1410763" w="1537963">
                  <a:moveTo>
                    <a:pt x="696709" y="0"/>
                  </a:moveTo>
                  <a:lnTo>
                    <a:pt x="494345" y="0"/>
                  </a:lnTo>
                  <a:cubicBezTo>
                    <a:pt x="477000" y="0"/>
                    <a:pt x="465436" y="11564"/>
                    <a:pt x="465436" y="28909"/>
                  </a:cubicBezTo>
                  <a:lnTo>
                    <a:pt x="465436" y="268855"/>
                  </a:lnTo>
                  <a:cubicBezTo>
                    <a:pt x="465436" y="286200"/>
                    <a:pt x="477000" y="297764"/>
                    <a:pt x="494345" y="297764"/>
                  </a:cubicBezTo>
                  <a:lnTo>
                    <a:pt x="696709" y="297764"/>
                  </a:lnTo>
                  <a:cubicBezTo>
                    <a:pt x="714055" y="297764"/>
                    <a:pt x="725618" y="286200"/>
                    <a:pt x="725618" y="268855"/>
                  </a:cubicBezTo>
                  <a:lnTo>
                    <a:pt x="725618" y="28909"/>
                  </a:lnTo>
                  <a:cubicBezTo>
                    <a:pt x="725618" y="11564"/>
                    <a:pt x="714055" y="0"/>
                    <a:pt x="696709" y="0"/>
                  </a:cubicBezTo>
                  <a:close/>
                  <a:moveTo>
                    <a:pt x="667800" y="239945"/>
                  </a:moveTo>
                  <a:lnTo>
                    <a:pt x="523255" y="239945"/>
                  </a:lnTo>
                  <a:lnTo>
                    <a:pt x="523255" y="57818"/>
                  </a:lnTo>
                  <a:lnTo>
                    <a:pt x="667800" y="57818"/>
                  </a:lnTo>
                  <a:lnTo>
                    <a:pt x="667800" y="239945"/>
                  </a:lnTo>
                  <a:close/>
                  <a:moveTo>
                    <a:pt x="1043618" y="0"/>
                  </a:moveTo>
                  <a:lnTo>
                    <a:pt x="841255" y="0"/>
                  </a:lnTo>
                  <a:cubicBezTo>
                    <a:pt x="823909" y="0"/>
                    <a:pt x="812345" y="11564"/>
                    <a:pt x="812345" y="28909"/>
                  </a:cubicBezTo>
                  <a:lnTo>
                    <a:pt x="812345" y="268855"/>
                  </a:lnTo>
                  <a:cubicBezTo>
                    <a:pt x="812345" y="286200"/>
                    <a:pt x="823909" y="297764"/>
                    <a:pt x="841255" y="297764"/>
                  </a:cubicBezTo>
                  <a:lnTo>
                    <a:pt x="1043618" y="297764"/>
                  </a:lnTo>
                  <a:cubicBezTo>
                    <a:pt x="1060964" y="297764"/>
                    <a:pt x="1072527" y="286200"/>
                    <a:pt x="1072527" y="268855"/>
                  </a:cubicBezTo>
                  <a:lnTo>
                    <a:pt x="1072527" y="28909"/>
                  </a:lnTo>
                  <a:cubicBezTo>
                    <a:pt x="1072527" y="11564"/>
                    <a:pt x="1058073" y="0"/>
                    <a:pt x="1043618" y="0"/>
                  </a:cubicBezTo>
                  <a:close/>
                  <a:moveTo>
                    <a:pt x="1014709" y="239945"/>
                  </a:moveTo>
                  <a:lnTo>
                    <a:pt x="870164" y="239945"/>
                  </a:lnTo>
                  <a:lnTo>
                    <a:pt x="870164" y="57818"/>
                  </a:lnTo>
                  <a:lnTo>
                    <a:pt x="1014709" y="57818"/>
                  </a:lnTo>
                  <a:lnTo>
                    <a:pt x="1014709" y="239945"/>
                  </a:lnTo>
                  <a:close/>
                  <a:moveTo>
                    <a:pt x="696709" y="370036"/>
                  </a:moveTo>
                  <a:lnTo>
                    <a:pt x="494345" y="370036"/>
                  </a:lnTo>
                  <a:cubicBezTo>
                    <a:pt x="477000" y="370036"/>
                    <a:pt x="465436" y="381600"/>
                    <a:pt x="465436" y="398945"/>
                  </a:cubicBezTo>
                  <a:lnTo>
                    <a:pt x="465436" y="641782"/>
                  </a:lnTo>
                  <a:cubicBezTo>
                    <a:pt x="465436" y="659127"/>
                    <a:pt x="477000" y="670691"/>
                    <a:pt x="494345" y="670691"/>
                  </a:cubicBezTo>
                  <a:lnTo>
                    <a:pt x="696709" y="670691"/>
                  </a:lnTo>
                  <a:cubicBezTo>
                    <a:pt x="714055" y="670691"/>
                    <a:pt x="725618" y="659127"/>
                    <a:pt x="725618" y="641782"/>
                  </a:cubicBezTo>
                  <a:lnTo>
                    <a:pt x="725618" y="398945"/>
                  </a:lnTo>
                  <a:cubicBezTo>
                    <a:pt x="725618" y="381600"/>
                    <a:pt x="714055" y="370036"/>
                    <a:pt x="696709" y="370036"/>
                  </a:cubicBezTo>
                  <a:close/>
                  <a:moveTo>
                    <a:pt x="667800" y="609982"/>
                  </a:moveTo>
                  <a:lnTo>
                    <a:pt x="523255" y="609982"/>
                  </a:lnTo>
                  <a:lnTo>
                    <a:pt x="523255" y="424964"/>
                  </a:lnTo>
                  <a:lnTo>
                    <a:pt x="667800" y="424964"/>
                  </a:lnTo>
                  <a:lnTo>
                    <a:pt x="667800" y="609982"/>
                  </a:lnTo>
                  <a:close/>
                  <a:moveTo>
                    <a:pt x="1043618" y="370036"/>
                  </a:moveTo>
                  <a:lnTo>
                    <a:pt x="841255" y="370036"/>
                  </a:lnTo>
                  <a:cubicBezTo>
                    <a:pt x="823909" y="370036"/>
                    <a:pt x="812345" y="381600"/>
                    <a:pt x="812345" y="398945"/>
                  </a:cubicBezTo>
                  <a:lnTo>
                    <a:pt x="812345" y="641782"/>
                  </a:lnTo>
                  <a:cubicBezTo>
                    <a:pt x="812345" y="659127"/>
                    <a:pt x="823909" y="670691"/>
                    <a:pt x="841255" y="670691"/>
                  </a:cubicBezTo>
                  <a:lnTo>
                    <a:pt x="1043618" y="670691"/>
                  </a:lnTo>
                  <a:cubicBezTo>
                    <a:pt x="1060964" y="670691"/>
                    <a:pt x="1072527" y="659127"/>
                    <a:pt x="1072527" y="641782"/>
                  </a:cubicBezTo>
                  <a:lnTo>
                    <a:pt x="1072527" y="398945"/>
                  </a:lnTo>
                  <a:cubicBezTo>
                    <a:pt x="1072527" y="381600"/>
                    <a:pt x="1058073" y="370036"/>
                    <a:pt x="1043618" y="370036"/>
                  </a:cubicBezTo>
                  <a:close/>
                  <a:moveTo>
                    <a:pt x="1014709" y="609982"/>
                  </a:moveTo>
                  <a:lnTo>
                    <a:pt x="870164" y="609982"/>
                  </a:lnTo>
                  <a:lnTo>
                    <a:pt x="870164" y="424964"/>
                  </a:lnTo>
                  <a:lnTo>
                    <a:pt x="1014709" y="424964"/>
                  </a:lnTo>
                  <a:lnTo>
                    <a:pt x="1014709" y="609982"/>
                  </a:lnTo>
                  <a:close/>
                  <a:moveTo>
                    <a:pt x="696709" y="740073"/>
                  </a:moveTo>
                  <a:lnTo>
                    <a:pt x="494345" y="740073"/>
                  </a:lnTo>
                  <a:cubicBezTo>
                    <a:pt x="477000" y="740073"/>
                    <a:pt x="465436" y="751636"/>
                    <a:pt x="465436" y="768982"/>
                  </a:cubicBezTo>
                  <a:lnTo>
                    <a:pt x="465436" y="1011818"/>
                  </a:lnTo>
                  <a:cubicBezTo>
                    <a:pt x="465436" y="1029164"/>
                    <a:pt x="477000" y="1040727"/>
                    <a:pt x="494345" y="1040727"/>
                  </a:cubicBezTo>
                  <a:lnTo>
                    <a:pt x="696709" y="1040727"/>
                  </a:lnTo>
                  <a:cubicBezTo>
                    <a:pt x="714055" y="1040727"/>
                    <a:pt x="725618" y="1029164"/>
                    <a:pt x="725618" y="1011818"/>
                  </a:cubicBezTo>
                  <a:lnTo>
                    <a:pt x="725618" y="768982"/>
                  </a:lnTo>
                  <a:cubicBezTo>
                    <a:pt x="725618" y="754527"/>
                    <a:pt x="714055" y="740073"/>
                    <a:pt x="696709" y="740073"/>
                  </a:cubicBezTo>
                  <a:close/>
                  <a:moveTo>
                    <a:pt x="667800" y="982909"/>
                  </a:moveTo>
                  <a:lnTo>
                    <a:pt x="523255" y="982909"/>
                  </a:lnTo>
                  <a:lnTo>
                    <a:pt x="523255" y="797891"/>
                  </a:lnTo>
                  <a:lnTo>
                    <a:pt x="667800" y="797891"/>
                  </a:lnTo>
                  <a:lnTo>
                    <a:pt x="667800" y="982909"/>
                  </a:lnTo>
                  <a:close/>
                  <a:moveTo>
                    <a:pt x="1043618" y="740073"/>
                  </a:moveTo>
                  <a:lnTo>
                    <a:pt x="841255" y="740073"/>
                  </a:lnTo>
                  <a:cubicBezTo>
                    <a:pt x="823909" y="740073"/>
                    <a:pt x="812345" y="751636"/>
                    <a:pt x="812345" y="768982"/>
                  </a:cubicBezTo>
                  <a:lnTo>
                    <a:pt x="812345" y="1011818"/>
                  </a:lnTo>
                  <a:cubicBezTo>
                    <a:pt x="812345" y="1029164"/>
                    <a:pt x="823909" y="1040727"/>
                    <a:pt x="841255" y="1040727"/>
                  </a:cubicBezTo>
                  <a:lnTo>
                    <a:pt x="1043618" y="1040727"/>
                  </a:lnTo>
                  <a:cubicBezTo>
                    <a:pt x="1060964" y="1040727"/>
                    <a:pt x="1072527" y="1029164"/>
                    <a:pt x="1072527" y="1011818"/>
                  </a:cubicBezTo>
                  <a:lnTo>
                    <a:pt x="1072527" y="768982"/>
                  </a:lnTo>
                  <a:cubicBezTo>
                    <a:pt x="1072527" y="754527"/>
                    <a:pt x="1058073" y="740073"/>
                    <a:pt x="1043618" y="740073"/>
                  </a:cubicBezTo>
                  <a:close/>
                  <a:moveTo>
                    <a:pt x="1014709" y="982909"/>
                  </a:moveTo>
                  <a:lnTo>
                    <a:pt x="870164" y="982909"/>
                  </a:lnTo>
                  <a:lnTo>
                    <a:pt x="870164" y="797891"/>
                  </a:lnTo>
                  <a:lnTo>
                    <a:pt x="1014709" y="797891"/>
                  </a:lnTo>
                  <a:lnTo>
                    <a:pt x="1014709" y="982909"/>
                  </a:lnTo>
                  <a:close/>
                  <a:moveTo>
                    <a:pt x="696709" y="1110109"/>
                  </a:moveTo>
                  <a:lnTo>
                    <a:pt x="494345" y="1110109"/>
                  </a:lnTo>
                  <a:cubicBezTo>
                    <a:pt x="477000" y="1110109"/>
                    <a:pt x="465436" y="1121673"/>
                    <a:pt x="465436" y="1139018"/>
                  </a:cubicBezTo>
                  <a:lnTo>
                    <a:pt x="465436" y="1381855"/>
                  </a:lnTo>
                  <a:cubicBezTo>
                    <a:pt x="465436" y="1399200"/>
                    <a:pt x="477000" y="1410764"/>
                    <a:pt x="494345" y="1410764"/>
                  </a:cubicBezTo>
                  <a:lnTo>
                    <a:pt x="696709" y="1410764"/>
                  </a:lnTo>
                  <a:cubicBezTo>
                    <a:pt x="714055" y="1410764"/>
                    <a:pt x="725618" y="1399200"/>
                    <a:pt x="725618" y="1381855"/>
                  </a:cubicBezTo>
                  <a:lnTo>
                    <a:pt x="725618" y="1139018"/>
                  </a:lnTo>
                  <a:cubicBezTo>
                    <a:pt x="725618" y="1124564"/>
                    <a:pt x="714055" y="1110109"/>
                    <a:pt x="696709" y="1110109"/>
                  </a:cubicBezTo>
                  <a:close/>
                  <a:moveTo>
                    <a:pt x="667800" y="1352946"/>
                  </a:moveTo>
                  <a:lnTo>
                    <a:pt x="523255" y="1352946"/>
                  </a:lnTo>
                  <a:lnTo>
                    <a:pt x="523255" y="1167927"/>
                  </a:lnTo>
                  <a:lnTo>
                    <a:pt x="667800" y="1167927"/>
                  </a:lnTo>
                  <a:lnTo>
                    <a:pt x="667800" y="1352946"/>
                  </a:lnTo>
                  <a:close/>
                  <a:moveTo>
                    <a:pt x="1043618" y="1110109"/>
                  </a:moveTo>
                  <a:lnTo>
                    <a:pt x="841255" y="1110109"/>
                  </a:lnTo>
                  <a:cubicBezTo>
                    <a:pt x="823909" y="1110109"/>
                    <a:pt x="812345" y="1121673"/>
                    <a:pt x="812345" y="1139018"/>
                  </a:cubicBezTo>
                  <a:lnTo>
                    <a:pt x="812345" y="1381855"/>
                  </a:lnTo>
                  <a:cubicBezTo>
                    <a:pt x="812345" y="1399200"/>
                    <a:pt x="823909" y="1410764"/>
                    <a:pt x="841255" y="1410764"/>
                  </a:cubicBezTo>
                  <a:lnTo>
                    <a:pt x="1043618" y="1410764"/>
                  </a:lnTo>
                  <a:cubicBezTo>
                    <a:pt x="1060964" y="1410764"/>
                    <a:pt x="1072527" y="1399200"/>
                    <a:pt x="1072527" y="1381855"/>
                  </a:cubicBezTo>
                  <a:lnTo>
                    <a:pt x="1072527" y="1139018"/>
                  </a:lnTo>
                  <a:cubicBezTo>
                    <a:pt x="1072527" y="1124564"/>
                    <a:pt x="1058073" y="1110109"/>
                    <a:pt x="1043618" y="1110109"/>
                  </a:cubicBezTo>
                  <a:close/>
                  <a:moveTo>
                    <a:pt x="1014709" y="1352946"/>
                  </a:moveTo>
                  <a:lnTo>
                    <a:pt x="870164" y="1352946"/>
                  </a:lnTo>
                  <a:lnTo>
                    <a:pt x="870164" y="1167927"/>
                  </a:lnTo>
                  <a:lnTo>
                    <a:pt x="1014709" y="1167927"/>
                  </a:lnTo>
                  <a:lnTo>
                    <a:pt x="1014709" y="1352946"/>
                  </a:lnTo>
                  <a:close/>
                  <a:moveTo>
                    <a:pt x="1509055" y="566618"/>
                  </a:moveTo>
                  <a:lnTo>
                    <a:pt x="1419436" y="566618"/>
                  </a:lnTo>
                  <a:cubicBezTo>
                    <a:pt x="1402091" y="566618"/>
                    <a:pt x="1390527" y="578182"/>
                    <a:pt x="1390527" y="595527"/>
                  </a:cubicBezTo>
                  <a:cubicBezTo>
                    <a:pt x="1390527" y="612873"/>
                    <a:pt x="1402091" y="624436"/>
                    <a:pt x="1419436" y="624436"/>
                  </a:cubicBezTo>
                  <a:lnTo>
                    <a:pt x="1509055" y="624436"/>
                  </a:lnTo>
                  <a:cubicBezTo>
                    <a:pt x="1526400" y="624436"/>
                    <a:pt x="1537964" y="612873"/>
                    <a:pt x="1537964" y="595527"/>
                  </a:cubicBezTo>
                  <a:cubicBezTo>
                    <a:pt x="1537964" y="581073"/>
                    <a:pt x="1526400" y="566618"/>
                    <a:pt x="1509055" y="566618"/>
                  </a:cubicBezTo>
                  <a:close/>
                  <a:moveTo>
                    <a:pt x="1509055" y="829691"/>
                  </a:moveTo>
                  <a:lnTo>
                    <a:pt x="1419436" y="829691"/>
                  </a:lnTo>
                  <a:cubicBezTo>
                    <a:pt x="1402091" y="829691"/>
                    <a:pt x="1390527" y="841255"/>
                    <a:pt x="1390527" y="858600"/>
                  </a:cubicBezTo>
                  <a:cubicBezTo>
                    <a:pt x="1390527" y="875945"/>
                    <a:pt x="1402091" y="887509"/>
                    <a:pt x="1419436" y="887509"/>
                  </a:cubicBezTo>
                  <a:lnTo>
                    <a:pt x="1509055" y="887509"/>
                  </a:lnTo>
                  <a:cubicBezTo>
                    <a:pt x="1526400" y="887509"/>
                    <a:pt x="1537964" y="875945"/>
                    <a:pt x="1537964" y="858600"/>
                  </a:cubicBezTo>
                  <a:cubicBezTo>
                    <a:pt x="1537964" y="841255"/>
                    <a:pt x="1526400" y="829691"/>
                    <a:pt x="1509055" y="829691"/>
                  </a:cubicBezTo>
                  <a:close/>
                  <a:moveTo>
                    <a:pt x="1509055" y="1089873"/>
                  </a:moveTo>
                  <a:lnTo>
                    <a:pt x="1419436" y="1089873"/>
                  </a:lnTo>
                  <a:cubicBezTo>
                    <a:pt x="1402091" y="1089873"/>
                    <a:pt x="1390527" y="1101436"/>
                    <a:pt x="1390527" y="1118782"/>
                  </a:cubicBezTo>
                  <a:cubicBezTo>
                    <a:pt x="1390527" y="1136127"/>
                    <a:pt x="1402091" y="1147691"/>
                    <a:pt x="1419436" y="1147691"/>
                  </a:cubicBezTo>
                  <a:lnTo>
                    <a:pt x="1509055" y="1147691"/>
                  </a:lnTo>
                  <a:cubicBezTo>
                    <a:pt x="1526400" y="1147691"/>
                    <a:pt x="1537964" y="1136127"/>
                    <a:pt x="1537964" y="1118782"/>
                  </a:cubicBezTo>
                  <a:cubicBezTo>
                    <a:pt x="1537964" y="1104327"/>
                    <a:pt x="1526400" y="1089873"/>
                    <a:pt x="1509055" y="1089873"/>
                  </a:cubicBezTo>
                  <a:close/>
                  <a:moveTo>
                    <a:pt x="1509055" y="1352946"/>
                  </a:moveTo>
                  <a:lnTo>
                    <a:pt x="1419436" y="1352946"/>
                  </a:lnTo>
                  <a:cubicBezTo>
                    <a:pt x="1402091" y="1352946"/>
                    <a:pt x="1390527" y="1364509"/>
                    <a:pt x="1390527" y="1381855"/>
                  </a:cubicBezTo>
                  <a:cubicBezTo>
                    <a:pt x="1390527" y="1399200"/>
                    <a:pt x="1402091" y="1410764"/>
                    <a:pt x="1419436" y="1410764"/>
                  </a:cubicBezTo>
                  <a:lnTo>
                    <a:pt x="1509055" y="1410764"/>
                  </a:lnTo>
                  <a:cubicBezTo>
                    <a:pt x="1526400" y="1410764"/>
                    <a:pt x="1537964" y="1399200"/>
                    <a:pt x="1537964" y="1381855"/>
                  </a:cubicBezTo>
                  <a:cubicBezTo>
                    <a:pt x="1537964" y="1364509"/>
                    <a:pt x="1526400" y="1352946"/>
                    <a:pt x="1509055" y="1352946"/>
                  </a:cubicBezTo>
                  <a:close/>
                  <a:moveTo>
                    <a:pt x="118527" y="566618"/>
                  </a:moveTo>
                  <a:lnTo>
                    <a:pt x="28909" y="566618"/>
                  </a:lnTo>
                  <a:cubicBezTo>
                    <a:pt x="11564" y="566618"/>
                    <a:pt x="0" y="578182"/>
                    <a:pt x="0" y="595527"/>
                  </a:cubicBezTo>
                  <a:cubicBezTo>
                    <a:pt x="0" y="612873"/>
                    <a:pt x="11564" y="624436"/>
                    <a:pt x="28909" y="624436"/>
                  </a:cubicBezTo>
                  <a:lnTo>
                    <a:pt x="118527" y="624436"/>
                  </a:lnTo>
                  <a:cubicBezTo>
                    <a:pt x="135873" y="624436"/>
                    <a:pt x="147436" y="612873"/>
                    <a:pt x="147436" y="595527"/>
                  </a:cubicBezTo>
                  <a:cubicBezTo>
                    <a:pt x="147436" y="581073"/>
                    <a:pt x="135873" y="566618"/>
                    <a:pt x="118527" y="566618"/>
                  </a:cubicBezTo>
                  <a:close/>
                  <a:moveTo>
                    <a:pt x="118527" y="829691"/>
                  </a:moveTo>
                  <a:lnTo>
                    <a:pt x="28909" y="829691"/>
                  </a:lnTo>
                  <a:cubicBezTo>
                    <a:pt x="11564" y="829691"/>
                    <a:pt x="0" y="841255"/>
                    <a:pt x="0" y="858600"/>
                  </a:cubicBezTo>
                  <a:cubicBezTo>
                    <a:pt x="0" y="875945"/>
                    <a:pt x="11564" y="887509"/>
                    <a:pt x="28909" y="887509"/>
                  </a:cubicBezTo>
                  <a:lnTo>
                    <a:pt x="118527" y="887509"/>
                  </a:lnTo>
                  <a:cubicBezTo>
                    <a:pt x="135873" y="887509"/>
                    <a:pt x="147436" y="875945"/>
                    <a:pt x="147436" y="858600"/>
                  </a:cubicBezTo>
                  <a:cubicBezTo>
                    <a:pt x="147436" y="841255"/>
                    <a:pt x="135873" y="829691"/>
                    <a:pt x="118527" y="829691"/>
                  </a:cubicBezTo>
                  <a:close/>
                  <a:moveTo>
                    <a:pt x="118527" y="1089873"/>
                  </a:moveTo>
                  <a:lnTo>
                    <a:pt x="28909" y="1089873"/>
                  </a:lnTo>
                  <a:cubicBezTo>
                    <a:pt x="11564" y="1089873"/>
                    <a:pt x="0" y="1101436"/>
                    <a:pt x="0" y="1118782"/>
                  </a:cubicBezTo>
                  <a:cubicBezTo>
                    <a:pt x="0" y="1136127"/>
                    <a:pt x="11564" y="1147691"/>
                    <a:pt x="28909" y="1147691"/>
                  </a:cubicBezTo>
                  <a:lnTo>
                    <a:pt x="118527" y="1147691"/>
                  </a:lnTo>
                  <a:cubicBezTo>
                    <a:pt x="135873" y="1147691"/>
                    <a:pt x="147436" y="1136127"/>
                    <a:pt x="147436" y="1118782"/>
                  </a:cubicBezTo>
                  <a:cubicBezTo>
                    <a:pt x="147436" y="1104327"/>
                    <a:pt x="135873" y="1089873"/>
                    <a:pt x="118527" y="1089873"/>
                  </a:cubicBezTo>
                  <a:close/>
                  <a:moveTo>
                    <a:pt x="118527" y="1352946"/>
                  </a:moveTo>
                  <a:lnTo>
                    <a:pt x="28909" y="1352946"/>
                  </a:lnTo>
                  <a:cubicBezTo>
                    <a:pt x="11564" y="1352946"/>
                    <a:pt x="0" y="1364509"/>
                    <a:pt x="0" y="1381855"/>
                  </a:cubicBezTo>
                  <a:cubicBezTo>
                    <a:pt x="0" y="1399200"/>
                    <a:pt x="11564" y="1410764"/>
                    <a:pt x="28909" y="1410764"/>
                  </a:cubicBezTo>
                  <a:lnTo>
                    <a:pt x="118527" y="1410764"/>
                  </a:lnTo>
                  <a:cubicBezTo>
                    <a:pt x="135873" y="1410764"/>
                    <a:pt x="147436" y="1399200"/>
                    <a:pt x="147436" y="1381855"/>
                  </a:cubicBezTo>
                  <a:cubicBezTo>
                    <a:pt x="147436" y="1364509"/>
                    <a:pt x="135873" y="1352946"/>
                    <a:pt x="118527" y="1352946"/>
                  </a:cubicBezTo>
                  <a:close/>
                </a:path>
              </a:pathLst>
            </a:custGeom>
            <a:gradFill>
              <a:gsLst>
                <a:gs pos="0">
                  <a:srgbClr val="3566F1"/>
                </a:gs>
                <a:gs pos="100000">
                  <a:schemeClr val="accent6"/>
                </a:gs>
              </a:gsLst>
              <a:lin ang="2700000" scaled="0"/>
            </a:gra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9"/>
          <p:cNvSpPr txBox="1"/>
          <p:nvPr/>
        </p:nvSpPr>
        <p:spPr>
          <a:xfrm>
            <a:off x="4062166" y="4767942"/>
            <a:ext cx="1194774" cy="42277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4"/>
              </a:buClr>
              <a:buSzPts val="2400"/>
              <a:buFont typeface="Calibri"/>
              <a:buNone/>
            </a:pPr>
            <a:r>
              <a:rPr lang="en-US" sz="1800">
                <a:solidFill>
                  <a:srgbClr val="7F7F7F"/>
                </a:solidFill>
                <a:latin typeface="Ubuntu"/>
                <a:ea typeface="Ubuntu"/>
                <a:cs typeface="Ubuntu"/>
                <a:sym typeface="Ubuntu"/>
              </a:rPr>
              <a:t>MAC</a:t>
            </a:r>
            <a:endParaRPr sz="1400">
              <a:solidFill>
                <a:srgbClr val="7F7F7F"/>
              </a:solidFill>
              <a:latin typeface="Ubuntu"/>
              <a:ea typeface="Ubuntu"/>
              <a:cs typeface="Ubuntu"/>
              <a:sym typeface="Ubuntu"/>
            </a:endParaRPr>
          </a:p>
        </p:txBody>
      </p:sp>
      <p:sp>
        <p:nvSpPr>
          <p:cNvPr id="1030" name="Google Shape;1030;p19"/>
          <p:cNvSpPr txBox="1"/>
          <p:nvPr/>
        </p:nvSpPr>
        <p:spPr>
          <a:xfrm>
            <a:off x="1308959" y="4817919"/>
            <a:ext cx="1194774" cy="42277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2400"/>
              <a:buFont typeface="Calibri"/>
              <a:buNone/>
            </a:pPr>
            <a:r>
              <a:rPr lang="en-US" sz="1800">
                <a:solidFill>
                  <a:srgbClr val="7F7F7F"/>
                </a:solidFill>
                <a:latin typeface="Ubuntu"/>
                <a:ea typeface="Ubuntu"/>
                <a:cs typeface="Ubuntu"/>
                <a:sym typeface="Ubuntu"/>
              </a:rPr>
              <a:t>Linux</a:t>
            </a:r>
            <a:endParaRPr sz="1400">
              <a:solidFill>
                <a:srgbClr val="7F7F7F"/>
              </a:solidFill>
              <a:latin typeface="Ubuntu"/>
              <a:ea typeface="Ubuntu"/>
              <a:cs typeface="Ubuntu"/>
              <a:sym typeface="Ubuntu"/>
            </a:endParaRPr>
          </a:p>
        </p:txBody>
      </p:sp>
      <p:sp>
        <p:nvSpPr>
          <p:cNvPr id="1031" name="Google Shape;1031;p19"/>
          <p:cNvSpPr txBox="1"/>
          <p:nvPr/>
        </p:nvSpPr>
        <p:spPr>
          <a:xfrm>
            <a:off x="6596690" y="4767941"/>
            <a:ext cx="1689441" cy="42277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5"/>
              </a:buClr>
              <a:buSzPts val="2400"/>
              <a:buFont typeface="Calibri"/>
              <a:buNone/>
            </a:pPr>
            <a:r>
              <a:rPr lang="en-US" sz="1800">
                <a:solidFill>
                  <a:srgbClr val="7F7F7F"/>
                </a:solidFill>
                <a:latin typeface="Ubuntu"/>
                <a:ea typeface="Ubuntu"/>
                <a:cs typeface="Ubuntu"/>
                <a:sym typeface="Ubuntu"/>
              </a:rPr>
              <a:t>Windows</a:t>
            </a:r>
            <a:endParaRPr sz="1400">
              <a:solidFill>
                <a:srgbClr val="7F7F7F"/>
              </a:solidFill>
              <a:latin typeface="Ubuntu"/>
              <a:ea typeface="Ubuntu"/>
              <a:cs typeface="Ubuntu"/>
              <a:sym typeface="Ubuntu"/>
            </a:endParaRPr>
          </a:p>
        </p:txBody>
      </p:sp>
      <p:sp>
        <p:nvSpPr>
          <p:cNvPr id="1032" name="Google Shape;1032;p19"/>
          <p:cNvSpPr txBox="1"/>
          <p:nvPr/>
        </p:nvSpPr>
        <p:spPr>
          <a:xfrm>
            <a:off x="9295465" y="4817919"/>
            <a:ext cx="1486880" cy="42277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4"/>
              </a:buClr>
              <a:buSzPts val="2400"/>
              <a:buFont typeface="Calibri"/>
              <a:buNone/>
            </a:pPr>
            <a:r>
              <a:rPr lang="en-US" sz="1800">
                <a:solidFill>
                  <a:srgbClr val="7F7F7F"/>
                </a:solidFill>
                <a:latin typeface="Ubuntu"/>
                <a:ea typeface="Ubuntu"/>
                <a:cs typeface="Ubuntu"/>
                <a:sym typeface="Ubuntu"/>
              </a:rPr>
              <a:t>Cloud</a:t>
            </a:r>
            <a:endParaRPr sz="1400">
              <a:solidFill>
                <a:srgbClr val="7F7F7F"/>
              </a:solidFill>
              <a:latin typeface="Ubuntu"/>
              <a:ea typeface="Ubuntu"/>
              <a:cs typeface="Ubuntu"/>
              <a:sym typeface="Ubuntu"/>
            </a:endParaRPr>
          </a:p>
        </p:txBody>
      </p:sp>
      <p:sp>
        <p:nvSpPr>
          <p:cNvPr id="1033" name="Google Shape;1033;p19"/>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Community Edition</a:t>
            </a:r>
            <a:endParaRPr/>
          </a:p>
        </p:txBody>
      </p:sp>
      <p:grpSp>
        <p:nvGrpSpPr>
          <p:cNvPr id="1034" name="Google Shape;1034;p19"/>
          <p:cNvGrpSpPr/>
          <p:nvPr/>
        </p:nvGrpSpPr>
        <p:grpSpPr>
          <a:xfrm>
            <a:off x="4885595" y="1661309"/>
            <a:ext cx="2319210" cy="1308626"/>
            <a:chOff x="2706494" y="2996548"/>
            <a:chExt cx="2319210" cy="1308626"/>
          </a:xfrm>
        </p:grpSpPr>
        <p:sp>
          <p:nvSpPr>
            <p:cNvPr id="1035" name="Google Shape;1035;p19"/>
            <p:cNvSpPr/>
            <p:nvPr/>
          </p:nvSpPr>
          <p:spPr>
            <a:xfrm>
              <a:off x="2900419" y="2996548"/>
              <a:ext cx="1931359" cy="1308626"/>
            </a:xfrm>
            <a:custGeom>
              <a:rect b="b" l="l" r="r" t="t"/>
              <a:pathLst>
                <a:path extrusionOk="0" h="1308626" w="1931359">
                  <a:moveTo>
                    <a:pt x="965680" y="731291"/>
                  </a:moveTo>
                  <a:cubicBezTo>
                    <a:pt x="1152203" y="731291"/>
                    <a:pt x="1303692" y="579803"/>
                    <a:pt x="1303692" y="393279"/>
                  </a:cubicBezTo>
                  <a:cubicBezTo>
                    <a:pt x="1303692" y="206755"/>
                    <a:pt x="1152203" y="55266"/>
                    <a:pt x="965680" y="55266"/>
                  </a:cubicBezTo>
                  <a:cubicBezTo>
                    <a:pt x="779156" y="55266"/>
                    <a:pt x="627667" y="206755"/>
                    <a:pt x="627667" y="393279"/>
                  </a:cubicBezTo>
                  <a:cubicBezTo>
                    <a:pt x="627667" y="579803"/>
                    <a:pt x="779156" y="731291"/>
                    <a:pt x="965680" y="731291"/>
                  </a:cubicBezTo>
                  <a:close/>
                  <a:moveTo>
                    <a:pt x="965680" y="153956"/>
                  </a:moveTo>
                  <a:cubicBezTo>
                    <a:pt x="1097431" y="153956"/>
                    <a:pt x="1205002" y="261528"/>
                    <a:pt x="1205002" y="393279"/>
                  </a:cubicBezTo>
                  <a:cubicBezTo>
                    <a:pt x="1205002" y="525030"/>
                    <a:pt x="1097431" y="632602"/>
                    <a:pt x="965680" y="632602"/>
                  </a:cubicBezTo>
                  <a:cubicBezTo>
                    <a:pt x="833929" y="632602"/>
                    <a:pt x="726357" y="525030"/>
                    <a:pt x="726357" y="393279"/>
                  </a:cubicBezTo>
                  <a:cubicBezTo>
                    <a:pt x="726357" y="261528"/>
                    <a:pt x="833929" y="153956"/>
                    <a:pt x="965680" y="153956"/>
                  </a:cubicBezTo>
                  <a:close/>
                  <a:moveTo>
                    <a:pt x="368606" y="1259282"/>
                  </a:moveTo>
                  <a:cubicBezTo>
                    <a:pt x="368606" y="1286422"/>
                    <a:pt x="390812" y="1308627"/>
                    <a:pt x="417951" y="1308627"/>
                  </a:cubicBezTo>
                  <a:lnTo>
                    <a:pt x="1512915" y="1308627"/>
                  </a:lnTo>
                  <a:cubicBezTo>
                    <a:pt x="1540054" y="1308627"/>
                    <a:pt x="1562259" y="1286422"/>
                    <a:pt x="1562259" y="1259282"/>
                  </a:cubicBezTo>
                  <a:cubicBezTo>
                    <a:pt x="1562259" y="978016"/>
                    <a:pt x="1520810" y="793959"/>
                    <a:pt x="965680" y="793959"/>
                  </a:cubicBezTo>
                  <a:cubicBezTo>
                    <a:pt x="410550" y="793959"/>
                    <a:pt x="368606" y="978016"/>
                    <a:pt x="368606" y="1259282"/>
                  </a:cubicBezTo>
                  <a:close/>
                  <a:moveTo>
                    <a:pt x="965680" y="892649"/>
                  </a:moveTo>
                  <a:cubicBezTo>
                    <a:pt x="1425574" y="892649"/>
                    <a:pt x="1461102" y="1016998"/>
                    <a:pt x="1463570" y="1209937"/>
                  </a:cubicBezTo>
                  <a:lnTo>
                    <a:pt x="467790" y="1209937"/>
                  </a:lnTo>
                  <a:cubicBezTo>
                    <a:pt x="470257" y="1016998"/>
                    <a:pt x="505785" y="892649"/>
                    <a:pt x="965680" y="892649"/>
                  </a:cubicBezTo>
                  <a:close/>
                  <a:moveTo>
                    <a:pt x="1399421" y="265969"/>
                  </a:moveTo>
                  <a:cubicBezTo>
                    <a:pt x="1399421" y="412523"/>
                    <a:pt x="1518836" y="531938"/>
                    <a:pt x="1665390" y="531938"/>
                  </a:cubicBezTo>
                  <a:cubicBezTo>
                    <a:pt x="1811945" y="531938"/>
                    <a:pt x="1931359" y="412523"/>
                    <a:pt x="1931359" y="265969"/>
                  </a:cubicBezTo>
                  <a:cubicBezTo>
                    <a:pt x="1931359" y="119415"/>
                    <a:pt x="1811945" y="0"/>
                    <a:pt x="1665390" y="0"/>
                  </a:cubicBezTo>
                  <a:cubicBezTo>
                    <a:pt x="1518836" y="0"/>
                    <a:pt x="1399421" y="119415"/>
                    <a:pt x="1399421" y="265969"/>
                  </a:cubicBezTo>
                  <a:close/>
                  <a:moveTo>
                    <a:pt x="1665390" y="98690"/>
                  </a:moveTo>
                  <a:cubicBezTo>
                    <a:pt x="1757665" y="98690"/>
                    <a:pt x="1832669" y="173694"/>
                    <a:pt x="1832669" y="265969"/>
                  </a:cubicBezTo>
                  <a:cubicBezTo>
                    <a:pt x="1832669" y="358244"/>
                    <a:pt x="1757665" y="433248"/>
                    <a:pt x="1665390" y="433248"/>
                  </a:cubicBezTo>
                  <a:cubicBezTo>
                    <a:pt x="1573115" y="433248"/>
                    <a:pt x="1498111" y="358244"/>
                    <a:pt x="1498111" y="265969"/>
                  </a:cubicBezTo>
                  <a:cubicBezTo>
                    <a:pt x="1498111" y="173694"/>
                    <a:pt x="1573115" y="98690"/>
                    <a:pt x="1665390" y="98690"/>
                  </a:cubicBezTo>
                  <a:close/>
                  <a:moveTo>
                    <a:pt x="265969" y="0"/>
                  </a:moveTo>
                  <a:cubicBezTo>
                    <a:pt x="119415" y="0"/>
                    <a:pt x="0" y="119415"/>
                    <a:pt x="0" y="265969"/>
                  </a:cubicBezTo>
                  <a:cubicBezTo>
                    <a:pt x="0" y="412523"/>
                    <a:pt x="119415" y="531938"/>
                    <a:pt x="265969" y="531938"/>
                  </a:cubicBezTo>
                  <a:cubicBezTo>
                    <a:pt x="412523" y="531938"/>
                    <a:pt x="531938" y="412523"/>
                    <a:pt x="531938" y="265969"/>
                  </a:cubicBezTo>
                  <a:cubicBezTo>
                    <a:pt x="531938" y="119415"/>
                    <a:pt x="413017" y="0"/>
                    <a:pt x="265969" y="0"/>
                  </a:cubicBezTo>
                  <a:close/>
                  <a:moveTo>
                    <a:pt x="265969" y="433248"/>
                  </a:moveTo>
                  <a:cubicBezTo>
                    <a:pt x="173694" y="433248"/>
                    <a:pt x="98690" y="358244"/>
                    <a:pt x="98690" y="265969"/>
                  </a:cubicBezTo>
                  <a:cubicBezTo>
                    <a:pt x="98690" y="173694"/>
                    <a:pt x="173694" y="98690"/>
                    <a:pt x="265969" y="98690"/>
                  </a:cubicBezTo>
                  <a:cubicBezTo>
                    <a:pt x="358244" y="98690"/>
                    <a:pt x="433248" y="173694"/>
                    <a:pt x="433248" y="265969"/>
                  </a:cubicBezTo>
                  <a:cubicBezTo>
                    <a:pt x="433248" y="358244"/>
                    <a:pt x="358244" y="433248"/>
                    <a:pt x="265969" y="433248"/>
                  </a:cubicBezTo>
                  <a:close/>
                </a:path>
              </a:pathLst>
            </a:custGeom>
            <a:gradFill>
              <a:gsLst>
                <a:gs pos="0">
                  <a:srgbClr val="E6514B"/>
                </a:gs>
                <a:gs pos="100000">
                  <a:srgbClr val="E69A3D"/>
                </a:gs>
              </a:gsLst>
              <a:lin ang="0" scaled="0"/>
            </a:grad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36" name="Google Shape;1036;p19"/>
            <p:cNvSpPr/>
            <p:nvPr/>
          </p:nvSpPr>
          <p:spPr>
            <a:xfrm>
              <a:off x="2706494" y="3551184"/>
              <a:ext cx="2319210" cy="410549"/>
            </a:xfrm>
            <a:custGeom>
              <a:rect b="b" l="l" r="r" t="t"/>
              <a:pathLst>
                <a:path extrusionOk="0" h="410549" w="2319210">
                  <a:moveTo>
                    <a:pt x="1859316" y="0"/>
                  </a:moveTo>
                  <a:cubicBezTo>
                    <a:pt x="1623447" y="0"/>
                    <a:pt x="1492683" y="45397"/>
                    <a:pt x="1435443" y="147048"/>
                  </a:cubicBezTo>
                  <a:cubicBezTo>
                    <a:pt x="1423388" y="171488"/>
                    <a:pt x="1433435" y="201076"/>
                    <a:pt x="1457875" y="213131"/>
                  </a:cubicBezTo>
                  <a:cubicBezTo>
                    <a:pt x="1480446" y="224258"/>
                    <a:pt x="1507773" y="216624"/>
                    <a:pt x="1521303" y="195406"/>
                  </a:cubicBezTo>
                  <a:cubicBezTo>
                    <a:pt x="1544495" y="153956"/>
                    <a:pt x="1604696" y="98690"/>
                    <a:pt x="1858822" y="98690"/>
                  </a:cubicBezTo>
                  <a:cubicBezTo>
                    <a:pt x="2182525" y="98690"/>
                    <a:pt x="2216079" y="178135"/>
                    <a:pt x="2220027" y="311860"/>
                  </a:cubicBezTo>
                  <a:lnTo>
                    <a:pt x="1785298" y="311860"/>
                  </a:lnTo>
                  <a:cubicBezTo>
                    <a:pt x="1758159" y="311860"/>
                    <a:pt x="1735954" y="334065"/>
                    <a:pt x="1735954" y="361205"/>
                  </a:cubicBezTo>
                  <a:cubicBezTo>
                    <a:pt x="1735954" y="388344"/>
                    <a:pt x="1758159" y="410550"/>
                    <a:pt x="1785298" y="410550"/>
                  </a:cubicBezTo>
                  <a:lnTo>
                    <a:pt x="2269865" y="410550"/>
                  </a:lnTo>
                  <a:cubicBezTo>
                    <a:pt x="2297005" y="410550"/>
                    <a:pt x="2319210" y="388344"/>
                    <a:pt x="2319210" y="361205"/>
                  </a:cubicBezTo>
                  <a:cubicBezTo>
                    <a:pt x="2319210" y="149515"/>
                    <a:pt x="2286149" y="0"/>
                    <a:pt x="1859316" y="0"/>
                  </a:cubicBezTo>
                  <a:close/>
                  <a:moveTo>
                    <a:pt x="49345" y="410550"/>
                  </a:moveTo>
                  <a:lnTo>
                    <a:pt x="533912" y="410550"/>
                  </a:lnTo>
                  <a:cubicBezTo>
                    <a:pt x="561051" y="410550"/>
                    <a:pt x="583257" y="388344"/>
                    <a:pt x="583257" y="361205"/>
                  </a:cubicBezTo>
                  <a:cubicBezTo>
                    <a:pt x="583257" y="334065"/>
                    <a:pt x="561051" y="311860"/>
                    <a:pt x="533912" y="311860"/>
                  </a:cubicBezTo>
                  <a:lnTo>
                    <a:pt x="99183" y="311860"/>
                  </a:lnTo>
                  <a:cubicBezTo>
                    <a:pt x="102637" y="177642"/>
                    <a:pt x="136685" y="98690"/>
                    <a:pt x="460388" y="98690"/>
                  </a:cubicBezTo>
                  <a:cubicBezTo>
                    <a:pt x="714514" y="98690"/>
                    <a:pt x="774715" y="153956"/>
                    <a:pt x="797907" y="195406"/>
                  </a:cubicBezTo>
                  <a:cubicBezTo>
                    <a:pt x="812562" y="218381"/>
                    <a:pt x="843067" y="225131"/>
                    <a:pt x="866042" y="210476"/>
                  </a:cubicBezTo>
                  <a:cubicBezTo>
                    <a:pt x="887261" y="196945"/>
                    <a:pt x="894894" y="169618"/>
                    <a:pt x="883767" y="147048"/>
                  </a:cubicBezTo>
                  <a:cubicBezTo>
                    <a:pt x="826527" y="45397"/>
                    <a:pt x="695763" y="0"/>
                    <a:pt x="459894" y="0"/>
                  </a:cubicBezTo>
                  <a:cubicBezTo>
                    <a:pt x="32568" y="0"/>
                    <a:pt x="0" y="150009"/>
                    <a:pt x="0" y="361205"/>
                  </a:cubicBezTo>
                  <a:cubicBezTo>
                    <a:pt x="0" y="388344"/>
                    <a:pt x="22205" y="410550"/>
                    <a:pt x="49345" y="410550"/>
                  </a:cubicBezTo>
                  <a:close/>
                </a:path>
              </a:pathLst>
            </a:custGeom>
            <a:gradFill>
              <a:gsLst>
                <a:gs pos="0">
                  <a:srgbClr val="E6514B"/>
                </a:gs>
                <a:gs pos="100000">
                  <a:srgbClr val="E69A3D"/>
                </a:gs>
              </a:gsLst>
              <a:lin ang="0" scaled="0"/>
            </a:grad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pic>
        <p:nvPicPr>
          <p:cNvPr descr="Linux logo PNG transparent image download, size: 594x720px" id="1037" name="Google Shape;1037;p19"/>
          <p:cNvPicPr preferRelativeResize="0"/>
          <p:nvPr/>
        </p:nvPicPr>
        <p:blipFill rotWithShape="1">
          <a:blip r:embed="rId3">
            <a:alphaModFix/>
          </a:blip>
          <a:srcRect b="0" l="0" r="0" t="0"/>
          <a:stretch/>
        </p:blipFill>
        <p:spPr>
          <a:xfrm>
            <a:off x="1416712" y="3262199"/>
            <a:ext cx="1079616" cy="1308626"/>
          </a:xfrm>
          <a:prstGeom prst="rect">
            <a:avLst/>
          </a:prstGeom>
          <a:noFill/>
          <a:ln>
            <a:noFill/>
          </a:ln>
        </p:spPr>
      </p:pic>
      <p:pic>
        <p:nvPicPr>
          <p:cNvPr descr="Apple Logo PNG Transparent &amp; SVG Vector - Freebie Supply" id="1038" name="Google Shape;1038;p19"/>
          <p:cNvPicPr preferRelativeResize="0"/>
          <p:nvPr/>
        </p:nvPicPr>
        <p:blipFill rotWithShape="1">
          <a:blip r:embed="rId4">
            <a:alphaModFix/>
          </a:blip>
          <a:srcRect b="0" l="0" r="0" t="0"/>
          <a:stretch/>
        </p:blipFill>
        <p:spPr>
          <a:xfrm>
            <a:off x="3939520" y="3110325"/>
            <a:ext cx="1461852" cy="1460500"/>
          </a:xfrm>
          <a:prstGeom prst="rect">
            <a:avLst/>
          </a:prstGeom>
          <a:noFill/>
          <a:ln>
            <a:noFill/>
          </a:ln>
        </p:spPr>
      </p:pic>
      <p:pic>
        <p:nvPicPr>
          <p:cNvPr id="1039" name="Google Shape;1039;p19"/>
          <p:cNvPicPr preferRelativeResize="0"/>
          <p:nvPr/>
        </p:nvPicPr>
        <p:blipFill rotWithShape="1">
          <a:blip r:embed="rId5">
            <a:alphaModFix/>
          </a:blip>
          <a:srcRect b="0" l="0" r="0" t="0"/>
          <a:stretch/>
        </p:blipFill>
        <p:spPr>
          <a:xfrm>
            <a:off x="6844564" y="3465925"/>
            <a:ext cx="1007710" cy="1104900"/>
          </a:xfrm>
          <a:prstGeom prst="rect">
            <a:avLst/>
          </a:prstGeom>
          <a:noFill/>
          <a:ln>
            <a:noFill/>
          </a:ln>
        </p:spPr>
      </p:pic>
      <p:pic>
        <p:nvPicPr>
          <p:cNvPr descr="Free Cloud Computing Vector Art - Download 119+ Cloud Computing Icons &amp;  Graphics - Pixabay" id="1040" name="Google Shape;1040;p19"/>
          <p:cNvPicPr preferRelativeResize="0"/>
          <p:nvPr/>
        </p:nvPicPr>
        <p:blipFill rotWithShape="1">
          <a:blip r:embed="rId6">
            <a:alphaModFix/>
          </a:blip>
          <a:srcRect b="0" l="0" r="0" t="0"/>
          <a:stretch/>
        </p:blipFill>
        <p:spPr>
          <a:xfrm>
            <a:off x="9295465" y="3632042"/>
            <a:ext cx="1461852" cy="9387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500"/>
                                        <p:tgtEl>
                                          <p:spTgt spid="10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500"/>
                                        <p:tgtEl>
                                          <p:spTgt spid="102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500"/>
                                        <p:tgtEl>
                                          <p:spTgt spid="103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500"/>
                                        <p:tgtEl>
                                          <p:spTgt spid="103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500"/>
                                        <p:tgtEl>
                                          <p:spTgt spid="104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500"/>
                                        <p:tgtEl>
                                          <p:spTgt spid="10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21"/>
          <p:cNvSpPr txBox="1"/>
          <p:nvPr>
            <p:ph idx="1" type="body"/>
          </p:nvPr>
        </p:nvSpPr>
        <p:spPr>
          <a:xfrm>
            <a:off x="2025650" y="3159125"/>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Docker Commands</a:t>
            </a:r>
            <a:endParaRPr/>
          </a:p>
        </p:txBody>
      </p:sp>
    </p:spTree>
  </p:cSld>
  <p:clrMapOvr>
    <a:masterClrMapping/>
  </p:clrMapOvr>
  <p:transition spd="slow">
    <p:wipe dir="l"/>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22"/>
          <p:cNvSpPr/>
          <p:nvPr/>
        </p:nvSpPr>
        <p:spPr>
          <a:xfrm>
            <a:off x="479425" y="2254250"/>
            <a:ext cx="7883525" cy="2349500"/>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57" name="Google Shape;1057;p22"/>
          <p:cNvSpPr txBox="1"/>
          <p:nvPr/>
        </p:nvSpPr>
        <p:spPr>
          <a:xfrm>
            <a:off x="614362" y="2394313"/>
            <a:ext cx="7581674" cy="349402"/>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run nginx</a:t>
            </a:r>
            <a:endParaRPr sz="1600">
              <a:solidFill>
                <a:srgbClr val="D8D8D8"/>
              </a:solidFill>
              <a:latin typeface="Consolas"/>
              <a:ea typeface="Consolas"/>
              <a:cs typeface="Consolas"/>
              <a:sym typeface="Consolas"/>
            </a:endParaRPr>
          </a:p>
        </p:txBody>
      </p:sp>
      <p:sp>
        <p:nvSpPr>
          <p:cNvPr id="1058" name="Google Shape;1058;p22"/>
          <p:cNvSpPr txBox="1"/>
          <p:nvPr/>
        </p:nvSpPr>
        <p:spPr>
          <a:xfrm>
            <a:off x="614362" y="2734406"/>
            <a:ext cx="7581600" cy="1528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Unable to find image 'nginx:latest' locally</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latest: Pulling from library/nginx</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fc7181108d40: Already exists</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d2e987ca2267: Pull complete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0b760b431b11: Pull complete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Digest: sha256:96fb261b66270b900ea5a2c17a26abbfabe95506e73c3a3c65869a6dbe83223a</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Status: Downloaded newer image for nginx:latest</a:t>
            </a:r>
            <a:endParaRPr sz="1333">
              <a:solidFill>
                <a:srgbClr val="00FF00"/>
              </a:solidFill>
              <a:latin typeface="Consolas"/>
              <a:ea typeface="Consolas"/>
              <a:cs typeface="Consolas"/>
              <a:sym typeface="Consolas"/>
            </a:endParaRPr>
          </a:p>
        </p:txBody>
      </p:sp>
      <p:pic>
        <p:nvPicPr>
          <p:cNvPr descr="Play" id="1059" name="Google Shape;1059;p22"/>
          <p:cNvPicPr preferRelativeResize="0"/>
          <p:nvPr/>
        </p:nvPicPr>
        <p:blipFill rotWithShape="1">
          <a:blip r:embed="rId3">
            <a:alphaModFix/>
          </a:blip>
          <a:srcRect b="0" l="0" r="0" t="0"/>
          <a:stretch/>
        </p:blipFill>
        <p:spPr>
          <a:xfrm>
            <a:off x="614362" y="2388582"/>
            <a:ext cx="355133" cy="355133"/>
          </a:xfrm>
          <a:prstGeom prst="rect">
            <a:avLst/>
          </a:prstGeom>
          <a:noFill/>
          <a:ln>
            <a:noFill/>
          </a:ln>
        </p:spPr>
      </p:pic>
      <p:sp>
        <p:nvSpPr>
          <p:cNvPr id="1060" name="Google Shape;1060;p22"/>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Run – Start a Container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500"/>
                                        <p:tgtEl>
                                          <p:spTgt spid="1056"/>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500"/>
                                        <p:tgtEl>
                                          <p:spTgt spid="1059"/>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500"/>
                                        <p:tgtEl>
                                          <p:spTgt spid="10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23"/>
          <p:cNvSpPr/>
          <p:nvPr/>
        </p:nvSpPr>
        <p:spPr>
          <a:xfrm>
            <a:off x="489743" y="3067111"/>
            <a:ext cx="11395075" cy="1365190"/>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67" name="Google Shape;1067;p23"/>
          <p:cNvSpPr/>
          <p:nvPr/>
        </p:nvSpPr>
        <p:spPr>
          <a:xfrm>
            <a:off x="479425" y="1257300"/>
            <a:ext cx="11395075" cy="1270000"/>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068" name="Google Shape;1068;p23"/>
          <p:cNvSpPr txBox="1"/>
          <p:nvPr/>
        </p:nvSpPr>
        <p:spPr>
          <a:xfrm>
            <a:off x="661987" y="1475567"/>
            <a:ext cx="3324452" cy="340093"/>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ps</a:t>
            </a:r>
            <a:endParaRPr sz="1600">
              <a:solidFill>
                <a:srgbClr val="D8D8D8"/>
              </a:solidFill>
              <a:latin typeface="Consolas"/>
              <a:ea typeface="Consolas"/>
              <a:cs typeface="Consolas"/>
              <a:sym typeface="Consolas"/>
            </a:endParaRPr>
          </a:p>
        </p:txBody>
      </p:sp>
      <p:sp>
        <p:nvSpPr>
          <p:cNvPr id="1069" name="Google Shape;1069;p23"/>
          <p:cNvSpPr txBox="1"/>
          <p:nvPr/>
        </p:nvSpPr>
        <p:spPr>
          <a:xfrm>
            <a:off x="661988" y="3223390"/>
            <a:ext cx="3324452" cy="338554"/>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ps -a</a:t>
            </a:r>
            <a:endParaRPr sz="1800">
              <a:solidFill>
                <a:schemeClr val="dk1"/>
              </a:solidFill>
              <a:latin typeface="Ubuntu"/>
              <a:ea typeface="Ubuntu"/>
              <a:cs typeface="Ubuntu"/>
              <a:sym typeface="Ubuntu"/>
            </a:endParaRPr>
          </a:p>
        </p:txBody>
      </p:sp>
      <p:sp>
        <p:nvSpPr>
          <p:cNvPr id="1070" name="Google Shape;1070;p23"/>
          <p:cNvSpPr txBox="1"/>
          <p:nvPr/>
        </p:nvSpPr>
        <p:spPr>
          <a:xfrm>
            <a:off x="661987" y="1815660"/>
            <a:ext cx="11050500" cy="406500"/>
          </a:xfrm>
          <a:prstGeom prst="rect">
            <a:avLst/>
          </a:prstGeom>
          <a:solidFill>
            <a:srgbClr val="000000"/>
          </a:solidFill>
          <a:ln>
            <a:noFill/>
          </a:ln>
        </p:spPr>
        <p:txBody>
          <a:bodyPr anchorCtr="0" anchor="t" bIns="0" lIns="91425" spcFirstLastPara="1" rIns="0" wrap="square" tIns="0">
            <a:spAutoFit/>
          </a:bodyPr>
          <a:lstStyle/>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CONTAINER ID  IMAGE   COMMAND                  CREATED             STATUS           PORTS       NAMES</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796856ac413d  nginx   "nginx -g 'daemon of…"   7 seconds ago       Up 6 seconds     80/tcp      silly_sammet</a:t>
            </a:r>
            <a:endParaRPr sz="1200">
              <a:solidFill>
                <a:srgbClr val="00FF00"/>
              </a:solidFill>
              <a:latin typeface="Consolas"/>
              <a:ea typeface="Consolas"/>
              <a:cs typeface="Consolas"/>
              <a:sym typeface="Consolas"/>
            </a:endParaRPr>
          </a:p>
        </p:txBody>
      </p:sp>
      <p:pic>
        <p:nvPicPr>
          <p:cNvPr descr="Play" id="1071" name="Google Shape;1071;p23"/>
          <p:cNvPicPr preferRelativeResize="0"/>
          <p:nvPr/>
        </p:nvPicPr>
        <p:blipFill rotWithShape="1">
          <a:blip r:embed="rId3">
            <a:alphaModFix/>
          </a:blip>
          <a:srcRect b="0" l="0" r="0" t="0"/>
          <a:stretch/>
        </p:blipFill>
        <p:spPr>
          <a:xfrm>
            <a:off x="661987" y="1469836"/>
            <a:ext cx="355133" cy="355133"/>
          </a:xfrm>
          <a:prstGeom prst="rect">
            <a:avLst/>
          </a:prstGeom>
          <a:noFill/>
          <a:ln>
            <a:noFill/>
          </a:ln>
        </p:spPr>
      </p:pic>
      <p:pic>
        <p:nvPicPr>
          <p:cNvPr descr="Play" id="1072" name="Google Shape;1072;p23"/>
          <p:cNvPicPr preferRelativeResize="0"/>
          <p:nvPr/>
        </p:nvPicPr>
        <p:blipFill rotWithShape="1">
          <a:blip r:embed="rId3">
            <a:alphaModFix/>
          </a:blip>
          <a:srcRect b="0" l="0" r="0" t="0"/>
          <a:stretch/>
        </p:blipFill>
        <p:spPr>
          <a:xfrm>
            <a:off x="661987" y="3206811"/>
            <a:ext cx="355133" cy="355133"/>
          </a:xfrm>
          <a:prstGeom prst="rect">
            <a:avLst/>
          </a:prstGeom>
          <a:noFill/>
          <a:ln>
            <a:noFill/>
          </a:ln>
        </p:spPr>
      </p:pic>
      <p:sp>
        <p:nvSpPr>
          <p:cNvPr id="1073" name="Google Shape;1073;p23"/>
          <p:cNvSpPr txBox="1"/>
          <p:nvPr/>
        </p:nvSpPr>
        <p:spPr>
          <a:xfrm>
            <a:off x="661987" y="3578523"/>
            <a:ext cx="10644300" cy="627900"/>
          </a:xfrm>
          <a:prstGeom prst="rect">
            <a:avLst/>
          </a:prstGeom>
          <a:solidFill>
            <a:srgbClr val="000000"/>
          </a:solidFill>
          <a:ln>
            <a:noFill/>
          </a:ln>
        </p:spPr>
        <p:txBody>
          <a:bodyPr anchorCtr="0" anchor="t" bIns="0" lIns="91425" spcFirstLastPara="1" rIns="0" wrap="square" tIns="0">
            <a:spAutoFit/>
          </a:bodyPr>
          <a:lstStyle/>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CONTAINER ID   IMAGE    COMMAND                  CREATED             STATUS                     NAMES</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796856ac413d   nginx    "nginx -g 'daemon of…"   7 seconds ago       Up 6 seconds               silly_sammet</a:t>
            </a:r>
            <a:endParaRPr sz="12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cff8ac918a2f   redis    "docker-entrypoint.s…"   6 seconds ago       Exited (0) 3 seconds ago   relaxed_aryabhata</a:t>
            </a:r>
            <a:endParaRPr sz="1200">
              <a:solidFill>
                <a:srgbClr val="00FF00"/>
              </a:solidFill>
              <a:latin typeface="Consolas"/>
              <a:ea typeface="Consolas"/>
              <a:cs typeface="Consolas"/>
              <a:sym typeface="Consolas"/>
            </a:endParaRPr>
          </a:p>
        </p:txBody>
      </p:sp>
      <p:sp>
        <p:nvSpPr>
          <p:cNvPr id="1074" name="Google Shape;1074;p23"/>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ps – List Containers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500"/>
                                        <p:tgtEl>
                                          <p:spTgt spid="1067"/>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500"/>
                                        <p:tgtEl>
                                          <p:spTgt spid="1071"/>
                                        </p:tgtEl>
                                      </p:cBhvr>
                                    </p:animEffec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500"/>
                                        <p:tgtEl>
                                          <p:spTgt spid="1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500"/>
                                        <p:tgtEl>
                                          <p:spTgt spid="1066"/>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500"/>
                                        <p:tgtEl>
                                          <p:spTgt spid="1072"/>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500"/>
                                        <p:tgtEl>
                                          <p:spTgt spid="10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24"/>
          <p:cNvSpPr/>
          <p:nvPr/>
        </p:nvSpPr>
        <p:spPr>
          <a:xfrm>
            <a:off x="479424" y="2834144"/>
            <a:ext cx="11395075" cy="1102856"/>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081" name="Google Shape;1081;p24"/>
          <p:cNvSpPr/>
          <p:nvPr/>
        </p:nvSpPr>
        <p:spPr>
          <a:xfrm>
            <a:off x="479425" y="4243844"/>
            <a:ext cx="11395075" cy="1500805"/>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082" name="Google Shape;1082;p24"/>
          <p:cNvSpPr txBox="1"/>
          <p:nvPr/>
        </p:nvSpPr>
        <p:spPr>
          <a:xfrm>
            <a:off x="725487" y="3070879"/>
            <a:ext cx="3324452" cy="340093"/>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stop silly_sammet</a:t>
            </a:r>
            <a:endParaRPr sz="1600">
              <a:solidFill>
                <a:srgbClr val="D8D8D8"/>
              </a:solidFill>
              <a:latin typeface="Consolas"/>
              <a:ea typeface="Consolas"/>
              <a:cs typeface="Consolas"/>
              <a:sym typeface="Consolas"/>
            </a:endParaRPr>
          </a:p>
        </p:txBody>
      </p:sp>
      <p:pic>
        <p:nvPicPr>
          <p:cNvPr descr="Play" id="1083" name="Google Shape;1083;p24"/>
          <p:cNvPicPr preferRelativeResize="0"/>
          <p:nvPr/>
        </p:nvPicPr>
        <p:blipFill rotWithShape="1">
          <a:blip r:embed="rId3">
            <a:alphaModFix/>
          </a:blip>
          <a:srcRect b="0" l="0" r="0" t="0"/>
          <a:stretch/>
        </p:blipFill>
        <p:spPr>
          <a:xfrm>
            <a:off x="661987" y="3077209"/>
            <a:ext cx="355133" cy="355133"/>
          </a:xfrm>
          <a:prstGeom prst="rect">
            <a:avLst/>
          </a:prstGeom>
          <a:noFill/>
          <a:ln>
            <a:noFill/>
          </a:ln>
        </p:spPr>
      </p:pic>
      <p:sp>
        <p:nvSpPr>
          <p:cNvPr id="1084" name="Google Shape;1084;p24"/>
          <p:cNvSpPr txBox="1"/>
          <p:nvPr/>
        </p:nvSpPr>
        <p:spPr>
          <a:xfrm>
            <a:off x="661987" y="3466047"/>
            <a:ext cx="11050500" cy="184800"/>
          </a:xfrm>
          <a:prstGeom prst="rect">
            <a:avLst/>
          </a:prstGeom>
          <a:solidFill>
            <a:srgbClr val="000000"/>
          </a:solidFill>
          <a:ln>
            <a:noFill/>
          </a:ln>
        </p:spPr>
        <p:txBody>
          <a:bodyPr anchorCtr="0" anchor="t" bIns="0" lIns="91425" spcFirstLastPara="1" rIns="0" wrap="square" tIns="0">
            <a:spAutoFit/>
          </a:bodyPr>
          <a:lstStyle/>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silly_sammet</a:t>
            </a:r>
            <a:endParaRPr sz="1200">
              <a:solidFill>
                <a:srgbClr val="00FF00"/>
              </a:solidFill>
              <a:latin typeface="Consolas"/>
              <a:ea typeface="Consolas"/>
              <a:cs typeface="Consolas"/>
              <a:sym typeface="Consolas"/>
            </a:endParaRPr>
          </a:p>
        </p:txBody>
      </p:sp>
      <p:sp>
        <p:nvSpPr>
          <p:cNvPr id="1085" name="Google Shape;1085;p24"/>
          <p:cNvSpPr txBox="1"/>
          <p:nvPr/>
        </p:nvSpPr>
        <p:spPr>
          <a:xfrm>
            <a:off x="737952" y="4494127"/>
            <a:ext cx="3324452" cy="338554"/>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ps -a</a:t>
            </a:r>
            <a:endParaRPr sz="1800">
              <a:solidFill>
                <a:schemeClr val="dk1"/>
              </a:solidFill>
              <a:latin typeface="Consolas"/>
              <a:ea typeface="Consolas"/>
              <a:cs typeface="Consolas"/>
              <a:sym typeface="Consolas"/>
            </a:endParaRPr>
          </a:p>
        </p:txBody>
      </p:sp>
      <p:pic>
        <p:nvPicPr>
          <p:cNvPr descr="Play" id="1086" name="Google Shape;1086;p24"/>
          <p:cNvPicPr preferRelativeResize="0"/>
          <p:nvPr/>
        </p:nvPicPr>
        <p:blipFill rotWithShape="1">
          <a:blip r:embed="rId3">
            <a:alphaModFix/>
          </a:blip>
          <a:srcRect b="0" l="0" r="0" t="0"/>
          <a:stretch/>
        </p:blipFill>
        <p:spPr>
          <a:xfrm>
            <a:off x="661986" y="4494127"/>
            <a:ext cx="355133" cy="355133"/>
          </a:xfrm>
          <a:prstGeom prst="rect">
            <a:avLst/>
          </a:prstGeom>
          <a:solidFill>
            <a:srgbClr val="000000"/>
          </a:solidFill>
          <a:ln>
            <a:noFill/>
          </a:ln>
        </p:spPr>
      </p:pic>
      <p:sp>
        <p:nvSpPr>
          <p:cNvPr id="1087" name="Google Shape;1087;p24"/>
          <p:cNvSpPr txBox="1"/>
          <p:nvPr/>
        </p:nvSpPr>
        <p:spPr>
          <a:xfrm>
            <a:off x="661986" y="4865839"/>
            <a:ext cx="10644300" cy="627900"/>
          </a:xfrm>
          <a:prstGeom prst="rect">
            <a:avLst/>
          </a:prstGeom>
          <a:solidFill>
            <a:srgbClr val="000000"/>
          </a:solidFill>
          <a:ln>
            <a:noFill/>
          </a:ln>
        </p:spPr>
        <p:txBody>
          <a:bodyPr anchorCtr="0" anchor="t" bIns="0" lIns="91425" spcFirstLastPara="1" rIns="0" wrap="square" tIns="0">
            <a:spAutoFit/>
          </a:bodyPr>
          <a:lstStyle/>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CONTAINER ID   IMAGE    COMMAND                  CREATED             STATUS                     NAMES</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highlight>
                  <a:srgbClr val="800080"/>
                </a:highlight>
                <a:latin typeface="Consolas"/>
                <a:ea typeface="Consolas"/>
                <a:cs typeface="Consolas"/>
                <a:sym typeface="Consolas"/>
              </a:rPr>
              <a:t>796856ac413d   nginx    "nginx -g 'daemon of…"   7 seconds ago       Exited (0) 3 seconds ago   silly_sammet</a:t>
            </a:r>
            <a:endParaRPr sz="1200">
              <a:solidFill>
                <a:srgbClr val="00FF00"/>
              </a:solidFill>
              <a:highlight>
                <a:srgbClr val="800080"/>
              </a:highlight>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cff8ac918a2f   redis    "docker-entrypoint.s…"   6 seconds ago       Exited (0) 3 seconds ago   relaxed_aryabhata</a:t>
            </a:r>
            <a:endParaRPr sz="1200">
              <a:solidFill>
                <a:srgbClr val="00FF00"/>
              </a:solidFill>
              <a:latin typeface="Consolas"/>
              <a:ea typeface="Consolas"/>
              <a:cs typeface="Consolas"/>
              <a:sym typeface="Consolas"/>
            </a:endParaRPr>
          </a:p>
        </p:txBody>
      </p:sp>
      <p:sp>
        <p:nvSpPr>
          <p:cNvPr id="1088" name="Google Shape;1088;p24"/>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STOP – Stop a Container</a:t>
            </a:r>
            <a:endParaRPr/>
          </a:p>
        </p:txBody>
      </p:sp>
      <p:sp>
        <p:nvSpPr>
          <p:cNvPr id="1089" name="Google Shape;1089;p24"/>
          <p:cNvSpPr/>
          <p:nvPr/>
        </p:nvSpPr>
        <p:spPr>
          <a:xfrm>
            <a:off x="479425" y="1257300"/>
            <a:ext cx="11395075" cy="1270000"/>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090" name="Google Shape;1090;p24"/>
          <p:cNvSpPr txBox="1"/>
          <p:nvPr/>
        </p:nvSpPr>
        <p:spPr>
          <a:xfrm>
            <a:off x="738187" y="1475567"/>
            <a:ext cx="3324452" cy="340093"/>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ps</a:t>
            </a:r>
            <a:endParaRPr sz="1600">
              <a:solidFill>
                <a:srgbClr val="D8D8D8"/>
              </a:solidFill>
              <a:latin typeface="Consolas"/>
              <a:ea typeface="Consolas"/>
              <a:cs typeface="Consolas"/>
              <a:sym typeface="Consolas"/>
            </a:endParaRPr>
          </a:p>
        </p:txBody>
      </p:sp>
      <p:sp>
        <p:nvSpPr>
          <p:cNvPr id="1091" name="Google Shape;1091;p24"/>
          <p:cNvSpPr txBox="1"/>
          <p:nvPr/>
        </p:nvSpPr>
        <p:spPr>
          <a:xfrm>
            <a:off x="661987" y="1815660"/>
            <a:ext cx="11050500" cy="406500"/>
          </a:xfrm>
          <a:prstGeom prst="rect">
            <a:avLst/>
          </a:prstGeom>
          <a:solidFill>
            <a:srgbClr val="000000"/>
          </a:solidFill>
          <a:ln>
            <a:noFill/>
          </a:ln>
        </p:spPr>
        <p:txBody>
          <a:bodyPr anchorCtr="0" anchor="t" bIns="0" lIns="91425" spcFirstLastPara="1" rIns="0" wrap="square" tIns="0">
            <a:spAutoFit/>
          </a:bodyPr>
          <a:lstStyle/>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CONTAINER ID  IMAGE   COMMAND                  CREATED             STATUS           PORTS       NAMES</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796856ac413d  nginx   "nginx -g 'daemon of…"   7 seconds ago       Up 6 seconds     80/tcp      silly_sammet</a:t>
            </a:r>
            <a:endParaRPr sz="1200">
              <a:solidFill>
                <a:srgbClr val="00FF00"/>
              </a:solidFill>
              <a:latin typeface="Consolas"/>
              <a:ea typeface="Consolas"/>
              <a:cs typeface="Consolas"/>
              <a:sym typeface="Consolas"/>
            </a:endParaRPr>
          </a:p>
        </p:txBody>
      </p:sp>
      <p:pic>
        <p:nvPicPr>
          <p:cNvPr descr="Play" id="1092" name="Google Shape;1092;p24"/>
          <p:cNvPicPr preferRelativeResize="0"/>
          <p:nvPr/>
        </p:nvPicPr>
        <p:blipFill rotWithShape="1">
          <a:blip r:embed="rId3">
            <a:alphaModFix/>
          </a:blip>
          <a:srcRect b="0" l="0" r="0" t="0"/>
          <a:stretch/>
        </p:blipFill>
        <p:spPr>
          <a:xfrm>
            <a:off x="661987" y="1469836"/>
            <a:ext cx="355133" cy="355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500"/>
                                        <p:tgtEl>
                                          <p:spTgt spid="1080"/>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082"/>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500"/>
                                        <p:tgtEl>
                                          <p:spTgt spid="1083"/>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500"/>
                                        <p:tgtEl>
                                          <p:spTgt spid="1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500"/>
                                        <p:tgtEl>
                                          <p:spTgt spid="1081"/>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500"/>
                                        <p:tgtEl>
                                          <p:spTgt spid="1086"/>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500"/>
                                        <p:tgtEl>
                                          <p:spTgt spid="10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25"/>
          <p:cNvSpPr/>
          <p:nvPr/>
        </p:nvSpPr>
        <p:spPr>
          <a:xfrm>
            <a:off x="479425" y="1267166"/>
            <a:ext cx="11395075" cy="1270000"/>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099" name="Google Shape;1099;p25"/>
          <p:cNvSpPr/>
          <p:nvPr/>
        </p:nvSpPr>
        <p:spPr>
          <a:xfrm>
            <a:off x="479425" y="2874079"/>
            <a:ext cx="11395075" cy="1270000"/>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100" name="Google Shape;1100;p25"/>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Rm – Remove a Container</a:t>
            </a:r>
            <a:endParaRPr/>
          </a:p>
        </p:txBody>
      </p:sp>
      <p:sp>
        <p:nvSpPr>
          <p:cNvPr id="1101" name="Google Shape;1101;p25"/>
          <p:cNvSpPr txBox="1"/>
          <p:nvPr/>
        </p:nvSpPr>
        <p:spPr>
          <a:xfrm>
            <a:off x="823913" y="1529225"/>
            <a:ext cx="3324452" cy="338514"/>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rm silly_sammet</a:t>
            </a:r>
            <a:endParaRPr sz="1600">
              <a:solidFill>
                <a:srgbClr val="D8D8D8"/>
              </a:solidFill>
              <a:latin typeface="Consolas"/>
              <a:ea typeface="Consolas"/>
              <a:cs typeface="Consolas"/>
              <a:sym typeface="Consolas"/>
            </a:endParaRPr>
          </a:p>
        </p:txBody>
      </p:sp>
      <p:sp>
        <p:nvSpPr>
          <p:cNvPr id="1102" name="Google Shape;1102;p25"/>
          <p:cNvSpPr txBox="1"/>
          <p:nvPr/>
        </p:nvSpPr>
        <p:spPr>
          <a:xfrm>
            <a:off x="735013" y="1900125"/>
            <a:ext cx="11050500" cy="184800"/>
          </a:xfrm>
          <a:prstGeom prst="rect">
            <a:avLst/>
          </a:prstGeom>
          <a:solidFill>
            <a:srgbClr val="000000"/>
          </a:solidFill>
          <a:ln>
            <a:noFill/>
          </a:ln>
        </p:spPr>
        <p:txBody>
          <a:bodyPr anchorCtr="0" anchor="t" bIns="0" lIns="91425" spcFirstLastPara="1" rIns="0" wrap="square" tIns="0">
            <a:spAutoFit/>
          </a:bodyPr>
          <a:lstStyle/>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silly_sammet</a:t>
            </a:r>
            <a:endParaRPr sz="1200">
              <a:solidFill>
                <a:srgbClr val="00FF00"/>
              </a:solidFill>
              <a:latin typeface="Consolas"/>
              <a:ea typeface="Consolas"/>
              <a:cs typeface="Consolas"/>
              <a:sym typeface="Consolas"/>
            </a:endParaRPr>
          </a:p>
        </p:txBody>
      </p:sp>
      <p:pic>
        <p:nvPicPr>
          <p:cNvPr descr="Play" id="1103" name="Google Shape;1103;p25"/>
          <p:cNvPicPr preferRelativeResize="0"/>
          <p:nvPr/>
        </p:nvPicPr>
        <p:blipFill rotWithShape="1">
          <a:blip r:embed="rId3">
            <a:alphaModFix/>
          </a:blip>
          <a:srcRect b="0" l="0" r="0" t="0"/>
          <a:stretch/>
        </p:blipFill>
        <p:spPr>
          <a:xfrm>
            <a:off x="735013" y="1529588"/>
            <a:ext cx="355133" cy="355133"/>
          </a:xfrm>
          <a:prstGeom prst="rect">
            <a:avLst/>
          </a:prstGeom>
          <a:solidFill>
            <a:srgbClr val="000000"/>
          </a:solidFill>
          <a:ln>
            <a:noFill/>
          </a:ln>
        </p:spPr>
      </p:pic>
      <p:sp>
        <p:nvSpPr>
          <p:cNvPr id="1104" name="Google Shape;1104;p25"/>
          <p:cNvSpPr txBox="1"/>
          <p:nvPr/>
        </p:nvSpPr>
        <p:spPr>
          <a:xfrm>
            <a:off x="862013" y="3153946"/>
            <a:ext cx="3324452" cy="338554"/>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ps -a</a:t>
            </a:r>
            <a:endParaRPr sz="1800">
              <a:solidFill>
                <a:schemeClr val="dk1"/>
              </a:solidFill>
              <a:latin typeface="Consolas"/>
              <a:ea typeface="Consolas"/>
              <a:cs typeface="Consolas"/>
              <a:sym typeface="Consolas"/>
            </a:endParaRPr>
          </a:p>
        </p:txBody>
      </p:sp>
      <p:pic>
        <p:nvPicPr>
          <p:cNvPr descr="Play" id="1105" name="Google Shape;1105;p25"/>
          <p:cNvPicPr preferRelativeResize="0"/>
          <p:nvPr/>
        </p:nvPicPr>
        <p:blipFill rotWithShape="1">
          <a:blip r:embed="rId3">
            <a:alphaModFix/>
          </a:blip>
          <a:srcRect b="0" l="0" r="0" t="0"/>
          <a:stretch/>
        </p:blipFill>
        <p:spPr>
          <a:xfrm>
            <a:off x="735012" y="3137367"/>
            <a:ext cx="355133" cy="355133"/>
          </a:xfrm>
          <a:prstGeom prst="rect">
            <a:avLst/>
          </a:prstGeom>
          <a:solidFill>
            <a:srgbClr val="000000"/>
          </a:solidFill>
          <a:ln>
            <a:noFill/>
          </a:ln>
        </p:spPr>
      </p:pic>
      <p:sp>
        <p:nvSpPr>
          <p:cNvPr id="1106" name="Google Shape;1106;p25"/>
          <p:cNvSpPr txBox="1"/>
          <p:nvPr/>
        </p:nvSpPr>
        <p:spPr>
          <a:xfrm>
            <a:off x="735012" y="3509079"/>
            <a:ext cx="10644300" cy="406500"/>
          </a:xfrm>
          <a:prstGeom prst="rect">
            <a:avLst/>
          </a:prstGeom>
          <a:solidFill>
            <a:srgbClr val="000000"/>
          </a:solidFill>
          <a:ln>
            <a:noFill/>
          </a:ln>
        </p:spPr>
        <p:txBody>
          <a:bodyPr anchorCtr="0" anchor="t" bIns="0" lIns="91425" spcFirstLastPara="1" rIns="0" wrap="square" tIns="0">
            <a:spAutoFit/>
          </a:bodyPr>
          <a:lstStyle/>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CONTAINER ID   IMAGE    COMMAND                  CREATED             STATUS                     NAMES</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cff8ac918a2f   redis    "docker-entrypoint.s…"   6 seconds ago       Exited (0) 3 seconds ago   relaxed_aryabhata</a:t>
            </a:r>
            <a:endParaRPr sz="1200">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500"/>
                                        <p:tgtEl>
                                          <p:spTgt spid="1098"/>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500"/>
                                        <p:tgtEl>
                                          <p:spTgt spid="1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500"/>
                                        <p:tgtEl>
                                          <p:spTgt spid="1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500"/>
                                        <p:tgtEl>
                                          <p:spTgt spid="1099"/>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500"/>
                                        <p:tgtEl>
                                          <p:spTgt spid="1105"/>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500"/>
                                        <p:tgtEl>
                                          <p:spTgt spid="1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26"/>
          <p:cNvSpPr/>
          <p:nvPr/>
        </p:nvSpPr>
        <p:spPr>
          <a:xfrm>
            <a:off x="371475" y="2011533"/>
            <a:ext cx="11395075" cy="1844334"/>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113" name="Google Shape;1113;p26"/>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images – List Images</a:t>
            </a:r>
            <a:endParaRPr/>
          </a:p>
        </p:txBody>
      </p:sp>
      <p:sp>
        <p:nvSpPr>
          <p:cNvPr id="1114" name="Google Shape;1114;p26"/>
          <p:cNvSpPr txBox="1"/>
          <p:nvPr/>
        </p:nvSpPr>
        <p:spPr>
          <a:xfrm>
            <a:off x="690562" y="2179830"/>
            <a:ext cx="3324452" cy="313932"/>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images</a:t>
            </a:r>
            <a:endParaRPr sz="1800">
              <a:solidFill>
                <a:schemeClr val="dk1"/>
              </a:solidFill>
              <a:latin typeface="Ubuntu"/>
              <a:ea typeface="Ubuntu"/>
              <a:cs typeface="Ubuntu"/>
              <a:sym typeface="Ubuntu"/>
            </a:endParaRPr>
          </a:p>
        </p:txBody>
      </p:sp>
      <p:pic>
        <p:nvPicPr>
          <p:cNvPr descr="Play" id="1115" name="Google Shape;1115;p26"/>
          <p:cNvPicPr preferRelativeResize="0"/>
          <p:nvPr/>
        </p:nvPicPr>
        <p:blipFill rotWithShape="1">
          <a:blip r:embed="rId3">
            <a:alphaModFix/>
          </a:blip>
          <a:srcRect b="0" l="0" r="0" t="0"/>
          <a:stretch/>
        </p:blipFill>
        <p:spPr>
          <a:xfrm>
            <a:off x="614362" y="2172309"/>
            <a:ext cx="355133" cy="355133"/>
          </a:xfrm>
          <a:prstGeom prst="rect">
            <a:avLst/>
          </a:prstGeom>
          <a:solidFill>
            <a:srgbClr val="000000"/>
          </a:solidFill>
          <a:ln>
            <a:noFill/>
          </a:ln>
        </p:spPr>
      </p:pic>
      <p:sp>
        <p:nvSpPr>
          <p:cNvPr id="1116" name="Google Shape;1116;p26"/>
          <p:cNvSpPr txBox="1"/>
          <p:nvPr/>
        </p:nvSpPr>
        <p:spPr>
          <a:xfrm>
            <a:off x="614362" y="2562442"/>
            <a:ext cx="10644300" cy="1071300"/>
          </a:xfrm>
          <a:prstGeom prst="rect">
            <a:avLst/>
          </a:prstGeom>
          <a:solidFill>
            <a:srgbClr val="000000"/>
          </a:solidFill>
          <a:ln>
            <a:noFill/>
          </a:ln>
        </p:spPr>
        <p:txBody>
          <a:bodyPr anchorCtr="0" anchor="t" bIns="0" lIns="91425" spcFirstLastPara="1" rIns="0" wrap="square" tIns="0">
            <a:spAutoFit/>
          </a:bodyPr>
          <a:lstStyle/>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REPOSITORY          TAG                 IMAGE ID            CREATED             SIZE</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nginx               latest              f68d6e55e065        4 days ago          109MB</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redis               latest              4760dc956b2d        15 months ago       107MB</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ubuntu              latest              f975c5035748        16 months ago       112MB</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alpine              latest              3fd9065eaf02        18 months ago       4.14MB</a:t>
            </a:r>
            <a:endParaRPr sz="1800">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500"/>
                                        <p:tgtEl>
                                          <p:spTgt spid="1112"/>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500"/>
                                        <p:tgtEl>
                                          <p:spTgt spid="1115"/>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5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27"/>
          <p:cNvSpPr/>
          <p:nvPr/>
        </p:nvSpPr>
        <p:spPr>
          <a:xfrm>
            <a:off x="371475" y="2003766"/>
            <a:ext cx="11395075" cy="2161834"/>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123" name="Google Shape;1123;p27"/>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rmi – Remove Images</a:t>
            </a:r>
            <a:endParaRPr/>
          </a:p>
        </p:txBody>
      </p:sp>
      <p:sp>
        <p:nvSpPr>
          <p:cNvPr id="1124" name="Google Shape;1124;p27"/>
          <p:cNvSpPr txBox="1"/>
          <p:nvPr/>
        </p:nvSpPr>
        <p:spPr>
          <a:xfrm>
            <a:off x="576262" y="2197463"/>
            <a:ext cx="3324452" cy="313932"/>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rmi nginx</a:t>
            </a:r>
            <a:endParaRPr sz="1600">
              <a:solidFill>
                <a:srgbClr val="D8D8D8"/>
              </a:solidFill>
              <a:latin typeface="Consolas"/>
              <a:ea typeface="Consolas"/>
              <a:cs typeface="Consolas"/>
              <a:sym typeface="Consolas"/>
            </a:endParaRPr>
          </a:p>
        </p:txBody>
      </p:sp>
      <p:sp>
        <p:nvSpPr>
          <p:cNvPr id="1125" name="Google Shape;1125;p27"/>
          <p:cNvSpPr txBox="1"/>
          <p:nvPr/>
        </p:nvSpPr>
        <p:spPr>
          <a:xfrm>
            <a:off x="317500" y="4476745"/>
            <a:ext cx="543718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Twentieth Century"/>
              <a:buNone/>
            </a:pPr>
            <a:r>
              <a:rPr b="0" i="0" lang="en-US" sz="1800" u="none" cap="none" strike="noStrike">
                <a:solidFill>
                  <a:srgbClr val="7F7F7F"/>
                </a:solidFill>
                <a:latin typeface="Ubuntu"/>
                <a:ea typeface="Ubuntu"/>
                <a:cs typeface="Ubuntu"/>
                <a:sym typeface="Ubuntu"/>
              </a:rPr>
              <a:t>! Delete all dependent containers to remove image</a:t>
            </a:r>
            <a:endParaRPr sz="1800">
              <a:solidFill>
                <a:srgbClr val="7F7F7F"/>
              </a:solidFill>
              <a:latin typeface="Ubuntu"/>
              <a:ea typeface="Ubuntu"/>
              <a:cs typeface="Ubuntu"/>
              <a:sym typeface="Ubuntu"/>
            </a:endParaRPr>
          </a:p>
        </p:txBody>
      </p:sp>
      <p:pic>
        <p:nvPicPr>
          <p:cNvPr descr="Play" id="1126" name="Google Shape;1126;p27"/>
          <p:cNvPicPr preferRelativeResize="0"/>
          <p:nvPr/>
        </p:nvPicPr>
        <p:blipFill rotWithShape="1">
          <a:blip r:embed="rId3">
            <a:alphaModFix/>
          </a:blip>
          <a:srcRect b="0" l="0" r="0" t="0"/>
          <a:stretch/>
        </p:blipFill>
        <p:spPr>
          <a:xfrm>
            <a:off x="576262" y="2189942"/>
            <a:ext cx="355133" cy="355133"/>
          </a:xfrm>
          <a:prstGeom prst="rect">
            <a:avLst/>
          </a:prstGeom>
          <a:noFill/>
          <a:ln>
            <a:noFill/>
          </a:ln>
        </p:spPr>
      </p:pic>
      <p:sp>
        <p:nvSpPr>
          <p:cNvPr id="1127" name="Google Shape;1127;p27"/>
          <p:cNvSpPr txBox="1"/>
          <p:nvPr/>
        </p:nvSpPr>
        <p:spPr>
          <a:xfrm>
            <a:off x="576262" y="2580075"/>
            <a:ext cx="10644300" cy="1293000"/>
          </a:xfrm>
          <a:prstGeom prst="rect">
            <a:avLst/>
          </a:prstGeom>
          <a:solidFill>
            <a:srgbClr val="000000"/>
          </a:solidFill>
          <a:ln>
            <a:noFill/>
          </a:ln>
        </p:spPr>
        <p:txBody>
          <a:bodyPr anchorCtr="0" anchor="t" bIns="0" lIns="91425" spcFirstLastPara="1" rIns="0" wrap="square" tIns="0">
            <a:spAutoFit/>
          </a:bodyPr>
          <a:lstStyle/>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Untagged: nginx:latest</a:t>
            </a:r>
            <a:endParaRPr sz="12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Untagged: nginx@sha256:96fb261b66270b900ea5a2c17a26abbfabe95506e73c3a3c65869a6dbe83223a</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Deleted: sha256:f68d6e55e06520f152403e6d96d0de5c9790a89b4cfc99f4626f68146fa1dbdc</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Deleted: sha256:1b0c768769e2bb66e74a205317ba531473781a78b77feef8ea6fd7be7f4044e1</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Deleted: sha256:34138fb60020a180e512485fb96fd42e286fb0d86cf1fa2506b11ff6b945b03f</a:t>
            </a:r>
            <a:endParaRPr sz="1800">
              <a:solidFill>
                <a:srgbClr val="00FF00"/>
              </a:solidFill>
              <a:latin typeface="Consolas"/>
              <a:ea typeface="Consolas"/>
              <a:cs typeface="Consolas"/>
              <a:sym typeface="Consolas"/>
            </a:endParaRPr>
          </a:p>
          <a:p>
            <a:pPr indent="0" lvl="0" marL="0" marR="0" rtl="0" algn="l">
              <a:lnSpc>
                <a:spcPct val="120000"/>
              </a:lnSpc>
              <a:spcBef>
                <a:spcPts val="0"/>
              </a:spcBef>
              <a:spcAft>
                <a:spcPts val="0"/>
              </a:spcAft>
              <a:buClr>
                <a:srgbClr val="D8D8D8"/>
              </a:buClr>
              <a:buSzPts val="1500"/>
              <a:buFont typeface="Arial"/>
              <a:buNone/>
            </a:pPr>
            <a:r>
              <a:rPr lang="en-US" sz="1200">
                <a:solidFill>
                  <a:srgbClr val="00FF00"/>
                </a:solidFill>
                <a:latin typeface="Consolas"/>
                <a:ea typeface="Consolas"/>
                <a:cs typeface="Consolas"/>
                <a:sym typeface="Consolas"/>
              </a:rPr>
              <a:t>Deleted: sha256:cf5b3c6798f77b1f78bf4e297b27cfa5b6caa982f04caeb5de7d13c255fd7a1e</a:t>
            </a:r>
            <a:endParaRPr sz="1800">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500"/>
                                        <p:tgtEl>
                                          <p:spTgt spid="1122"/>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124"/>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500"/>
                                        <p:tgtEl>
                                          <p:spTgt spid="1126"/>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500"/>
                                        <p:tgtEl>
                                          <p:spTgt spid="1127"/>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500"/>
                                        <p:tgtEl>
                                          <p:spTgt spid="1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2f10af6a6ff_2_104"/>
          <p:cNvSpPr txBox="1"/>
          <p:nvPr>
            <p:ph type="title"/>
          </p:nvPr>
        </p:nvSpPr>
        <p:spPr>
          <a:xfrm>
            <a:off x="371475" y="368300"/>
            <a:ext cx="11449200" cy="736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Attribution</a:t>
            </a:r>
            <a:endParaRPr/>
          </a:p>
        </p:txBody>
      </p:sp>
      <p:sp>
        <p:nvSpPr>
          <p:cNvPr id="539" name="Google Shape;539;g2f10af6a6ff_2_104"/>
          <p:cNvSpPr/>
          <p:nvPr/>
        </p:nvSpPr>
        <p:spPr>
          <a:xfrm>
            <a:off x="371475" y="1136571"/>
            <a:ext cx="11449200" cy="4671600"/>
          </a:xfrm>
          <a:prstGeom prst="roundRect">
            <a:avLst>
              <a:gd fmla="val 2352"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Ubuntu"/>
              <a:ea typeface="Ubuntu"/>
              <a:cs typeface="Ubuntu"/>
              <a:sym typeface="Ubuntu"/>
            </a:endParaRPr>
          </a:p>
        </p:txBody>
      </p:sp>
      <p:sp>
        <p:nvSpPr>
          <p:cNvPr id="540" name="Google Shape;540;g2f10af6a6ff_2_104"/>
          <p:cNvSpPr txBox="1"/>
          <p:nvPr/>
        </p:nvSpPr>
        <p:spPr>
          <a:xfrm>
            <a:off x="856592" y="1136575"/>
            <a:ext cx="10478700" cy="12135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1600"/>
              </a:spcBef>
              <a:spcAft>
                <a:spcPts val="0"/>
              </a:spcAft>
              <a:buClr>
                <a:srgbClr val="000000"/>
              </a:buClr>
              <a:buSzPts val="1500"/>
              <a:buFont typeface="Arial"/>
              <a:buNone/>
            </a:pPr>
            <a:r>
              <a:rPr b="0" i="0" lang="en-US" sz="1500" u="none" cap="none" strike="noStrike">
                <a:solidFill>
                  <a:schemeClr val="dk1"/>
                </a:solidFill>
                <a:latin typeface="Arial"/>
                <a:ea typeface="Arial"/>
                <a:cs typeface="Arial"/>
                <a:sym typeface="Arial"/>
              </a:rPr>
              <a:t>When using this material, please credit KodeKloud as follows: "This training material is provided by KodeKloud (</a:t>
            </a:r>
            <a:r>
              <a:rPr b="0" i="0" lang="en-US" sz="1500" u="sng" cap="none" strike="noStrike">
                <a:solidFill>
                  <a:schemeClr val="hlink"/>
                </a:solidFill>
                <a:latin typeface="Arial"/>
                <a:ea typeface="Arial"/>
                <a:cs typeface="Arial"/>
                <a:sym typeface="Arial"/>
                <a:hlinkClick r:id="rId3"/>
              </a:rPr>
              <a:t>https://kodekloud.com</a:t>
            </a:r>
            <a:r>
              <a:rPr b="0" i="0" lang="en-US" sz="1500" u="none" cap="none" strike="noStrike">
                <a:solidFill>
                  <a:schemeClr val="dk1"/>
                </a:solidFill>
                <a:latin typeface="Arial"/>
                <a:ea typeface="Arial"/>
                <a:cs typeface="Arial"/>
                <a:sym typeface="Arial"/>
              </a:rPr>
              <a:t>) under the Creative Commons Attribution-NonCommercial 4.0 International License."</a:t>
            </a:r>
            <a:endParaRPr b="0" i="0" sz="15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1500"/>
              <a:buFont typeface="Arial"/>
              <a:buNone/>
            </a:pPr>
            <a:r>
              <a:rPr b="0" i="0" lang="en-US" sz="1500" u="none" cap="none" strike="noStrike">
                <a:solidFill>
                  <a:schemeClr val="dk1"/>
                </a:solidFill>
                <a:latin typeface="Arial"/>
                <a:ea typeface="Arial"/>
                <a:cs typeface="Arial"/>
                <a:sym typeface="Arial"/>
              </a:rPr>
              <a:t>We would be absolutely thrilled if you took a selfie with your class and share it on social media while tagging us.</a:t>
            </a:r>
            <a:endParaRPr b="0" i="0" sz="1500" u="none" cap="none" strike="noStrike">
              <a:solidFill>
                <a:schemeClr val="dk1"/>
              </a:solidFill>
              <a:latin typeface="Arial"/>
              <a:ea typeface="Arial"/>
              <a:cs typeface="Arial"/>
              <a:sym typeface="Arial"/>
            </a:endParaRPr>
          </a:p>
        </p:txBody>
      </p:sp>
      <p:pic>
        <p:nvPicPr>
          <p:cNvPr id="541" name="Google Shape;541;g2f10af6a6ff_2_104"/>
          <p:cNvPicPr preferRelativeResize="0"/>
          <p:nvPr/>
        </p:nvPicPr>
        <p:blipFill rotWithShape="1">
          <a:blip r:embed="rId4">
            <a:alphaModFix/>
          </a:blip>
          <a:srcRect b="0" l="0" r="0" t="0"/>
          <a:stretch/>
        </p:blipFill>
        <p:spPr>
          <a:xfrm>
            <a:off x="3273400" y="2366329"/>
            <a:ext cx="5645200" cy="3226000"/>
          </a:xfrm>
          <a:prstGeom prst="roundRect">
            <a:avLst>
              <a:gd fmla="val 5628" name="adj"/>
            </a:avLst>
          </a:prstGeom>
          <a:noFill/>
          <a:ln>
            <a:noFill/>
          </a:ln>
        </p:spPr>
      </p:pic>
      <p:pic>
        <p:nvPicPr>
          <p:cNvPr id="542" name="Google Shape;542;g2f10af6a6ff_2_104"/>
          <p:cNvPicPr preferRelativeResize="0"/>
          <p:nvPr/>
        </p:nvPicPr>
        <p:blipFill rotWithShape="1">
          <a:blip r:embed="rId5">
            <a:alphaModFix/>
          </a:blip>
          <a:srcRect b="0" l="0" r="0" t="0"/>
          <a:stretch/>
        </p:blipFill>
        <p:spPr>
          <a:xfrm>
            <a:off x="9340300" y="6035828"/>
            <a:ext cx="2480367" cy="595300"/>
          </a:xfrm>
          <a:prstGeom prst="rect">
            <a:avLst/>
          </a:prstGeom>
          <a:noFill/>
          <a:ln>
            <a:noFill/>
          </a:ln>
        </p:spPr>
      </p:pic>
      <p:pic>
        <p:nvPicPr>
          <p:cNvPr id="543" name="Google Shape;543;g2f10af6a6ff_2_104"/>
          <p:cNvPicPr preferRelativeResize="0"/>
          <p:nvPr/>
        </p:nvPicPr>
        <p:blipFill rotWithShape="1">
          <a:blip r:embed="rId6">
            <a:alphaModFix/>
          </a:blip>
          <a:srcRect b="0" l="0" r="0" t="0"/>
          <a:stretch/>
        </p:blipFill>
        <p:spPr>
          <a:xfrm>
            <a:off x="7501367" y="6065061"/>
            <a:ext cx="536836" cy="536834"/>
          </a:xfrm>
          <a:prstGeom prst="rect">
            <a:avLst/>
          </a:prstGeom>
          <a:noFill/>
          <a:ln>
            <a:noFill/>
          </a:ln>
        </p:spPr>
      </p:pic>
      <p:pic>
        <p:nvPicPr>
          <p:cNvPr id="544" name="Google Shape;544;g2f10af6a6ff_2_104"/>
          <p:cNvPicPr preferRelativeResize="0"/>
          <p:nvPr/>
        </p:nvPicPr>
        <p:blipFill rotWithShape="1">
          <a:blip r:embed="rId7">
            <a:alphaModFix/>
          </a:blip>
          <a:srcRect b="0" l="0" r="0" t="0"/>
          <a:stretch/>
        </p:blipFill>
        <p:spPr>
          <a:xfrm>
            <a:off x="8103948" y="6065061"/>
            <a:ext cx="536836" cy="536834"/>
          </a:xfrm>
          <a:prstGeom prst="rect">
            <a:avLst/>
          </a:prstGeom>
          <a:noFill/>
          <a:ln>
            <a:noFill/>
          </a:ln>
        </p:spPr>
      </p:pic>
      <p:pic>
        <p:nvPicPr>
          <p:cNvPr id="545" name="Google Shape;545;g2f10af6a6ff_2_104"/>
          <p:cNvPicPr preferRelativeResize="0"/>
          <p:nvPr/>
        </p:nvPicPr>
        <p:blipFill rotWithShape="1">
          <a:blip r:embed="rId8">
            <a:alphaModFix/>
          </a:blip>
          <a:srcRect b="0" l="0" r="0" t="0"/>
          <a:stretch/>
        </p:blipFill>
        <p:spPr>
          <a:xfrm>
            <a:off x="8732600" y="6075528"/>
            <a:ext cx="515900" cy="515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28"/>
          <p:cNvSpPr/>
          <p:nvPr/>
        </p:nvSpPr>
        <p:spPr>
          <a:xfrm>
            <a:off x="587376" y="1343862"/>
            <a:ext cx="11058526" cy="2448401"/>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134" name="Google Shape;1134;p28"/>
          <p:cNvSpPr/>
          <p:nvPr/>
        </p:nvSpPr>
        <p:spPr>
          <a:xfrm>
            <a:off x="587375" y="3964364"/>
            <a:ext cx="11058526" cy="2448401"/>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135" name="Google Shape;1135;p28"/>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Pull – Download an Image</a:t>
            </a:r>
            <a:endParaRPr/>
          </a:p>
        </p:txBody>
      </p:sp>
      <p:sp>
        <p:nvSpPr>
          <p:cNvPr id="1136" name="Google Shape;1136;p28"/>
          <p:cNvSpPr txBox="1"/>
          <p:nvPr/>
        </p:nvSpPr>
        <p:spPr>
          <a:xfrm>
            <a:off x="836612" y="4173157"/>
            <a:ext cx="3324452" cy="313932"/>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pull nginx</a:t>
            </a:r>
            <a:endParaRPr sz="1600">
              <a:solidFill>
                <a:srgbClr val="D8D8D8"/>
              </a:solidFill>
              <a:latin typeface="Consolas"/>
              <a:ea typeface="Consolas"/>
              <a:cs typeface="Consolas"/>
              <a:sym typeface="Consolas"/>
            </a:endParaRPr>
          </a:p>
        </p:txBody>
      </p:sp>
      <p:sp>
        <p:nvSpPr>
          <p:cNvPr id="1137" name="Google Shape;1137;p28"/>
          <p:cNvSpPr txBox="1"/>
          <p:nvPr/>
        </p:nvSpPr>
        <p:spPr>
          <a:xfrm>
            <a:off x="836612" y="1548075"/>
            <a:ext cx="3324452" cy="338554"/>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600"/>
              <a:buFont typeface="Consolas"/>
              <a:buNone/>
            </a:pPr>
            <a:r>
              <a:rPr lang="en-US" sz="1600">
                <a:solidFill>
                  <a:srgbClr val="D8D8D8"/>
                </a:solidFill>
                <a:latin typeface="Consolas"/>
                <a:ea typeface="Consolas"/>
                <a:cs typeface="Consolas"/>
                <a:sym typeface="Consolas"/>
              </a:rPr>
              <a:t>   docker run nginx</a:t>
            </a:r>
            <a:endParaRPr sz="1600">
              <a:solidFill>
                <a:srgbClr val="D8D8D8"/>
              </a:solidFill>
              <a:latin typeface="Consolas"/>
              <a:ea typeface="Consolas"/>
              <a:cs typeface="Consolas"/>
              <a:sym typeface="Consolas"/>
            </a:endParaRPr>
          </a:p>
        </p:txBody>
      </p:sp>
      <p:sp>
        <p:nvSpPr>
          <p:cNvPr id="1138" name="Google Shape;1138;p28"/>
          <p:cNvSpPr txBox="1"/>
          <p:nvPr/>
        </p:nvSpPr>
        <p:spPr>
          <a:xfrm>
            <a:off x="836612" y="1888168"/>
            <a:ext cx="7581600" cy="1528500"/>
          </a:xfrm>
          <a:prstGeom prst="rect">
            <a:avLst/>
          </a:prstGeom>
          <a:solidFill>
            <a:srgbClr val="000000"/>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Unable to find image 'nginx:latest' locally</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latest: Pulling from library/nginx</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fc7181108d40: Already exists</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d2e987ca2267: Pull complete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0b760b431b11: Pull complete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Digest: sha256:96fb261b66270b900ea5a2c17a26abbfabe95506e73c3a3c65869a6dbe83223a</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Status: Downloaded newer image for nginx:latest</a:t>
            </a:r>
            <a:endParaRPr sz="1333">
              <a:solidFill>
                <a:srgbClr val="00FF00"/>
              </a:solidFill>
              <a:latin typeface="Consolas"/>
              <a:ea typeface="Consolas"/>
              <a:cs typeface="Consolas"/>
              <a:sym typeface="Consolas"/>
            </a:endParaRPr>
          </a:p>
        </p:txBody>
      </p:sp>
      <p:pic>
        <p:nvPicPr>
          <p:cNvPr descr="Play" id="1139" name="Google Shape;1139;p28"/>
          <p:cNvPicPr preferRelativeResize="0"/>
          <p:nvPr/>
        </p:nvPicPr>
        <p:blipFill rotWithShape="1">
          <a:blip r:embed="rId3">
            <a:alphaModFix/>
          </a:blip>
          <a:srcRect b="0" l="0" r="0" t="0"/>
          <a:stretch/>
        </p:blipFill>
        <p:spPr>
          <a:xfrm>
            <a:off x="836612" y="1542344"/>
            <a:ext cx="355133" cy="355133"/>
          </a:xfrm>
          <a:prstGeom prst="rect">
            <a:avLst/>
          </a:prstGeom>
          <a:noFill/>
          <a:ln>
            <a:noFill/>
          </a:ln>
        </p:spPr>
      </p:pic>
      <p:pic>
        <p:nvPicPr>
          <p:cNvPr descr="Play" id="1140" name="Google Shape;1140;p28"/>
          <p:cNvPicPr preferRelativeResize="0"/>
          <p:nvPr/>
        </p:nvPicPr>
        <p:blipFill rotWithShape="1">
          <a:blip r:embed="rId3">
            <a:alphaModFix/>
          </a:blip>
          <a:srcRect b="0" l="0" r="0" t="0"/>
          <a:stretch/>
        </p:blipFill>
        <p:spPr>
          <a:xfrm>
            <a:off x="823671" y="4158117"/>
            <a:ext cx="355133" cy="355133"/>
          </a:xfrm>
          <a:prstGeom prst="rect">
            <a:avLst/>
          </a:prstGeom>
          <a:noFill/>
          <a:ln>
            <a:noFill/>
          </a:ln>
        </p:spPr>
      </p:pic>
      <p:sp>
        <p:nvSpPr>
          <p:cNvPr id="1141" name="Google Shape;1141;p28"/>
          <p:cNvSpPr txBox="1"/>
          <p:nvPr/>
        </p:nvSpPr>
        <p:spPr>
          <a:xfrm>
            <a:off x="823671" y="4528290"/>
            <a:ext cx="7581600" cy="1528500"/>
          </a:xfrm>
          <a:prstGeom prst="rect">
            <a:avLst/>
          </a:prstGeom>
          <a:solidFill>
            <a:srgbClr val="000000"/>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Using default tag: latest</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latest: Pulling from library/nginx</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fc7181108d40: Pull complete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d2e987ca2267: Pull complete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0b760b431b11: Pull complete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Digest: sha256:96fb261b66270b900ea5a2c17a26abbfabe95506e73c3a3c65869a6dbe83223a</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Status: Downloaded newer image for nginx:latest</a:t>
            </a:r>
            <a:endParaRPr sz="1333">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500"/>
                                        <p:tgtEl>
                                          <p:spTgt spid="1133"/>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137"/>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500"/>
                                        <p:tgtEl>
                                          <p:spTgt spid="1139"/>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500"/>
                                        <p:tgtEl>
                                          <p:spTgt spid="1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500"/>
                                        <p:tgtEl>
                                          <p:spTgt spid="1134"/>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500"/>
                                        <p:tgtEl>
                                          <p:spTgt spid="1140"/>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500"/>
                                        <p:tgtEl>
                                          <p:spTgt spid="1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29"/>
          <p:cNvSpPr/>
          <p:nvPr/>
        </p:nvSpPr>
        <p:spPr>
          <a:xfrm>
            <a:off x="590550" y="1016000"/>
            <a:ext cx="11257423" cy="1620374"/>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148" name="Google Shape;1148;p29"/>
          <p:cNvSpPr/>
          <p:nvPr/>
        </p:nvSpPr>
        <p:spPr>
          <a:xfrm>
            <a:off x="590550" y="2945083"/>
            <a:ext cx="11257423" cy="1298234"/>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149" name="Google Shape;1149;p29"/>
          <p:cNvSpPr txBox="1"/>
          <p:nvPr/>
        </p:nvSpPr>
        <p:spPr>
          <a:xfrm>
            <a:off x="919109" y="1247793"/>
            <a:ext cx="7114077" cy="300210"/>
          </a:xfrm>
          <a:prstGeom prst="rect">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351"/>
              <a:buFont typeface="Consolas"/>
              <a:buNone/>
            </a:pPr>
            <a:r>
              <a:rPr lang="en-US" sz="1351">
                <a:solidFill>
                  <a:srgbClr val="D8D8D8"/>
                </a:solidFill>
                <a:latin typeface="Consolas"/>
                <a:ea typeface="Consolas"/>
                <a:cs typeface="Consolas"/>
                <a:sym typeface="Consolas"/>
              </a:rPr>
              <a:t>  docker run ubuntu</a:t>
            </a:r>
            <a:endParaRPr sz="1400">
              <a:solidFill>
                <a:schemeClr val="lt1"/>
              </a:solidFill>
              <a:latin typeface="Ubuntu"/>
              <a:ea typeface="Ubuntu"/>
              <a:cs typeface="Ubuntu"/>
              <a:sym typeface="Ubuntu"/>
            </a:endParaRPr>
          </a:p>
        </p:txBody>
      </p:sp>
      <p:pic>
        <p:nvPicPr>
          <p:cNvPr descr="Play" id="1150" name="Google Shape;1150;p29"/>
          <p:cNvPicPr preferRelativeResize="0"/>
          <p:nvPr/>
        </p:nvPicPr>
        <p:blipFill rotWithShape="1">
          <a:blip r:embed="rId3">
            <a:alphaModFix/>
          </a:blip>
          <a:srcRect b="0" l="0" r="0" t="0"/>
          <a:stretch/>
        </p:blipFill>
        <p:spPr>
          <a:xfrm>
            <a:off x="871761" y="1223605"/>
            <a:ext cx="355133" cy="355133"/>
          </a:xfrm>
          <a:prstGeom prst="rect">
            <a:avLst/>
          </a:prstGeom>
          <a:noFill/>
          <a:ln>
            <a:noFill/>
          </a:ln>
        </p:spPr>
      </p:pic>
      <p:sp>
        <p:nvSpPr>
          <p:cNvPr id="1151" name="Google Shape;1151;p29"/>
          <p:cNvSpPr/>
          <p:nvPr/>
        </p:nvSpPr>
        <p:spPr>
          <a:xfrm>
            <a:off x="930093" y="3513979"/>
            <a:ext cx="10870532" cy="502573"/>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CONTAINER ID        IMAGE               COMMAND             CREATED             STATUS                      PORTS</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45aacca36850        ubuntu              "/bin/bash"         43 seconds ago      Exited (0) 41 seconds ago</a:t>
            </a:r>
            <a:endParaRPr sz="1800">
              <a:solidFill>
                <a:srgbClr val="00FF00"/>
              </a:solidFill>
              <a:latin typeface="Ubuntu"/>
              <a:ea typeface="Ubuntu"/>
              <a:cs typeface="Ubuntu"/>
              <a:sym typeface="Ubuntu"/>
            </a:endParaRPr>
          </a:p>
        </p:txBody>
      </p:sp>
      <p:sp>
        <p:nvSpPr>
          <p:cNvPr id="1152" name="Google Shape;1152;p29"/>
          <p:cNvSpPr txBox="1"/>
          <p:nvPr/>
        </p:nvSpPr>
        <p:spPr>
          <a:xfrm>
            <a:off x="919109" y="1627114"/>
            <a:ext cx="7114077" cy="300210"/>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351"/>
              <a:buFont typeface="Consolas"/>
              <a:buNone/>
            </a:pPr>
            <a:r>
              <a:rPr lang="en-US" sz="1351">
                <a:solidFill>
                  <a:srgbClr val="D8D8D8"/>
                </a:solidFill>
                <a:latin typeface="Consolas"/>
                <a:ea typeface="Consolas"/>
                <a:cs typeface="Consolas"/>
                <a:sym typeface="Consolas"/>
              </a:rPr>
              <a:t>  docker ps</a:t>
            </a:r>
            <a:endParaRPr sz="1400">
              <a:solidFill>
                <a:schemeClr val="lt1"/>
              </a:solidFill>
              <a:latin typeface="Ubuntu"/>
              <a:ea typeface="Ubuntu"/>
              <a:cs typeface="Ubuntu"/>
              <a:sym typeface="Ubuntu"/>
            </a:endParaRPr>
          </a:p>
        </p:txBody>
      </p:sp>
      <p:pic>
        <p:nvPicPr>
          <p:cNvPr descr="Play" id="1153" name="Google Shape;1153;p29"/>
          <p:cNvPicPr preferRelativeResize="0"/>
          <p:nvPr/>
        </p:nvPicPr>
        <p:blipFill rotWithShape="1">
          <a:blip r:embed="rId3">
            <a:alphaModFix/>
          </a:blip>
          <a:srcRect b="0" l="0" r="0" t="0"/>
          <a:stretch/>
        </p:blipFill>
        <p:spPr>
          <a:xfrm>
            <a:off x="871761" y="1602926"/>
            <a:ext cx="355133" cy="355133"/>
          </a:xfrm>
          <a:prstGeom prst="rect">
            <a:avLst/>
          </a:prstGeom>
          <a:noFill/>
          <a:ln>
            <a:noFill/>
          </a:ln>
        </p:spPr>
      </p:pic>
      <p:sp>
        <p:nvSpPr>
          <p:cNvPr id="1154" name="Google Shape;1154;p29"/>
          <p:cNvSpPr txBox="1"/>
          <p:nvPr/>
        </p:nvSpPr>
        <p:spPr>
          <a:xfrm>
            <a:off x="930093" y="3158845"/>
            <a:ext cx="7114077" cy="300210"/>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351"/>
              <a:buFont typeface="Consolas"/>
              <a:buNone/>
            </a:pPr>
            <a:r>
              <a:rPr lang="en-US" sz="1351">
                <a:solidFill>
                  <a:srgbClr val="D8D8D8"/>
                </a:solidFill>
                <a:latin typeface="Consolas"/>
                <a:ea typeface="Consolas"/>
                <a:cs typeface="Consolas"/>
                <a:sym typeface="Consolas"/>
              </a:rPr>
              <a:t>  docker ps -a</a:t>
            </a:r>
            <a:endParaRPr sz="1400">
              <a:solidFill>
                <a:schemeClr val="lt1"/>
              </a:solidFill>
              <a:latin typeface="Ubuntu"/>
              <a:ea typeface="Ubuntu"/>
              <a:cs typeface="Ubuntu"/>
              <a:sym typeface="Ubuntu"/>
            </a:endParaRPr>
          </a:p>
        </p:txBody>
      </p:sp>
      <p:pic>
        <p:nvPicPr>
          <p:cNvPr descr="Play" id="1155" name="Google Shape;1155;p29"/>
          <p:cNvPicPr preferRelativeResize="0"/>
          <p:nvPr/>
        </p:nvPicPr>
        <p:blipFill rotWithShape="1">
          <a:blip r:embed="rId3">
            <a:alphaModFix/>
          </a:blip>
          <a:srcRect b="0" l="0" r="0" t="0"/>
          <a:stretch/>
        </p:blipFill>
        <p:spPr>
          <a:xfrm>
            <a:off x="882745" y="3134657"/>
            <a:ext cx="355133" cy="355133"/>
          </a:xfrm>
          <a:prstGeom prst="rect">
            <a:avLst/>
          </a:prstGeom>
          <a:noFill/>
          <a:ln>
            <a:noFill/>
          </a:ln>
        </p:spPr>
      </p:pic>
      <p:sp>
        <p:nvSpPr>
          <p:cNvPr id="1156" name="Google Shape;1156;p29"/>
          <p:cNvSpPr/>
          <p:nvPr/>
        </p:nvSpPr>
        <p:spPr>
          <a:xfrm>
            <a:off x="930093" y="1973826"/>
            <a:ext cx="10870532" cy="297454"/>
          </a:xfrm>
          <a:prstGeom prst="rect">
            <a:avLst/>
          </a:prstGeom>
          <a:solidFill>
            <a:srgbClr val="000000"/>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CONTAINER ID        IMAGE               COMMAND             CREATED             STATUS              PORTS</a:t>
            </a:r>
            <a:endParaRPr sz="1800">
              <a:solidFill>
                <a:srgbClr val="00FF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500"/>
                                        <p:tgtEl>
                                          <p:spTgt spid="1147"/>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500"/>
                                        <p:tgtEl>
                                          <p:spTgt spid="1148"/>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14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500"/>
                                        <p:tgtEl>
                                          <p:spTgt spid="1153"/>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500"/>
                                        <p:tgtEl>
                                          <p:spTgt spid="1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500"/>
                                        <p:tgtEl>
                                          <p:spTgt spid="1148"/>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15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500"/>
                                        <p:tgtEl>
                                          <p:spTgt spid="11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500"/>
                                        <p:tgtEl>
                                          <p:spTgt spid="1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30"/>
          <p:cNvSpPr/>
          <p:nvPr/>
        </p:nvSpPr>
        <p:spPr>
          <a:xfrm>
            <a:off x="488952" y="694273"/>
            <a:ext cx="11257423" cy="987364"/>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163" name="Google Shape;1163;p30"/>
          <p:cNvSpPr/>
          <p:nvPr/>
        </p:nvSpPr>
        <p:spPr>
          <a:xfrm>
            <a:off x="477968" y="3864180"/>
            <a:ext cx="11257423" cy="987364"/>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164" name="Google Shape;1164;p30"/>
          <p:cNvSpPr/>
          <p:nvPr/>
        </p:nvSpPr>
        <p:spPr>
          <a:xfrm>
            <a:off x="488952" y="4946736"/>
            <a:ext cx="11257423" cy="1146390"/>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grpSp>
        <p:nvGrpSpPr>
          <p:cNvPr id="1165" name="Google Shape;1165;p30"/>
          <p:cNvGrpSpPr/>
          <p:nvPr/>
        </p:nvGrpSpPr>
        <p:grpSpPr>
          <a:xfrm>
            <a:off x="930527" y="1738386"/>
            <a:ext cx="2144418" cy="1958478"/>
            <a:chOff x="1973707" y="1146896"/>
            <a:chExt cx="1431271" cy="1307168"/>
          </a:xfrm>
        </p:grpSpPr>
        <p:sp>
          <p:nvSpPr>
            <p:cNvPr id="1166" name="Google Shape;1166;p30"/>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67" name="Google Shape;1167;p30"/>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68" name="Google Shape;1168;p30"/>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69" name="Google Shape;1169;p30"/>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170" name="Google Shape;1170;p30"/>
          <p:cNvSpPr/>
          <p:nvPr/>
        </p:nvSpPr>
        <p:spPr>
          <a:xfrm>
            <a:off x="1348627" y="2089145"/>
            <a:ext cx="1308216" cy="1308213"/>
          </a:xfrm>
          <a:prstGeom prst="ellipse">
            <a:avLst/>
          </a:prstGeom>
          <a:noFill/>
          <a:ln cap="flat" cmpd="sng" w="12700">
            <a:solidFill>
              <a:srgbClr val="1780C3"/>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Ubuntu"/>
              <a:buNone/>
            </a:pPr>
            <a:r>
              <a:t/>
            </a:r>
            <a:endParaRPr sz="2400">
              <a:solidFill>
                <a:schemeClr val="lt1"/>
              </a:solidFill>
              <a:latin typeface="Ubuntu"/>
              <a:ea typeface="Ubuntu"/>
              <a:cs typeface="Ubuntu"/>
              <a:sym typeface="Ubuntu"/>
            </a:endParaRPr>
          </a:p>
        </p:txBody>
      </p:sp>
      <p:pic>
        <p:nvPicPr>
          <p:cNvPr descr="Box" id="1171" name="Google Shape;1171;p30"/>
          <p:cNvPicPr preferRelativeResize="0"/>
          <p:nvPr/>
        </p:nvPicPr>
        <p:blipFill rotWithShape="1">
          <a:blip r:embed="rId3">
            <a:alphaModFix/>
          </a:blip>
          <a:srcRect b="0" l="0" r="0" t="0"/>
          <a:stretch/>
        </p:blipFill>
        <p:spPr>
          <a:xfrm>
            <a:off x="3510073" y="2158036"/>
            <a:ext cx="1219200" cy="1219200"/>
          </a:xfrm>
          <a:prstGeom prst="rect">
            <a:avLst/>
          </a:prstGeom>
          <a:noFill/>
          <a:ln>
            <a:noFill/>
          </a:ln>
        </p:spPr>
      </p:pic>
      <p:pic>
        <p:nvPicPr>
          <p:cNvPr descr="Playbook" id="1172" name="Google Shape;1172;p30"/>
          <p:cNvPicPr preferRelativeResize="0"/>
          <p:nvPr/>
        </p:nvPicPr>
        <p:blipFill rotWithShape="1">
          <a:blip r:embed="rId4">
            <a:alphaModFix/>
          </a:blip>
          <a:srcRect b="0" l="0" r="0" t="0"/>
          <a:stretch/>
        </p:blipFill>
        <p:spPr>
          <a:xfrm>
            <a:off x="7741302" y="2158036"/>
            <a:ext cx="1219200" cy="1219200"/>
          </a:xfrm>
          <a:prstGeom prst="rect">
            <a:avLst/>
          </a:prstGeom>
          <a:noFill/>
          <a:ln>
            <a:noFill/>
          </a:ln>
        </p:spPr>
      </p:pic>
      <p:pic>
        <p:nvPicPr>
          <p:cNvPr descr="Magnifying glass" id="1173" name="Google Shape;1173;p30"/>
          <p:cNvPicPr preferRelativeResize="0"/>
          <p:nvPr/>
        </p:nvPicPr>
        <p:blipFill rotWithShape="1">
          <a:blip r:embed="rId5">
            <a:alphaModFix/>
          </a:blip>
          <a:srcRect b="0" l="0" r="0" t="0"/>
          <a:stretch/>
        </p:blipFill>
        <p:spPr>
          <a:xfrm>
            <a:off x="9853263" y="2104149"/>
            <a:ext cx="1219200" cy="1219200"/>
          </a:xfrm>
          <a:prstGeom prst="rect">
            <a:avLst/>
          </a:prstGeom>
          <a:noFill/>
          <a:ln>
            <a:noFill/>
          </a:ln>
        </p:spPr>
      </p:pic>
      <p:pic>
        <p:nvPicPr>
          <p:cNvPr descr="World" id="1174" name="Google Shape;1174;p30"/>
          <p:cNvPicPr preferRelativeResize="0"/>
          <p:nvPr/>
        </p:nvPicPr>
        <p:blipFill rotWithShape="1">
          <a:blip r:embed="rId6">
            <a:alphaModFix/>
          </a:blip>
          <a:srcRect b="0" l="0" r="0" t="0"/>
          <a:stretch/>
        </p:blipFill>
        <p:spPr>
          <a:xfrm>
            <a:off x="1388987" y="2158036"/>
            <a:ext cx="1219200" cy="1219200"/>
          </a:xfrm>
          <a:prstGeom prst="rect">
            <a:avLst/>
          </a:prstGeom>
          <a:noFill/>
          <a:ln>
            <a:noFill/>
          </a:ln>
        </p:spPr>
      </p:pic>
      <p:grpSp>
        <p:nvGrpSpPr>
          <p:cNvPr id="1175" name="Google Shape;1175;p30"/>
          <p:cNvGrpSpPr/>
          <p:nvPr/>
        </p:nvGrpSpPr>
        <p:grpSpPr>
          <a:xfrm>
            <a:off x="3033884" y="1738386"/>
            <a:ext cx="2144418" cy="1958478"/>
            <a:chOff x="1973707" y="1146896"/>
            <a:chExt cx="1431271" cy="1307168"/>
          </a:xfrm>
        </p:grpSpPr>
        <p:sp>
          <p:nvSpPr>
            <p:cNvPr id="1176" name="Google Shape;1176;p30"/>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77" name="Google Shape;1177;p30"/>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78" name="Google Shape;1178;p30"/>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79" name="Google Shape;1179;p30"/>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180" name="Google Shape;1180;p30"/>
          <p:cNvSpPr/>
          <p:nvPr/>
        </p:nvSpPr>
        <p:spPr>
          <a:xfrm>
            <a:off x="3451985" y="2089145"/>
            <a:ext cx="1308216" cy="1308213"/>
          </a:xfrm>
          <a:prstGeom prst="ellipse">
            <a:avLst/>
          </a:prstGeom>
          <a:noFill/>
          <a:ln cap="flat" cmpd="sng" w="12700">
            <a:solidFill>
              <a:srgbClr val="55C59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Ubuntu"/>
              <a:buNone/>
            </a:pPr>
            <a:r>
              <a:t/>
            </a:r>
            <a:endParaRPr sz="2400">
              <a:solidFill>
                <a:schemeClr val="lt1"/>
              </a:solidFill>
              <a:latin typeface="Ubuntu"/>
              <a:ea typeface="Ubuntu"/>
              <a:cs typeface="Ubuntu"/>
              <a:sym typeface="Ubuntu"/>
            </a:endParaRPr>
          </a:p>
        </p:txBody>
      </p:sp>
      <p:grpSp>
        <p:nvGrpSpPr>
          <p:cNvPr id="1181" name="Google Shape;1181;p30"/>
          <p:cNvGrpSpPr/>
          <p:nvPr/>
        </p:nvGrpSpPr>
        <p:grpSpPr>
          <a:xfrm>
            <a:off x="5158447" y="1738386"/>
            <a:ext cx="2144418" cy="1958478"/>
            <a:chOff x="1973707" y="1146896"/>
            <a:chExt cx="1431271" cy="1307168"/>
          </a:xfrm>
        </p:grpSpPr>
        <p:sp>
          <p:nvSpPr>
            <p:cNvPr id="1182" name="Google Shape;1182;p30"/>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83" name="Google Shape;1183;p30"/>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84" name="Google Shape;1184;p30"/>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85" name="Google Shape;1185;p30"/>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186" name="Google Shape;1186;p30"/>
          <p:cNvSpPr/>
          <p:nvPr/>
        </p:nvSpPr>
        <p:spPr>
          <a:xfrm>
            <a:off x="5576547" y="2097273"/>
            <a:ext cx="1308216" cy="1308213"/>
          </a:xfrm>
          <a:prstGeom prst="ellipse">
            <a:avLst/>
          </a:prstGeom>
          <a:noFill/>
          <a:ln cap="flat" cmpd="sng" w="12700">
            <a:solidFill>
              <a:schemeClr val="accent3"/>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Ubuntu"/>
              <a:buNone/>
            </a:pPr>
            <a:r>
              <a:t/>
            </a:r>
            <a:endParaRPr sz="2400">
              <a:solidFill>
                <a:schemeClr val="lt1"/>
              </a:solidFill>
              <a:latin typeface="Ubuntu"/>
              <a:ea typeface="Ubuntu"/>
              <a:cs typeface="Ubuntu"/>
              <a:sym typeface="Ubuntu"/>
            </a:endParaRPr>
          </a:p>
        </p:txBody>
      </p:sp>
      <p:pic>
        <p:nvPicPr>
          <p:cNvPr descr="Database" id="1187" name="Google Shape;1187;p30"/>
          <p:cNvPicPr preferRelativeResize="0"/>
          <p:nvPr/>
        </p:nvPicPr>
        <p:blipFill rotWithShape="1">
          <a:blip r:embed="rId7">
            <a:alphaModFix/>
          </a:blip>
          <a:srcRect b="0" l="0" r="0" t="0"/>
          <a:stretch/>
        </p:blipFill>
        <p:spPr>
          <a:xfrm>
            <a:off x="5623691" y="2158036"/>
            <a:ext cx="1219200" cy="1219200"/>
          </a:xfrm>
          <a:prstGeom prst="rect">
            <a:avLst/>
          </a:prstGeom>
          <a:noFill/>
          <a:ln>
            <a:noFill/>
          </a:ln>
        </p:spPr>
      </p:pic>
      <p:grpSp>
        <p:nvGrpSpPr>
          <p:cNvPr id="1188" name="Google Shape;1188;p30"/>
          <p:cNvGrpSpPr/>
          <p:nvPr/>
        </p:nvGrpSpPr>
        <p:grpSpPr>
          <a:xfrm>
            <a:off x="7297616" y="1738386"/>
            <a:ext cx="2144418" cy="1958478"/>
            <a:chOff x="1973707" y="1146896"/>
            <a:chExt cx="1431271" cy="1307168"/>
          </a:xfrm>
        </p:grpSpPr>
        <p:sp>
          <p:nvSpPr>
            <p:cNvPr id="1189" name="Google Shape;1189;p30"/>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90" name="Google Shape;1190;p30"/>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91" name="Google Shape;1191;p30"/>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92" name="Google Shape;1192;p30"/>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193" name="Google Shape;1193;p30"/>
          <p:cNvSpPr/>
          <p:nvPr/>
        </p:nvSpPr>
        <p:spPr>
          <a:xfrm>
            <a:off x="7715717" y="2097273"/>
            <a:ext cx="1308216" cy="1308213"/>
          </a:xfrm>
          <a:prstGeom prst="ellipse">
            <a:avLst/>
          </a:prstGeom>
          <a:noFill/>
          <a:ln cap="flat" cmpd="sng" w="12700">
            <a:solidFill>
              <a:srgbClr val="7D4BEE"/>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Ubuntu"/>
              <a:buNone/>
            </a:pPr>
            <a:r>
              <a:t/>
            </a:r>
            <a:endParaRPr sz="2400">
              <a:solidFill>
                <a:schemeClr val="lt1"/>
              </a:solidFill>
              <a:latin typeface="Ubuntu"/>
              <a:ea typeface="Ubuntu"/>
              <a:cs typeface="Ubuntu"/>
              <a:sym typeface="Ubuntu"/>
            </a:endParaRPr>
          </a:p>
        </p:txBody>
      </p:sp>
      <p:grpSp>
        <p:nvGrpSpPr>
          <p:cNvPr id="1194" name="Google Shape;1194;p30"/>
          <p:cNvGrpSpPr/>
          <p:nvPr/>
        </p:nvGrpSpPr>
        <p:grpSpPr>
          <a:xfrm>
            <a:off x="9425196" y="1738386"/>
            <a:ext cx="2144418" cy="1958478"/>
            <a:chOff x="1973707" y="1146896"/>
            <a:chExt cx="1431271" cy="1307168"/>
          </a:xfrm>
        </p:grpSpPr>
        <p:sp>
          <p:nvSpPr>
            <p:cNvPr id="1195" name="Google Shape;1195;p30"/>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96" name="Google Shape;1196;p30"/>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97" name="Google Shape;1197;p30"/>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198" name="Google Shape;1198;p30"/>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199" name="Google Shape;1199;p30"/>
          <p:cNvSpPr/>
          <p:nvPr/>
        </p:nvSpPr>
        <p:spPr>
          <a:xfrm>
            <a:off x="9843297" y="2097273"/>
            <a:ext cx="1308216" cy="1308213"/>
          </a:xfrm>
          <a:prstGeom prst="ellipse">
            <a:avLst/>
          </a:prstGeom>
          <a:noFill/>
          <a:ln cap="flat" cmpd="sng" w="12700">
            <a:solidFill>
              <a:srgbClr val="E1B2D1"/>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Ubuntu"/>
              <a:buNone/>
            </a:pPr>
            <a:r>
              <a:t/>
            </a:r>
            <a:endParaRPr sz="2400">
              <a:solidFill>
                <a:schemeClr val="lt1"/>
              </a:solidFill>
              <a:latin typeface="Ubuntu"/>
              <a:ea typeface="Ubuntu"/>
              <a:cs typeface="Ubuntu"/>
              <a:sym typeface="Ubuntu"/>
            </a:endParaRPr>
          </a:p>
        </p:txBody>
      </p:sp>
      <p:sp>
        <p:nvSpPr>
          <p:cNvPr id="1200" name="Google Shape;1200;p30"/>
          <p:cNvSpPr txBox="1"/>
          <p:nvPr/>
        </p:nvSpPr>
        <p:spPr>
          <a:xfrm>
            <a:off x="732326" y="908632"/>
            <a:ext cx="7114077" cy="300210"/>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351"/>
              <a:buFont typeface="Consolas"/>
              <a:buNone/>
            </a:pPr>
            <a:r>
              <a:rPr lang="en-US" sz="1351">
                <a:solidFill>
                  <a:srgbClr val="D8D8D8"/>
                </a:solidFill>
                <a:latin typeface="Consolas"/>
                <a:ea typeface="Consolas"/>
                <a:cs typeface="Consolas"/>
                <a:sym typeface="Consolas"/>
              </a:rPr>
              <a:t>  docker run ubuntu</a:t>
            </a:r>
            <a:endParaRPr sz="1400">
              <a:solidFill>
                <a:schemeClr val="lt1"/>
              </a:solidFill>
              <a:latin typeface="Ubuntu"/>
              <a:ea typeface="Ubuntu"/>
              <a:cs typeface="Ubuntu"/>
              <a:sym typeface="Ubuntu"/>
            </a:endParaRPr>
          </a:p>
        </p:txBody>
      </p:sp>
      <p:pic>
        <p:nvPicPr>
          <p:cNvPr descr="Play" id="1201" name="Google Shape;1201;p30"/>
          <p:cNvPicPr preferRelativeResize="0"/>
          <p:nvPr/>
        </p:nvPicPr>
        <p:blipFill rotWithShape="1">
          <a:blip r:embed="rId8">
            <a:alphaModFix/>
          </a:blip>
          <a:srcRect b="0" l="0" r="0" t="0"/>
          <a:stretch/>
        </p:blipFill>
        <p:spPr>
          <a:xfrm>
            <a:off x="684978" y="884444"/>
            <a:ext cx="355133" cy="355133"/>
          </a:xfrm>
          <a:prstGeom prst="rect">
            <a:avLst/>
          </a:prstGeom>
          <a:noFill/>
          <a:ln>
            <a:noFill/>
          </a:ln>
        </p:spPr>
      </p:pic>
      <p:sp>
        <p:nvSpPr>
          <p:cNvPr id="1202" name="Google Shape;1202;p30"/>
          <p:cNvSpPr/>
          <p:nvPr/>
        </p:nvSpPr>
        <p:spPr>
          <a:xfrm>
            <a:off x="629320" y="5486396"/>
            <a:ext cx="10870532" cy="502573"/>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CONTAINER ID        IMAGE               COMMAND             CREATED             STATUS                      PORTS</a:t>
            </a:r>
            <a:endParaRPr sz="18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45aacca36850        ubuntu              "/bin/bash"         43 seconds ago      Exited (0) 41 seconds ago</a:t>
            </a:r>
            <a:endParaRPr sz="1800">
              <a:solidFill>
                <a:srgbClr val="00FF00"/>
              </a:solidFill>
              <a:latin typeface="Consolas"/>
              <a:ea typeface="Consolas"/>
              <a:cs typeface="Consolas"/>
              <a:sym typeface="Consolas"/>
            </a:endParaRPr>
          </a:p>
        </p:txBody>
      </p:sp>
      <p:sp>
        <p:nvSpPr>
          <p:cNvPr id="1203" name="Google Shape;1203;p30"/>
          <p:cNvSpPr txBox="1"/>
          <p:nvPr/>
        </p:nvSpPr>
        <p:spPr>
          <a:xfrm>
            <a:off x="684978" y="4056005"/>
            <a:ext cx="7114077" cy="300210"/>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351"/>
              <a:buFont typeface="Consolas"/>
              <a:buNone/>
            </a:pPr>
            <a:r>
              <a:rPr lang="en-US" sz="1351">
                <a:solidFill>
                  <a:srgbClr val="D8D8D8"/>
                </a:solidFill>
                <a:latin typeface="Consolas"/>
                <a:ea typeface="Consolas"/>
                <a:cs typeface="Consolas"/>
                <a:sym typeface="Consolas"/>
              </a:rPr>
              <a:t>  docker ps</a:t>
            </a:r>
            <a:endParaRPr sz="1400">
              <a:solidFill>
                <a:schemeClr val="lt1"/>
              </a:solidFill>
              <a:latin typeface="Ubuntu"/>
              <a:ea typeface="Ubuntu"/>
              <a:cs typeface="Ubuntu"/>
              <a:sym typeface="Ubuntu"/>
            </a:endParaRPr>
          </a:p>
        </p:txBody>
      </p:sp>
      <p:pic>
        <p:nvPicPr>
          <p:cNvPr descr="Play" id="1204" name="Google Shape;1204;p30"/>
          <p:cNvPicPr preferRelativeResize="0"/>
          <p:nvPr/>
        </p:nvPicPr>
        <p:blipFill rotWithShape="1">
          <a:blip r:embed="rId8">
            <a:alphaModFix/>
          </a:blip>
          <a:srcRect b="0" l="0" r="0" t="0"/>
          <a:stretch/>
        </p:blipFill>
        <p:spPr>
          <a:xfrm>
            <a:off x="607196" y="4025271"/>
            <a:ext cx="355133" cy="355133"/>
          </a:xfrm>
          <a:prstGeom prst="rect">
            <a:avLst/>
          </a:prstGeom>
          <a:noFill/>
          <a:ln>
            <a:noFill/>
          </a:ln>
        </p:spPr>
      </p:pic>
      <p:sp>
        <p:nvSpPr>
          <p:cNvPr id="1205" name="Google Shape;1205;p30"/>
          <p:cNvSpPr txBox="1"/>
          <p:nvPr/>
        </p:nvSpPr>
        <p:spPr>
          <a:xfrm>
            <a:off x="629320" y="5131262"/>
            <a:ext cx="7114077" cy="300210"/>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351"/>
              <a:buFont typeface="Consolas"/>
              <a:buNone/>
            </a:pPr>
            <a:r>
              <a:rPr lang="en-US" sz="1351">
                <a:solidFill>
                  <a:srgbClr val="D8D8D8"/>
                </a:solidFill>
                <a:latin typeface="Consolas"/>
                <a:ea typeface="Consolas"/>
                <a:cs typeface="Consolas"/>
                <a:sym typeface="Consolas"/>
              </a:rPr>
              <a:t>  docker ps -a</a:t>
            </a:r>
            <a:endParaRPr sz="1400">
              <a:solidFill>
                <a:schemeClr val="lt1"/>
              </a:solidFill>
              <a:latin typeface="Consolas"/>
              <a:ea typeface="Consolas"/>
              <a:cs typeface="Consolas"/>
              <a:sym typeface="Consolas"/>
            </a:endParaRPr>
          </a:p>
        </p:txBody>
      </p:sp>
      <p:pic>
        <p:nvPicPr>
          <p:cNvPr descr="Play" id="1206" name="Google Shape;1206;p30"/>
          <p:cNvPicPr preferRelativeResize="0"/>
          <p:nvPr/>
        </p:nvPicPr>
        <p:blipFill rotWithShape="1">
          <a:blip r:embed="rId8">
            <a:alphaModFix/>
          </a:blip>
          <a:srcRect b="0" l="0" r="0" t="0"/>
          <a:stretch/>
        </p:blipFill>
        <p:spPr>
          <a:xfrm>
            <a:off x="581972" y="5107074"/>
            <a:ext cx="355133" cy="355133"/>
          </a:xfrm>
          <a:prstGeom prst="rect">
            <a:avLst/>
          </a:prstGeom>
          <a:noFill/>
          <a:ln>
            <a:noFill/>
          </a:ln>
        </p:spPr>
      </p:pic>
      <p:sp>
        <p:nvSpPr>
          <p:cNvPr id="1207" name="Google Shape;1207;p30"/>
          <p:cNvSpPr/>
          <p:nvPr/>
        </p:nvSpPr>
        <p:spPr>
          <a:xfrm>
            <a:off x="587812" y="4395771"/>
            <a:ext cx="10870532" cy="297454"/>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CONTAINER ID        IMAGE               COMMAND             CREATED             STATUS              PORTS</a:t>
            </a:r>
            <a:endParaRPr sz="1800">
              <a:solidFill>
                <a:srgbClr val="00FF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500"/>
                                        <p:tgtEl>
                                          <p:spTgt spid="1165"/>
                                        </p:tgtEl>
                                      </p:cBhvr>
                                    </p:animEffect>
                                  </p:childTnLst>
                                </p:cTn>
                              </p:par>
                              <p:par>
                                <p:cTn fill="hold" nodeType="withEffect" presetClass="emph" presetID="8" presetSubtype="0">
                                  <p:stCondLst>
                                    <p:cond delay="0"/>
                                  </p:stCondLst>
                                  <p:childTnLst>
                                    <p:animRot by="-21600000">
                                      <p:cBhvr>
                                        <p:cTn dur="5000" fill="hold"/>
                                        <p:tgtEl>
                                          <p:spTgt spid="1165"/>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500"/>
                                        <p:tgtEl>
                                          <p:spTgt spid="1170"/>
                                        </p:tgtEl>
                                      </p:cBhvr>
                                    </p:animEffect>
                                  </p:childTnLst>
                                </p:cTn>
                              </p:par>
                              <p:par>
                                <p:cTn fill="hold" nodeType="withEffect" presetClass="emph" presetID="8" presetSubtype="0">
                                  <p:stCondLst>
                                    <p:cond delay="0"/>
                                  </p:stCondLst>
                                  <p:childTnLst>
                                    <p:animRot by="-21600000">
                                      <p:cBhvr>
                                        <p:cTn dur="5000" fill="hold"/>
                                        <p:tgtEl>
                                          <p:spTgt spid="1170"/>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500"/>
                                        <p:tgtEl>
                                          <p:spTgt spid="1174"/>
                                        </p:tgtEl>
                                      </p:cBhvr>
                                    </p:animEffect>
                                  </p:childTnLst>
                                </p:cTn>
                              </p:par>
                              <p:par>
                                <p:cTn fill="hold" nodeType="withEffect" presetClass="entr" presetID="10" presetSubtype="0">
                                  <p:stCondLst>
                                    <p:cond delay="500"/>
                                  </p:stCondLst>
                                  <p:childTnLst>
                                    <p:set>
                                      <p:cBhvr>
                                        <p:cTn dur="1" fill="hold">
                                          <p:stCondLst>
                                            <p:cond delay="0"/>
                                          </p:stCondLst>
                                        </p:cTn>
                                        <p:tgtEl>
                                          <p:spTgt spid="1175"/>
                                        </p:tgtEl>
                                        <p:attrNameLst>
                                          <p:attrName>style.visibility</p:attrName>
                                        </p:attrNameLst>
                                      </p:cBhvr>
                                      <p:to>
                                        <p:strVal val="visible"/>
                                      </p:to>
                                    </p:set>
                                    <p:animEffect filter="fade" transition="in">
                                      <p:cBhvr>
                                        <p:cTn dur="500"/>
                                        <p:tgtEl>
                                          <p:spTgt spid="1175"/>
                                        </p:tgtEl>
                                      </p:cBhvr>
                                    </p:animEffect>
                                  </p:childTnLst>
                                </p:cTn>
                              </p:par>
                              <p:par>
                                <p:cTn fill="hold" nodeType="withEffect" presetClass="emph" presetID="8" presetSubtype="0">
                                  <p:stCondLst>
                                    <p:cond delay="500"/>
                                  </p:stCondLst>
                                  <p:childTnLst>
                                    <p:animRot by="-21600000">
                                      <p:cBhvr>
                                        <p:cTn dur="5000" fill="hold"/>
                                        <p:tgtEl>
                                          <p:spTgt spid="1175"/>
                                        </p:tgtEl>
                                        <p:attrNameLst>
                                          <p:attrName>r</p:attrName>
                                        </p:attrNameLst>
                                      </p:cBhvr>
                                    </p:animRot>
                                  </p:childTnLst>
                                </p:cTn>
                              </p:par>
                              <p:par>
                                <p:cTn fill="hold" nodeType="withEffect" presetClass="entr" presetID="10" presetSubtype="0">
                                  <p:stCondLst>
                                    <p:cond delay="500"/>
                                  </p:stCondLst>
                                  <p:childTnLst>
                                    <p:set>
                                      <p:cBhvr>
                                        <p:cTn dur="1" fill="hold">
                                          <p:stCondLst>
                                            <p:cond delay="0"/>
                                          </p:stCondLst>
                                        </p:cTn>
                                        <p:tgtEl>
                                          <p:spTgt spid="1180"/>
                                        </p:tgtEl>
                                        <p:attrNameLst>
                                          <p:attrName>style.visibility</p:attrName>
                                        </p:attrNameLst>
                                      </p:cBhvr>
                                      <p:to>
                                        <p:strVal val="visible"/>
                                      </p:to>
                                    </p:set>
                                    <p:animEffect filter="fade" transition="in">
                                      <p:cBhvr>
                                        <p:cTn dur="500"/>
                                        <p:tgtEl>
                                          <p:spTgt spid="1180"/>
                                        </p:tgtEl>
                                      </p:cBhvr>
                                    </p:animEffect>
                                  </p:childTnLst>
                                </p:cTn>
                              </p:par>
                              <p:par>
                                <p:cTn fill="hold" nodeType="withEffect" presetClass="emph" presetID="8" presetSubtype="0">
                                  <p:stCondLst>
                                    <p:cond delay="500"/>
                                  </p:stCondLst>
                                  <p:childTnLst>
                                    <p:animRot by="-21600000">
                                      <p:cBhvr>
                                        <p:cTn dur="5000" fill="hold"/>
                                        <p:tgtEl>
                                          <p:spTgt spid="1180"/>
                                        </p:tgtEl>
                                        <p:attrNameLst>
                                          <p:attrName>r</p:attrName>
                                        </p:attrNameLst>
                                      </p:cBhvr>
                                    </p:animRot>
                                  </p:childTnLst>
                                </p:cTn>
                              </p:par>
                              <p:par>
                                <p:cTn fill="hold" nodeType="withEffect" presetClass="entr" presetID="10" presetSubtype="0">
                                  <p:stCondLst>
                                    <p:cond delay="500"/>
                                  </p:stCondLst>
                                  <p:childTnLst>
                                    <p:set>
                                      <p:cBhvr>
                                        <p:cTn dur="1" fill="hold">
                                          <p:stCondLst>
                                            <p:cond delay="0"/>
                                          </p:stCondLst>
                                        </p:cTn>
                                        <p:tgtEl>
                                          <p:spTgt spid="1171"/>
                                        </p:tgtEl>
                                        <p:attrNameLst>
                                          <p:attrName>style.visibility</p:attrName>
                                        </p:attrNameLst>
                                      </p:cBhvr>
                                      <p:to>
                                        <p:strVal val="visible"/>
                                      </p:to>
                                    </p:set>
                                    <p:animEffect filter="fade" transition="in">
                                      <p:cBhvr>
                                        <p:cTn dur="500"/>
                                        <p:tgtEl>
                                          <p:spTgt spid="1171"/>
                                        </p:tgtEl>
                                      </p:cBhvr>
                                    </p:animEffect>
                                  </p:childTnLst>
                                </p:cTn>
                              </p:par>
                              <p:par>
                                <p:cTn fill="hold" nodeType="withEffect" presetClass="entr" presetID="10" presetSubtype="0">
                                  <p:stCondLst>
                                    <p:cond delay="1250"/>
                                  </p:stCondLst>
                                  <p:childTnLst>
                                    <p:set>
                                      <p:cBhvr>
                                        <p:cTn dur="1" fill="hold">
                                          <p:stCondLst>
                                            <p:cond delay="0"/>
                                          </p:stCondLst>
                                        </p:cTn>
                                        <p:tgtEl>
                                          <p:spTgt spid="1181"/>
                                        </p:tgtEl>
                                        <p:attrNameLst>
                                          <p:attrName>style.visibility</p:attrName>
                                        </p:attrNameLst>
                                      </p:cBhvr>
                                      <p:to>
                                        <p:strVal val="visible"/>
                                      </p:to>
                                    </p:set>
                                    <p:animEffect filter="fade" transition="in">
                                      <p:cBhvr>
                                        <p:cTn dur="500"/>
                                        <p:tgtEl>
                                          <p:spTgt spid="1181"/>
                                        </p:tgtEl>
                                      </p:cBhvr>
                                    </p:animEffect>
                                  </p:childTnLst>
                                </p:cTn>
                              </p:par>
                              <p:par>
                                <p:cTn fill="hold" nodeType="withEffect" presetClass="emph" presetID="8" presetSubtype="0">
                                  <p:stCondLst>
                                    <p:cond delay="1250"/>
                                  </p:stCondLst>
                                  <p:childTnLst>
                                    <p:animRot by="-21600000">
                                      <p:cBhvr>
                                        <p:cTn dur="5000" fill="hold"/>
                                        <p:tgtEl>
                                          <p:spTgt spid="1181"/>
                                        </p:tgtEl>
                                        <p:attrNameLst>
                                          <p:attrName>r</p:attrName>
                                        </p:attrNameLst>
                                      </p:cBhvr>
                                    </p:animRot>
                                  </p:childTnLst>
                                </p:cTn>
                              </p:par>
                              <p:par>
                                <p:cTn fill="hold" nodeType="withEffect" presetClass="entr" presetID="10" presetSubtype="0">
                                  <p:stCondLst>
                                    <p:cond delay="1250"/>
                                  </p:stCondLst>
                                  <p:childTnLst>
                                    <p:set>
                                      <p:cBhvr>
                                        <p:cTn dur="1" fill="hold">
                                          <p:stCondLst>
                                            <p:cond delay="0"/>
                                          </p:stCondLst>
                                        </p:cTn>
                                        <p:tgtEl>
                                          <p:spTgt spid="1186"/>
                                        </p:tgtEl>
                                        <p:attrNameLst>
                                          <p:attrName>style.visibility</p:attrName>
                                        </p:attrNameLst>
                                      </p:cBhvr>
                                      <p:to>
                                        <p:strVal val="visible"/>
                                      </p:to>
                                    </p:set>
                                    <p:animEffect filter="fade" transition="in">
                                      <p:cBhvr>
                                        <p:cTn dur="500"/>
                                        <p:tgtEl>
                                          <p:spTgt spid="1186"/>
                                        </p:tgtEl>
                                      </p:cBhvr>
                                    </p:animEffect>
                                  </p:childTnLst>
                                </p:cTn>
                              </p:par>
                              <p:par>
                                <p:cTn fill="hold" nodeType="withEffect" presetClass="emph" presetID="8" presetSubtype="0">
                                  <p:stCondLst>
                                    <p:cond delay="1250"/>
                                  </p:stCondLst>
                                  <p:childTnLst>
                                    <p:animRot by="-21600000">
                                      <p:cBhvr>
                                        <p:cTn dur="5000" fill="hold"/>
                                        <p:tgtEl>
                                          <p:spTgt spid="1186"/>
                                        </p:tgtEl>
                                        <p:attrNameLst>
                                          <p:attrName>r</p:attrName>
                                        </p:attrNameLst>
                                      </p:cBhvr>
                                    </p:animRot>
                                  </p:childTnLst>
                                </p:cTn>
                              </p:par>
                              <p:par>
                                <p:cTn fill="hold" nodeType="withEffect" presetClass="entr" presetID="10" presetSubtype="0">
                                  <p:stCondLst>
                                    <p:cond delay="1250"/>
                                  </p:stCondLst>
                                  <p:childTnLst>
                                    <p:set>
                                      <p:cBhvr>
                                        <p:cTn dur="1" fill="hold">
                                          <p:stCondLst>
                                            <p:cond delay="0"/>
                                          </p:stCondLst>
                                        </p:cTn>
                                        <p:tgtEl>
                                          <p:spTgt spid="1187"/>
                                        </p:tgtEl>
                                        <p:attrNameLst>
                                          <p:attrName>style.visibility</p:attrName>
                                        </p:attrNameLst>
                                      </p:cBhvr>
                                      <p:to>
                                        <p:strVal val="visible"/>
                                      </p:to>
                                    </p:set>
                                    <p:animEffect filter="fade" transition="in">
                                      <p:cBhvr>
                                        <p:cTn dur="500"/>
                                        <p:tgtEl>
                                          <p:spTgt spid="1187"/>
                                        </p:tgtEl>
                                      </p:cBhvr>
                                    </p:animEffect>
                                  </p:childTnLst>
                                </p:cTn>
                              </p:par>
                              <p:par>
                                <p:cTn fill="hold" nodeType="withEffect" presetClass="entr" presetID="10" presetSubtype="0">
                                  <p:stCondLst>
                                    <p:cond delay="1750"/>
                                  </p:stCondLst>
                                  <p:childTnLst>
                                    <p:set>
                                      <p:cBhvr>
                                        <p:cTn dur="1" fill="hold">
                                          <p:stCondLst>
                                            <p:cond delay="0"/>
                                          </p:stCondLst>
                                        </p:cTn>
                                        <p:tgtEl>
                                          <p:spTgt spid="1188"/>
                                        </p:tgtEl>
                                        <p:attrNameLst>
                                          <p:attrName>style.visibility</p:attrName>
                                        </p:attrNameLst>
                                      </p:cBhvr>
                                      <p:to>
                                        <p:strVal val="visible"/>
                                      </p:to>
                                    </p:set>
                                    <p:animEffect filter="fade" transition="in">
                                      <p:cBhvr>
                                        <p:cTn dur="500"/>
                                        <p:tgtEl>
                                          <p:spTgt spid="1188"/>
                                        </p:tgtEl>
                                      </p:cBhvr>
                                    </p:animEffect>
                                  </p:childTnLst>
                                </p:cTn>
                              </p:par>
                              <p:par>
                                <p:cTn fill="hold" nodeType="withEffect" presetClass="emph" presetID="8" presetSubtype="0">
                                  <p:stCondLst>
                                    <p:cond delay="1750"/>
                                  </p:stCondLst>
                                  <p:childTnLst>
                                    <p:animRot by="-21600000">
                                      <p:cBhvr>
                                        <p:cTn dur="5000" fill="hold"/>
                                        <p:tgtEl>
                                          <p:spTgt spid="1188"/>
                                        </p:tgtEl>
                                        <p:attrNameLst>
                                          <p:attrName>r</p:attrName>
                                        </p:attrNameLst>
                                      </p:cBhvr>
                                    </p:animRot>
                                  </p:childTnLst>
                                </p:cTn>
                              </p:par>
                              <p:par>
                                <p:cTn fill="hold" nodeType="withEffect" presetClass="entr" presetID="10" presetSubtype="0">
                                  <p:stCondLst>
                                    <p:cond delay="1750"/>
                                  </p:stCondLst>
                                  <p:childTnLst>
                                    <p:set>
                                      <p:cBhvr>
                                        <p:cTn dur="1" fill="hold">
                                          <p:stCondLst>
                                            <p:cond delay="0"/>
                                          </p:stCondLst>
                                        </p:cTn>
                                        <p:tgtEl>
                                          <p:spTgt spid="1193"/>
                                        </p:tgtEl>
                                        <p:attrNameLst>
                                          <p:attrName>style.visibility</p:attrName>
                                        </p:attrNameLst>
                                      </p:cBhvr>
                                      <p:to>
                                        <p:strVal val="visible"/>
                                      </p:to>
                                    </p:set>
                                    <p:animEffect filter="fade" transition="in">
                                      <p:cBhvr>
                                        <p:cTn dur="500"/>
                                        <p:tgtEl>
                                          <p:spTgt spid="1193"/>
                                        </p:tgtEl>
                                      </p:cBhvr>
                                    </p:animEffect>
                                  </p:childTnLst>
                                </p:cTn>
                              </p:par>
                              <p:par>
                                <p:cTn fill="hold" nodeType="withEffect" presetClass="emph" presetID="8" presetSubtype="0">
                                  <p:stCondLst>
                                    <p:cond delay="1750"/>
                                  </p:stCondLst>
                                  <p:childTnLst>
                                    <p:animRot by="-21600000">
                                      <p:cBhvr>
                                        <p:cTn dur="5000" fill="hold"/>
                                        <p:tgtEl>
                                          <p:spTgt spid="1193"/>
                                        </p:tgtEl>
                                        <p:attrNameLst>
                                          <p:attrName>r</p:attrName>
                                        </p:attrNameLst>
                                      </p:cBhvr>
                                    </p:animRot>
                                  </p:childTnLst>
                                </p:cTn>
                              </p:par>
                              <p:par>
                                <p:cTn fill="hold" nodeType="withEffect" presetClass="entr" presetID="10" presetSubtype="0">
                                  <p:stCondLst>
                                    <p:cond delay="1750"/>
                                  </p:stCondLst>
                                  <p:childTnLst>
                                    <p:set>
                                      <p:cBhvr>
                                        <p:cTn dur="1" fill="hold">
                                          <p:stCondLst>
                                            <p:cond delay="0"/>
                                          </p:stCondLst>
                                        </p:cTn>
                                        <p:tgtEl>
                                          <p:spTgt spid="1172"/>
                                        </p:tgtEl>
                                        <p:attrNameLst>
                                          <p:attrName>style.visibility</p:attrName>
                                        </p:attrNameLst>
                                      </p:cBhvr>
                                      <p:to>
                                        <p:strVal val="visible"/>
                                      </p:to>
                                    </p:set>
                                    <p:animEffect filter="fade" transition="in">
                                      <p:cBhvr>
                                        <p:cTn dur="500"/>
                                        <p:tgtEl>
                                          <p:spTgt spid="1172"/>
                                        </p:tgtEl>
                                      </p:cBhvr>
                                    </p:animEffect>
                                  </p:childTnLst>
                                </p:cTn>
                              </p:par>
                              <p:par>
                                <p:cTn fill="hold" nodeType="withEffect" presetClass="entr" presetID="10" presetSubtype="0">
                                  <p:stCondLst>
                                    <p:cond delay="2500"/>
                                  </p:stCondLst>
                                  <p:childTnLst>
                                    <p:set>
                                      <p:cBhvr>
                                        <p:cTn dur="1" fill="hold">
                                          <p:stCondLst>
                                            <p:cond delay="0"/>
                                          </p:stCondLst>
                                        </p:cTn>
                                        <p:tgtEl>
                                          <p:spTgt spid="1194"/>
                                        </p:tgtEl>
                                        <p:attrNameLst>
                                          <p:attrName>style.visibility</p:attrName>
                                        </p:attrNameLst>
                                      </p:cBhvr>
                                      <p:to>
                                        <p:strVal val="visible"/>
                                      </p:to>
                                    </p:set>
                                    <p:animEffect filter="fade" transition="in">
                                      <p:cBhvr>
                                        <p:cTn dur="500"/>
                                        <p:tgtEl>
                                          <p:spTgt spid="1194"/>
                                        </p:tgtEl>
                                      </p:cBhvr>
                                    </p:animEffect>
                                  </p:childTnLst>
                                </p:cTn>
                              </p:par>
                              <p:par>
                                <p:cTn fill="hold" nodeType="withEffect" presetClass="emph" presetID="8" presetSubtype="0">
                                  <p:stCondLst>
                                    <p:cond delay="2500"/>
                                  </p:stCondLst>
                                  <p:childTnLst>
                                    <p:animRot by="-21600000">
                                      <p:cBhvr>
                                        <p:cTn dur="5000" fill="hold"/>
                                        <p:tgtEl>
                                          <p:spTgt spid="1194"/>
                                        </p:tgtEl>
                                        <p:attrNameLst>
                                          <p:attrName>r</p:attrName>
                                        </p:attrNameLst>
                                      </p:cBhvr>
                                    </p:animRot>
                                  </p:childTnLst>
                                </p:cTn>
                              </p:par>
                              <p:par>
                                <p:cTn fill="hold" nodeType="withEffect" presetClass="entr" presetID="10" presetSubtype="0">
                                  <p:stCondLst>
                                    <p:cond delay="2500"/>
                                  </p:stCondLst>
                                  <p:childTnLst>
                                    <p:set>
                                      <p:cBhvr>
                                        <p:cTn dur="1" fill="hold">
                                          <p:stCondLst>
                                            <p:cond delay="0"/>
                                          </p:stCondLst>
                                        </p:cTn>
                                        <p:tgtEl>
                                          <p:spTgt spid="1199"/>
                                        </p:tgtEl>
                                        <p:attrNameLst>
                                          <p:attrName>style.visibility</p:attrName>
                                        </p:attrNameLst>
                                      </p:cBhvr>
                                      <p:to>
                                        <p:strVal val="visible"/>
                                      </p:to>
                                    </p:set>
                                    <p:animEffect filter="fade" transition="in">
                                      <p:cBhvr>
                                        <p:cTn dur="500"/>
                                        <p:tgtEl>
                                          <p:spTgt spid="1199"/>
                                        </p:tgtEl>
                                      </p:cBhvr>
                                    </p:animEffect>
                                  </p:childTnLst>
                                </p:cTn>
                              </p:par>
                              <p:par>
                                <p:cTn fill="hold" nodeType="withEffect" presetClass="emph" presetID="8" presetSubtype="0">
                                  <p:stCondLst>
                                    <p:cond delay="2500"/>
                                  </p:stCondLst>
                                  <p:childTnLst>
                                    <p:animRot by="-21600000">
                                      <p:cBhvr>
                                        <p:cTn dur="5000" fill="hold"/>
                                        <p:tgtEl>
                                          <p:spTgt spid="1199"/>
                                        </p:tgtEl>
                                        <p:attrNameLst>
                                          <p:attrName>r</p:attrName>
                                        </p:attrNameLst>
                                      </p:cBhvr>
                                    </p:animRot>
                                  </p:childTnLst>
                                </p:cTn>
                              </p:par>
                              <p:par>
                                <p:cTn fill="hold" nodeType="withEffect" presetClass="entr" presetID="10" presetSubtype="0">
                                  <p:stCondLst>
                                    <p:cond delay="2500"/>
                                  </p:stCondLst>
                                  <p:childTnLst>
                                    <p:set>
                                      <p:cBhvr>
                                        <p:cTn dur="1" fill="hold">
                                          <p:stCondLst>
                                            <p:cond delay="0"/>
                                          </p:stCondLst>
                                        </p:cTn>
                                        <p:tgtEl>
                                          <p:spTgt spid="1173"/>
                                        </p:tgtEl>
                                        <p:attrNameLst>
                                          <p:attrName>style.visibility</p:attrName>
                                        </p:attrNameLst>
                                      </p:cBhvr>
                                      <p:to>
                                        <p:strVal val="visible"/>
                                      </p:to>
                                    </p:set>
                                    <p:animEffect filter="fade" transition="in">
                                      <p:cBhvr>
                                        <p:cTn dur="500"/>
                                        <p:tgtEl>
                                          <p:spTgt spid="1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65"/>
                                        </p:tgtEl>
                                      </p:cBhvr>
                                    </p:animEffect>
                                    <p:set>
                                      <p:cBhvr>
                                        <p:cTn dur="1" fill="hold">
                                          <p:stCondLst>
                                            <p:cond delay="500"/>
                                          </p:stCondLst>
                                        </p:cTn>
                                        <p:tgtEl>
                                          <p:spTgt spid="11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70"/>
                                        </p:tgtEl>
                                      </p:cBhvr>
                                    </p:animEffect>
                                    <p:set>
                                      <p:cBhvr>
                                        <p:cTn dur="1" fill="hold">
                                          <p:stCondLst>
                                            <p:cond delay="500"/>
                                          </p:stCondLst>
                                        </p:cTn>
                                        <p:tgtEl>
                                          <p:spTgt spid="11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74"/>
                                        </p:tgtEl>
                                      </p:cBhvr>
                                    </p:animEffect>
                                    <p:set>
                                      <p:cBhvr>
                                        <p:cTn dur="1" fill="hold">
                                          <p:stCondLst>
                                            <p:cond delay="500"/>
                                          </p:stCondLst>
                                        </p:cTn>
                                        <p:tgtEl>
                                          <p:spTgt spid="1174"/>
                                        </p:tgtEl>
                                        <p:attrNameLst>
                                          <p:attrName>style.visibility</p:attrName>
                                        </p:attrNameLst>
                                      </p:cBhvr>
                                      <p:to>
                                        <p:strVal val="hidden"/>
                                      </p:to>
                                    </p:set>
                                  </p:childTnLst>
                                </p:cTn>
                              </p:par>
                              <p:par>
                                <p:cTn fill="hold" nodeType="withEffect" presetClass="exit" presetID="10" presetSubtype="0">
                                  <p:stCondLst>
                                    <p:cond delay="250"/>
                                  </p:stCondLst>
                                  <p:childTnLst>
                                    <p:animEffect filter="fade" transition="out">
                                      <p:cBhvr>
                                        <p:cTn dur="500"/>
                                        <p:tgtEl>
                                          <p:spTgt spid="1175"/>
                                        </p:tgtEl>
                                      </p:cBhvr>
                                    </p:animEffect>
                                    <p:set>
                                      <p:cBhvr>
                                        <p:cTn dur="1" fill="hold">
                                          <p:stCondLst>
                                            <p:cond delay="500"/>
                                          </p:stCondLst>
                                        </p:cTn>
                                        <p:tgtEl>
                                          <p:spTgt spid="1175"/>
                                        </p:tgtEl>
                                        <p:attrNameLst>
                                          <p:attrName>style.visibility</p:attrName>
                                        </p:attrNameLst>
                                      </p:cBhvr>
                                      <p:to>
                                        <p:strVal val="hidden"/>
                                      </p:to>
                                    </p:set>
                                  </p:childTnLst>
                                </p:cTn>
                              </p:par>
                              <p:par>
                                <p:cTn fill="hold" nodeType="withEffect" presetClass="exit" presetID="10" presetSubtype="0">
                                  <p:stCondLst>
                                    <p:cond delay="250"/>
                                  </p:stCondLst>
                                  <p:childTnLst>
                                    <p:animEffect filter="fade" transition="out">
                                      <p:cBhvr>
                                        <p:cTn dur="500"/>
                                        <p:tgtEl>
                                          <p:spTgt spid="1180"/>
                                        </p:tgtEl>
                                      </p:cBhvr>
                                    </p:animEffect>
                                    <p:set>
                                      <p:cBhvr>
                                        <p:cTn dur="1" fill="hold">
                                          <p:stCondLst>
                                            <p:cond delay="500"/>
                                          </p:stCondLst>
                                        </p:cTn>
                                        <p:tgtEl>
                                          <p:spTgt spid="1180"/>
                                        </p:tgtEl>
                                        <p:attrNameLst>
                                          <p:attrName>style.visibility</p:attrName>
                                        </p:attrNameLst>
                                      </p:cBhvr>
                                      <p:to>
                                        <p:strVal val="hidden"/>
                                      </p:to>
                                    </p:set>
                                  </p:childTnLst>
                                </p:cTn>
                              </p:par>
                              <p:par>
                                <p:cTn fill="hold" nodeType="withEffect" presetClass="exit" presetID="10" presetSubtype="0">
                                  <p:stCondLst>
                                    <p:cond delay="250"/>
                                  </p:stCondLst>
                                  <p:childTnLst>
                                    <p:animEffect filter="fade" transition="out">
                                      <p:cBhvr>
                                        <p:cTn dur="500"/>
                                        <p:tgtEl>
                                          <p:spTgt spid="1171"/>
                                        </p:tgtEl>
                                      </p:cBhvr>
                                    </p:animEffect>
                                    <p:set>
                                      <p:cBhvr>
                                        <p:cTn dur="1" fill="hold">
                                          <p:stCondLst>
                                            <p:cond delay="500"/>
                                          </p:stCondLst>
                                        </p:cTn>
                                        <p:tgtEl>
                                          <p:spTgt spid="1171"/>
                                        </p:tgtEl>
                                        <p:attrNameLst>
                                          <p:attrName>style.visibility</p:attrName>
                                        </p:attrNameLst>
                                      </p:cBhvr>
                                      <p:to>
                                        <p:strVal val="hidden"/>
                                      </p:to>
                                    </p:set>
                                  </p:childTnLst>
                                </p:cTn>
                              </p:par>
                              <p:par>
                                <p:cTn fill="hold" nodeType="withEffect" presetClass="exit" presetID="10" presetSubtype="0">
                                  <p:stCondLst>
                                    <p:cond delay="500"/>
                                  </p:stCondLst>
                                  <p:childTnLst>
                                    <p:animEffect filter="fade" transition="out">
                                      <p:cBhvr>
                                        <p:cTn dur="500"/>
                                        <p:tgtEl>
                                          <p:spTgt spid="1181"/>
                                        </p:tgtEl>
                                      </p:cBhvr>
                                    </p:animEffect>
                                    <p:set>
                                      <p:cBhvr>
                                        <p:cTn dur="1" fill="hold">
                                          <p:stCondLst>
                                            <p:cond delay="500"/>
                                          </p:stCondLst>
                                        </p:cTn>
                                        <p:tgtEl>
                                          <p:spTgt spid="1181"/>
                                        </p:tgtEl>
                                        <p:attrNameLst>
                                          <p:attrName>style.visibility</p:attrName>
                                        </p:attrNameLst>
                                      </p:cBhvr>
                                      <p:to>
                                        <p:strVal val="hidden"/>
                                      </p:to>
                                    </p:set>
                                  </p:childTnLst>
                                </p:cTn>
                              </p:par>
                              <p:par>
                                <p:cTn fill="hold" nodeType="withEffect" presetClass="exit" presetID="10" presetSubtype="0">
                                  <p:stCondLst>
                                    <p:cond delay="500"/>
                                  </p:stCondLst>
                                  <p:childTnLst>
                                    <p:animEffect filter="fade" transition="out">
                                      <p:cBhvr>
                                        <p:cTn dur="500"/>
                                        <p:tgtEl>
                                          <p:spTgt spid="1186"/>
                                        </p:tgtEl>
                                      </p:cBhvr>
                                    </p:animEffect>
                                    <p:set>
                                      <p:cBhvr>
                                        <p:cTn dur="1" fill="hold">
                                          <p:stCondLst>
                                            <p:cond delay="500"/>
                                          </p:stCondLst>
                                        </p:cTn>
                                        <p:tgtEl>
                                          <p:spTgt spid="1186"/>
                                        </p:tgtEl>
                                        <p:attrNameLst>
                                          <p:attrName>style.visibility</p:attrName>
                                        </p:attrNameLst>
                                      </p:cBhvr>
                                      <p:to>
                                        <p:strVal val="hidden"/>
                                      </p:to>
                                    </p:set>
                                  </p:childTnLst>
                                </p:cTn>
                              </p:par>
                              <p:par>
                                <p:cTn fill="hold" nodeType="withEffect" presetClass="exit" presetID="10" presetSubtype="0">
                                  <p:stCondLst>
                                    <p:cond delay="500"/>
                                  </p:stCondLst>
                                  <p:childTnLst>
                                    <p:animEffect filter="fade" transition="out">
                                      <p:cBhvr>
                                        <p:cTn dur="500"/>
                                        <p:tgtEl>
                                          <p:spTgt spid="1187"/>
                                        </p:tgtEl>
                                      </p:cBhvr>
                                    </p:animEffect>
                                    <p:set>
                                      <p:cBhvr>
                                        <p:cTn dur="1" fill="hold">
                                          <p:stCondLst>
                                            <p:cond delay="500"/>
                                          </p:stCondLst>
                                        </p:cTn>
                                        <p:tgtEl>
                                          <p:spTgt spid="1187"/>
                                        </p:tgtEl>
                                        <p:attrNameLst>
                                          <p:attrName>style.visibility</p:attrName>
                                        </p:attrNameLst>
                                      </p:cBhvr>
                                      <p:to>
                                        <p:strVal val="hidden"/>
                                      </p:to>
                                    </p:set>
                                  </p:childTnLst>
                                </p:cTn>
                              </p:par>
                              <p:par>
                                <p:cTn fill="hold" nodeType="withEffect" presetClass="exit" presetID="10" presetSubtype="0">
                                  <p:stCondLst>
                                    <p:cond delay="750"/>
                                  </p:stCondLst>
                                  <p:childTnLst>
                                    <p:animEffect filter="fade" transition="out">
                                      <p:cBhvr>
                                        <p:cTn dur="500"/>
                                        <p:tgtEl>
                                          <p:spTgt spid="1188"/>
                                        </p:tgtEl>
                                      </p:cBhvr>
                                    </p:animEffect>
                                    <p:set>
                                      <p:cBhvr>
                                        <p:cTn dur="1" fill="hold">
                                          <p:stCondLst>
                                            <p:cond delay="500"/>
                                          </p:stCondLst>
                                        </p:cTn>
                                        <p:tgtEl>
                                          <p:spTgt spid="1188"/>
                                        </p:tgtEl>
                                        <p:attrNameLst>
                                          <p:attrName>style.visibility</p:attrName>
                                        </p:attrNameLst>
                                      </p:cBhvr>
                                      <p:to>
                                        <p:strVal val="hidden"/>
                                      </p:to>
                                    </p:set>
                                  </p:childTnLst>
                                </p:cTn>
                              </p:par>
                              <p:par>
                                <p:cTn fill="hold" nodeType="withEffect" presetClass="exit" presetID="10" presetSubtype="0">
                                  <p:stCondLst>
                                    <p:cond delay="750"/>
                                  </p:stCondLst>
                                  <p:childTnLst>
                                    <p:animEffect filter="fade" transition="out">
                                      <p:cBhvr>
                                        <p:cTn dur="500"/>
                                        <p:tgtEl>
                                          <p:spTgt spid="1193"/>
                                        </p:tgtEl>
                                      </p:cBhvr>
                                    </p:animEffect>
                                    <p:set>
                                      <p:cBhvr>
                                        <p:cTn dur="1" fill="hold">
                                          <p:stCondLst>
                                            <p:cond delay="500"/>
                                          </p:stCondLst>
                                        </p:cTn>
                                        <p:tgtEl>
                                          <p:spTgt spid="1193"/>
                                        </p:tgtEl>
                                        <p:attrNameLst>
                                          <p:attrName>style.visibility</p:attrName>
                                        </p:attrNameLst>
                                      </p:cBhvr>
                                      <p:to>
                                        <p:strVal val="hidden"/>
                                      </p:to>
                                    </p:set>
                                  </p:childTnLst>
                                </p:cTn>
                              </p:par>
                              <p:par>
                                <p:cTn fill="hold" nodeType="withEffect" presetClass="exit" presetID="10" presetSubtype="0">
                                  <p:stCondLst>
                                    <p:cond delay="750"/>
                                  </p:stCondLst>
                                  <p:childTnLst>
                                    <p:animEffect filter="fade" transition="out">
                                      <p:cBhvr>
                                        <p:cTn dur="500"/>
                                        <p:tgtEl>
                                          <p:spTgt spid="1172"/>
                                        </p:tgtEl>
                                      </p:cBhvr>
                                    </p:animEffect>
                                    <p:set>
                                      <p:cBhvr>
                                        <p:cTn dur="1" fill="hold">
                                          <p:stCondLst>
                                            <p:cond delay="500"/>
                                          </p:stCondLst>
                                        </p:cTn>
                                        <p:tgtEl>
                                          <p:spTgt spid="1172"/>
                                        </p:tgtEl>
                                        <p:attrNameLst>
                                          <p:attrName>style.visibility</p:attrName>
                                        </p:attrNameLst>
                                      </p:cBhvr>
                                      <p:to>
                                        <p:strVal val="hidden"/>
                                      </p:to>
                                    </p:set>
                                  </p:childTnLst>
                                </p:cTn>
                              </p:par>
                              <p:par>
                                <p:cTn fill="hold" nodeType="withEffect" presetClass="exit" presetID="10" presetSubtype="0">
                                  <p:stCondLst>
                                    <p:cond delay="1000"/>
                                  </p:stCondLst>
                                  <p:childTnLst>
                                    <p:animEffect filter="fade" transition="out">
                                      <p:cBhvr>
                                        <p:cTn dur="500"/>
                                        <p:tgtEl>
                                          <p:spTgt spid="1194"/>
                                        </p:tgtEl>
                                      </p:cBhvr>
                                    </p:animEffect>
                                    <p:set>
                                      <p:cBhvr>
                                        <p:cTn dur="1" fill="hold">
                                          <p:stCondLst>
                                            <p:cond delay="500"/>
                                          </p:stCondLst>
                                        </p:cTn>
                                        <p:tgtEl>
                                          <p:spTgt spid="1194"/>
                                        </p:tgtEl>
                                        <p:attrNameLst>
                                          <p:attrName>style.visibility</p:attrName>
                                        </p:attrNameLst>
                                      </p:cBhvr>
                                      <p:to>
                                        <p:strVal val="hidden"/>
                                      </p:to>
                                    </p:set>
                                  </p:childTnLst>
                                </p:cTn>
                              </p:par>
                              <p:par>
                                <p:cTn fill="hold" nodeType="withEffect" presetClass="exit" presetID="10" presetSubtype="0">
                                  <p:stCondLst>
                                    <p:cond delay="1000"/>
                                  </p:stCondLst>
                                  <p:childTnLst>
                                    <p:animEffect filter="fade" transition="out">
                                      <p:cBhvr>
                                        <p:cTn dur="500"/>
                                        <p:tgtEl>
                                          <p:spTgt spid="1199"/>
                                        </p:tgtEl>
                                      </p:cBhvr>
                                    </p:animEffect>
                                    <p:set>
                                      <p:cBhvr>
                                        <p:cTn dur="1" fill="hold">
                                          <p:stCondLst>
                                            <p:cond delay="500"/>
                                          </p:stCondLst>
                                        </p:cTn>
                                        <p:tgtEl>
                                          <p:spTgt spid="1199"/>
                                        </p:tgtEl>
                                        <p:attrNameLst>
                                          <p:attrName>style.visibility</p:attrName>
                                        </p:attrNameLst>
                                      </p:cBhvr>
                                      <p:to>
                                        <p:strVal val="hidden"/>
                                      </p:to>
                                    </p:set>
                                  </p:childTnLst>
                                </p:cTn>
                              </p:par>
                              <p:par>
                                <p:cTn fill="hold" nodeType="withEffect" presetClass="exit" presetID="10" presetSubtype="0">
                                  <p:stCondLst>
                                    <p:cond delay="1000"/>
                                  </p:stCondLst>
                                  <p:childTnLst>
                                    <p:animEffect filter="fade" transition="out">
                                      <p:cBhvr>
                                        <p:cTn dur="500"/>
                                        <p:tgtEl>
                                          <p:spTgt spid="1173"/>
                                        </p:tgtEl>
                                      </p:cBhvr>
                                    </p:animEffect>
                                    <p:set>
                                      <p:cBhvr>
                                        <p:cTn dur="1" fill="hold">
                                          <p:stCondLst>
                                            <p:cond delay="500"/>
                                          </p:stCondLst>
                                        </p:cTn>
                                        <p:tgtEl>
                                          <p:spTgt spid="11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31"/>
          <p:cNvSpPr/>
          <p:nvPr/>
        </p:nvSpPr>
        <p:spPr>
          <a:xfrm>
            <a:off x="587375" y="1183357"/>
            <a:ext cx="11257423" cy="657331"/>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214" name="Google Shape;1214;p31"/>
          <p:cNvSpPr/>
          <p:nvPr/>
        </p:nvSpPr>
        <p:spPr>
          <a:xfrm>
            <a:off x="587375" y="2112796"/>
            <a:ext cx="11257423" cy="657331"/>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215" name="Google Shape;1215;p31"/>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Append a Command</a:t>
            </a:r>
            <a:endParaRPr/>
          </a:p>
        </p:txBody>
      </p:sp>
      <p:sp>
        <p:nvSpPr>
          <p:cNvPr id="1216" name="Google Shape;1216;p31"/>
          <p:cNvSpPr txBox="1"/>
          <p:nvPr/>
        </p:nvSpPr>
        <p:spPr>
          <a:xfrm>
            <a:off x="830990" y="1348464"/>
            <a:ext cx="7114077" cy="307777"/>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ubuntu</a:t>
            </a:r>
            <a:endParaRPr sz="1600">
              <a:solidFill>
                <a:schemeClr val="lt1"/>
              </a:solidFill>
              <a:latin typeface="Ubuntu"/>
              <a:ea typeface="Ubuntu"/>
              <a:cs typeface="Ubuntu"/>
              <a:sym typeface="Ubuntu"/>
            </a:endParaRPr>
          </a:p>
        </p:txBody>
      </p:sp>
      <p:pic>
        <p:nvPicPr>
          <p:cNvPr descr="Play" id="1217" name="Google Shape;1217;p31"/>
          <p:cNvPicPr preferRelativeResize="0"/>
          <p:nvPr/>
        </p:nvPicPr>
        <p:blipFill rotWithShape="1">
          <a:blip r:embed="rId3">
            <a:alphaModFix/>
          </a:blip>
          <a:srcRect b="0" l="0" r="0" t="0"/>
          <a:stretch/>
        </p:blipFill>
        <p:spPr>
          <a:xfrm>
            <a:off x="783642" y="1324276"/>
            <a:ext cx="355133" cy="355133"/>
          </a:xfrm>
          <a:prstGeom prst="rect">
            <a:avLst/>
          </a:prstGeom>
          <a:noFill/>
          <a:ln>
            <a:noFill/>
          </a:ln>
        </p:spPr>
      </p:pic>
      <p:pic>
        <p:nvPicPr>
          <p:cNvPr descr="Stopwatch" id="1218" name="Google Shape;1218;p31"/>
          <p:cNvPicPr preferRelativeResize="0"/>
          <p:nvPr/>
        </p:nvPicPr>
        <p:blipFill rotWithShape="1">
          <a:blip r:embed="rId4">
            <a:alphaModFix/>
          </a:blip>
          <a:srcRect b="0" l="0" r="0" t="0"/>
          <a:stretch/>
        </p:blipFill>
        <p:spPr>
          <a:xfrm>
            <a:off x="5426785" y="3725041"/>
            <a:ext cx="914400" cy="914400"/>
          </a:xfrm>
          <a:prstGeom prst="rect">
            <a:avLst/>
          </a:prstGeom>
          <a:noFill/>
          <a:ln>
            <a:noFill/>
          </a:ln>
        </p:spPr>
      </p:pic>
      <p:grpSp>
        <p:nvGrpSpPr>
          <p:cNvPr id="1219" name="Google Shape;1219;p31"/>
          <p:cNvGrpSpPr/>
          <p:nvPr/>
        </p:nvGrpSpPr>
        <p:grpSpPr>
          <a:xfrm>
            <a:off x="5078769" y="3434226"/>
            <a:ext cx="1608314" cy="1468860"/>
            <a:chOff x="1973707" y="1146896"/>
            <a:chExt cx="1431271" cy="1307168"/>
          </a:xfrm>
        </p:grpSpPr>
        <p:sp>
          <p:nvSpPr>
            <p:cNvPr id="1220" name="Google Shape;1220;p31"/>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221" name="Google Shape;1221;p31"/>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222" name="Google Shape;1222;p31"/>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223" name="Google Shape;1223;p31"/>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224" name="Google Shape;1224;p31"/>
          <p:cNvSpPr/>
          <p:nvPr/>
        </p:nvSpPr>
        <p:spPr>
          <a:xfrm>
            <a:off x="5392345" y="3697295"/>
            <a:ext cx="981162" cy="981160"/>
          </a:xfrm>
          <a:prstGeom prst="ellipse">
            <a:avLst/>
          </a:prstGeom>
          <a:noFill/>
          <a:ln cap="flat" cmpd="sng" w="12700">
            <a:solidFill>
              <a:srgbClr val="1780C3"/>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sz="1800">
              <a:solidFill>
                <a:schemeClr val="lt1"/>
              </a:solidFill>
              <a:latin typeface="Ubuntu"/>
              <a:ea typeface="Ubuntu"/>
              <a:cs typeface="Ubuntu"/>
              <a:sym typeface="Ubuntu"/>
            </a:endParaRPr>
          </a:p>
        </p:txBody>
      </p:sp>
      <p:sp>
        <p:nvSpPr>
          <p:cNvPr id="1225" name="Google Shape;1225;p31"/>
          <p:cNvSpPr txBox="1"/>
          <p:nvPr/>
        </p:nvSpPr>
        <p:spPr>
          <a:xfrm>
            <a:off x="6631831" y="3913349"/>
            <a:ext cx="3035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1800"/>
              <a:buFont typeface="Ubuntu"/>
              <a:buNone/>
            </a:pPr>
            <a:r>
              <a:rPr b="1" lang="en-US" sz="1800">
                <a:solidFill>
                  <a:schemeClr val="accent5"/>
                </a:solidFill>
                <a:latin typeface="Ubuntu"/>
                <a:ea typeface="Ubuntu"/>
                <a:cs typeface="Ubuntu"/>
                <a:sym typeface="Ubuntu"/>
              </a:rPr>
              <a:t>1</a:t>
            </a:r>
            <a:endParaRPr sz="1800">
              <a:solidFill>
                <a:schemeClr val="dk1"/>
              </a:solidFill>
              <a:latin typeface="Ubuntu"/>
              <a:ea typeface="Ubuntu"/>
              <a:cs typeface="Ubuntu"/>
              <a:sym typeface="Ubuntu"/>
            </a:endParaRPr>
          </a:p>
        </p:txBody>
      </p:sp>
      <p:sp>
        <p:nvSpPr>
          <p:cNvPr id="1226" name="Google Shape;1226;p31"/>
          <p:cNvSpPr txBox="1"/>
          <p:nvPr/>
        </p:nvSpPr>
        <p:spPr>
          <a:xfrm>
            <a:off x="6631831" y="3913349"/>
            <a:ext cx="3035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1800"/>
              <a:buFont typeface="Ubuntu"/>
              <a:buNone/>
            </a:pPr>
            <a:r>
              <a:rPr b="1" lang="en-US" sz="1800">
                <a:solidFill>
                  <a:schemeClr val="accent5"/>
                </a:solidFill>
                <a:latin typeface="Ubuntu"/>
                <a:ea typeface="Ubuntu"/>
                <a:cs typeface="Ubuntu"/>
                <a:sym typeface="Ubuntu"/>
              </a:rPr>
              <a:t>2</a:t>
            </a:r>
            <a:endParaRPr sz="1800">
              <a:solidFill>
                <a:schemeClr val="dk1"/>
              </a:solidFill>
              <a:latin typeface="Ubuntu"/>
              <a:ea typeface="Ubuntu"/>
              <a:cs typeface="Ubuntu"/>
              <a:sym typeface="Ubuntu"/>
            </a:endParaRPr>
          </a:p>
        </p:txBody>
      </p:sp>
      <p:sp>
        <p:nvSpPr>
          <p:cNvPr id="1227" name="Google Shape;1227;p31"/>
          <p:cNvSpPr txBox="1"/>
          <p:nvPr/>
        </p:nvSpPr>
        <p:spPr>
          <a:xfrm>
            <a:off x="6631831" y="3913349"/>
            <a:ext cx="3035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1800"/>
              <a:buFont typeface="Ubuntu"/>
              <a:buNone/>
            </a:pPr>
            <a:r>
              <a:rPr b="1" lang="en-US" sz="1800">
                <a:solidFill>
                  <a:schemeClr val="accent5"/>
                </a:solidFill>
                <a:latin typeface="Ubuntu"/>
                <a:ea typeface="Ubuntu"/>
                <a:cs typeface="Ubuntu"/>
                <a:sym typeface="Ubuntu"/>
              </a:rPr>
              <a:t>3</a:t>
            </a:r>
            <a:endParaRPr sz="1800">
              <a:solidFill>
                <a:schemeClr val="dk1"/>
              </a:solidFill>
              <a:latin typeface="Ubuntu"/>
              <a:ea typeface="Ubuntu"/>
              <a:cs typeface="Ubuntu"/>
              <a:sym typeface="Ubuntu"/>
            </a:endParaRPr>
          </a:p>
        </p:txBody>
      </p:sp>
      <p:sp>
        <p:nvSpPr>
          <p:cNvPr id="1228" name="Google Shape;1228;p31"/>
          <p:cNvSpPr txBox="1"/>
          <p:nvPr/>
        </p:nvSpPr>
        <p:spPr>
          <a:xfrm>
            <a:off x="6631831" y="3913349"/>
            <a:ext cx="3035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1800"/>
              <a:buFont typeface="Ubuntu"/>
              <a:buNone/>
            </a:pPr>
            <a:r>
              <a:rPr b="1" lang="en-US" sz="1800">
                <a:solidFill>
                  <a:schemeClr val="accent5"/>
                </a:solidFill>
                <a:latin typeface="Ubuntu"/>
                <a:ea typeface="Ubuntu"/>
                <a:cs typeface="Ubuntu"/>
                <a:sym typeface="Ubuntu"/>
              </a:rPr>
              <a:t>4</a:t>
            </a:r>
            <a:endParaRPr sz="1800">
              <a:solidFill>
                <a:schemeClr val="dk1"/>
              </a:solidFill>
              <a:latin typeface="Ubuntu"/>
              <a:ea typeface="Ubuntu"/>
              <a:cs typeface="Ubuntu"/>
              <a:sym typeface="Ubuntu"/>
            </a:endParaRPr>
          </a:p>
        </p:txBody>
      </p:sp>
      <p:sp>
        <p:nvSpPr>
          <p:cNvPr id="1229" name="Google Shape;1229;p31"/>
          <p:cNvSpPr txBox="1"/>
          <p:nvPr/>
        </p:nvSpPr>
        <p:spPr>
          <a:xfrm>
            <a:off x="6631831" y="3913349"/>
            <a:ext cx="3035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1800"/>
              <a:buFont typeface="Ubuntu"/>
              <a:buNone/>
            </a:pPr>
            <a:r>
              <a:rPr b="1" lang="en-US" sz="1800">
                <a:solidFill>
                  <a:schemeClr val="accent5"/>
                </a:solidFill>
                <a:latin typeface="Ubuntu"/>
                <a:ea typeface="Ubuntu"/>
                <a:cs typeface="Ubuntu"/>
                <a:sym typeface="Ubuntu"/>
              </a:rPr>
              <a:t>5</a:t>
            </a:r>
            <a:endParaRPr sz="1800">
              <a:solidFill>
                <a:schemeClr val="dk1"/>
              </a:solidFill>
              <a:latin typeface="Ubuntu"/>
              <a:ea typeface="Ubuntu"/>
              <a:cs typeface="Ubuntu"/>
              <a:sym typeface="Ubuntu"/>
            </a:endParaRPr>
          </a:p>
        </p:txBody>
      </p:sp>
      <p:sp>
        <p:nvSpPr>
          <p:cNvPr id="1230" name="Google Shape;1230;p31"/>
          <p:cNvSpPr txBox="1"/>
          <p:nvPr/>
        </p:nvSpPr>
        <p:spPr>
          <a:xfrm>
            <a:off x="830990" y="2323300"/>
            <a:ext cx="7114077" cy="300210"/>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351"/>
              <a:buFont typeface="Consolas"/>
              <a:buNone/>
            </a:pPr>
            <a:r>
              <a:rPr lang="en-US" sz="1351">
                <a:solidFill>
                  <a:srgbClr val="D8D8D8"/>
                </a:solidFill>
                <a:latin typeface="Consolas"/>
                <a:ea typeface="Consolas"/>
                <a:cs typeface="Consolas"/>
                <a:sym typeface="Consolas"/>
              </a:rPr>
              <a:t>  docker run ubuntu sleep 5</a:t>
            </a:r>
            <a:endParaRPr sz="1400">
              <a:solidFill>
                <a:schemeClr val="lt1"/>
              </a:solidFill>
              <a:latin typeface="Ubuntu"/>
              <a:ea typeface="Ubuntu"/>
              <a:cs typeface="Ubuntu"/>
              <a:sym typeface="Ubuntu"/>
            </a:endParaRPr>
          </a:p>
        </p:txBody>
      </p:sp>
      <p:pic>
        <p:nvPicPr>
          <p:cNvPr descr="Play" id="1231" name="Google Shape;1231;p31"/>
          <p:cNvPicPr preferRelativeResize="0"/>
          <p:nvPr/>
        </p:nvPicPr>
        <p:blipFill rotWithShape="1">
          <a:blip r:embed="rId3">
            <a:alphaModFix/>
          </a:blip>
          <a:srcRect b="0" l="0" r="0" t="0"/>
          <a:stretch/>
        </p:blipFill>
        <p:spPr>
          <a:xfrm>
            <a:off x="783642" y="2299112"/>
            <a:ext cx="355133" cy="355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500"/>
                                        <p:tgtEl>
                                          <p:spTgt spid="12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500"/>
                                        <p:tgtEl>
                                          <p:spTgt spid="1231"/>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500"/>
                                        <p:tgtEl>
                                          <p:spTgt spid="1219"/>
                                        </p:tgtEl>
                                      </p:cBhvr>
                                    </p:animEffect>
                                  </p:childTnLst>
                                </p:cTn>
                              </p:par>
                              <p:par>
                                <p:cTn fill="hold" nodeType="withEffect" presetClass="emph" presetID="8" presetSubtype="0">
                                  <p:stCondLst>
                                    <p:cond delay="0"/>
                                  </p:stCondLst>
                                  <p:childTnLst>
                                    <p:animRot by="-21600000">
                                      <p:cBhvr>
                                        <p:cTn dur="2000" fill="hold"/>
                                        <p:tgtEl>
                                          <p:spTgt spid="1219"/>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500"/>
                                        <p:tgtEl>
                                          <p:spTgt spid="1224"/>
                                        </p:tgtEl>
                                      </p:cBhvr>
                                    </p:animEffect>
                                  </p:childTnLst>
                                </p:cTn>
                              </p:par>
                              <p:par>
                                <p:cTn fill="hold" nodeType="withEffect" presetClass="emph" presetID="8" presetSubtype="0">
                                  <p:stCondLst>
                                    <p:cond delay="0"/>
                                  </p:stCondLst>
                                  <p:childTnLst>
                                    <p:animRot by="-21600000">
                                      <p:cBhvr>
                                        <p:cTn dur="2000" fill="hold"/>
                                        <p:tgtEl>
                                          <p:spTgt spid="1224"/>
                                        </p:tgtEl>
                                        <p:attrNameLst>
                                          <p:attrName>r</p:attrName>
                                        </p:attrNameLst>
                                      </p:cBhvr>
                                    </p:animRot>
                                  </p:childTnLst>
                                </p:cTn>
                              </p:par>
                              <p:par>
                                <p:cTn fill="hold" nodeType="withEffect" presetClass="entr" presetID="10" presetSubtype="0">
                                  <p:stCondLst>
                                    <p:cond delay="500"/>
                                  </p:stCondLst>
                                  <p:childTnLst>
                                    <p:set>
                                      <p:cBhvr>
                                        <p:cTn dur="1" fill="hold">
                                          <p:stCondLst>
                                            <p:cond delay="0"/>
                                          </p:stCondLst>
                                        </p:cTn>
                                        <p:tgtEl>
                                          <p:spTgt spid="1218"/>
                                        </p:tgtEl>
                                        <p:attrNameLst>
                                          <p:attrName>style.visibility</p:attrName>
                                        </p:attrNameLst>
                                      </p:cBhvr>
                                      <p:to>
                                        <p:strVal val="visible"/>
                                      </p:to>
                                    </p:set>
                                    <p:animEffect filter="fade" transition="in">
                                      <p:cBhvr>
                                        <p:cTn dur="500"/>
                                        <p:tgtEl>
                                          <p:spTgt spid="1218"/>
                                        </p:tgtEl>
                                      </p:cBhvr>
                                    </p:animEffect>
                                  </p:childTnLst>
                                </p:cTn>
                              </p:par>
                            </p:childTnLst>
                          </p:cTn>
                        </p:par>
                        <p:par>
                          <p:cTn fill="hold">
                            <p:stCondLst>
                              <p:cond delay="3001"/>
                            </p:stCondLst>
                            <p:childTnLst>
                              <p:par>
                                <p:cTn fill="hold" nodeType="after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500"/>
                                        <p:tgtEl>
                                          <p:spTgt spid="1225"/>
                                        </p:tgtEl>
                                      </p:cBhvr>
                                    </p:animEffect>
                                  </p:childTnLst>
                                </p:cTn>
                              </p:par>
                            </p:childTnLst>
                          </p:cTn>
                        </p:par>
                        <p:par>
                          <p:cTn fill="hold">
                            <p:stCondLst>
                              <p:cond delay="3501"/>
                            </p:stCondLst>
                            <p:childTnLst>
                              <p:par>
                                <p:cTn fill="hold" nodeType="afterEffect" presetClass="exit" presetID="10" presetSubtype="0">
                                  <p:stCondLst>
                                    <p:cond delay="0"/>
                                  </p:stCondLst>
                                  <p:childTnLst>
                                    <p:animEffect filter="fade" transition="out">
                                      <p:cBhvr>
                                        <p:cTn dur="500"/>
                                        <p:tgtEl>
                                          <p:spTgt spid="1225"/>
                                        </p:tgtEl>
                                      </p:cBhvr>
                                    </p:animEffect>
                                    <p:set>
                                      <p:cBhvr>
                                        <p:cTn dur="1" fill="hold">
                                          <p:stCondLst>
                                            <p:cond delay="500"/>
                                          </p:stCondLst>
                                        </p:cTn>
                                        <p:tgtEl>
                                          <p:spTgt spid="1225"/>
                                        </p:tgtEl>
                                        <p:attrNameLst>
                                          <p:attrName>style.visibility</p:attrName>
                                        </p:attrNameLst>
                                      </p:cBhvr>
                                      <p:to>
                                        <p:strVal val="hidden"/>
                                      </p:to>
                                    </p:set>
                                  </p:childTnLst>
                                </p:cTn>
                              </p:par>
                            </p:childTnLst>
                          </p:cTn>
                        </p:par>
                        <p:par>
                          <p:cTn fill="hold">
                            <p:stCondLst>
                              <p:cond delay="4001"/>
                            </p:stCondLst>
                            <p:childTnLst>
                              <p:par>
                                <p:cTn fill="hold" nodeType="after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500"/>
                                        <p:tgtEl>
                                          <p:spTgt spid="1226"/>
                                        </p:tgtEl>
                                      </p:cBhvr>
                                    </p:animEffect>
                                  </p:childTnLst>
                                </p:cTn>
                              </p:par>
                            </p:childTnLst>
                          </p:cTn>
                        </p:par>
                        <p:par>
                          <p:cTn fill="hold">
                            <p:stCondLst>
                              <p:cond delay="4501"/>
                            </p:stCondLst>
                            <p:childTnLst>
                              <p:par>
                                <p:cTn fill="hold" nodeType="afterEffect" presetClass="exit" presetID="10" presetSubtype="0">
                                  <p:stCondLst>
                                    <p:cond delay="0"/>
                                  </p:stCondLst>
                                  <p:childTnLst>
                                    <p:animEffect filter="fade" transition="out">
                                      <p:cBhvr>
                                        <p:cTn dur="500"/>
                                        <p:tgtEl>
                                          <p:spTgt spid="1226"/>
                                        </p:tgtEl>
                                      </p:cBhvr>
                                    </p:animEffect>
                                    <p:set>
                                      <p:cBhvr>
                                        <p:cTn dur="1" fill="hold">
                                          <p:stCondLst>
                                            <p:cond delay="500"/>
                                          </p:stCondLst>
                                        </p:cTn>
                                        <p:tgtEl>
                                          <p:spTgt spid="1226"/>
                                        </p:tgtEl>
                                        <p:attrNameLst>
                                          <p:attrName>style.visibility</p:attrName>
                                        </p:attrNameLst>
                                      </p:cBhvr>
                                      <p:to>
                                        <p:strVal val="hidden"/>
                                      </p:to>
                                    </p:set>
                                  </p:childTnLst>
                                </p:cTn>
                              </p:par>
                            </p:childTnLst>
                          </p:cTn>
                        </p:par>
                        <p:par>
                          <p:cTn fill="hold">
                            <p:stCondLst>
                              <p:cond delay="5001"/>
                            </p:stCondLst>
                            <p:childTnLst>
                              <p:par>
                                <p:cTn fill="hold" nodeType="after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500"/>
                                        <p:tgtEl>
                                          <p:spTgt spid="1227"/>
                                        </p:tgtEl>
                                      </p:cBhvr>
                                    </p:animEffect>
                                  </p:childTnLst>
                                </p:cTn>
                              </p:par>
                            </p:childTnLst>
                          </p:cTn>
                        </p:par>
                        <p:par>
                          <p:cTn fill="hold">
                            <p:stCondLst>
                              <p:cond delay="5501"/>
                            </p:stCondLst>
                            <p:childTnLst>
                              <p:par>
                                <p:cTn fill="hold" nodeType="afterEffect" presetClass="exit" presetID="10" presetSubtype="0">
                                  <p:stCondLst>
                                    <p:cond delay="0"/>
                                  </p:stCondLst>
                                  <p:childTnLst>
                                    <p:animEffect filter="fade" transition="out">
                                      <p:cBhvr>
                                        <p:cTn dur="500"/>
                                        <p:tgtEl>
                                          <p:spTgt spid="1227"/>
                                        </p:tgtEl>
                                      </p:cBhvr>
                                    </p:animEffect>
                                    <p:set>
                                      <p:cBhvr>
                                        <p:cTn dur="1" fill="hold">
                                          <p:stCondLst>
                                            <p:cond delay="500"/>
                                          </p:stCondLst>
                                        </p:cTn>
                                        <p:tgtEl>
                                          <p:spTgt spid="1227"/>
                                        </p:tgtEl>
                                        <p:attrNameLst>
                                          <p:attrName>style.visibility</p:attrName>
                                        </p:attrNameLst>
                                      </p:cBhvr>
                                      <p:to>
                                        <p:strVal val="hidden"/>
                                      </p:to>
                                    </p:set>
                                  </p:childTnLst>
                                </p:cTn>
                              </p:par>
                            </p:childTnLst>
                          </p:cTn>
                        </p:par>
                        <p:par>
                          <p:cTn fill="hold">
                            <p:stCondLst>
                              <p:cond delay="6001"/>
                            </p:stCondLst>
                            <p:childTnLst>
                              <p:par>
                                <p:cTn fill="hold" nodeType="after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500"/>
                                        <p:tgtEl>
                                          <p:spTgt spid="1228"/>
                                        </p:tgtEl>
                                      </p:cBhvr>
                                    </p:animEffect>
                                  </p:childTnLst>
                                </p:cTn>
                              </p:par>
                            </p:childTnLst>
                          </p:cTn>
                        </p:par>
                        <p:par>
                          <p:cTn fill="hold">
                            <p:stCondLst>
                              <p:cond delay="6501"/>
                            </p:stCondLst>
                            <p:childTnLst>
                              <p:par>
                                <p:cTn fill="hold" nodeType="afterEffect" presetClass="exit" presetID="10" presetSubtype="0">
                                  <p:stCondLst>
                                    <p:cond delay="0"/>
                                  </p:stCondLst>
                                  <p:childTnLst>
                                    <p:animEffect filter="fade" transition="out">
                                      <p:cBhvr>
                                        <p:cTn dur="500"/>
                                        <p:tgtEl>
                                          <p:spTgt spid="1228"/>
                                        </p:tgtEl>
                                      </p:cBhvr>
                                    </p:animEffect>
                                    <p:set>
                                      <p:cBhvr>
                                        <p:cTn dur="1" fill="hold">
                                          <p:stCondLst>
                                            <p:cond delay="500"/>
                                          </p:stCondLst>
                                        </p:cTn>
                                        <p:tgtEl>
                                          <p:spTgt spid="1228"/>
                                        </p:tgtEl>
                                        <p:attrNameLst>
                                          <p:attrName>style.visibility</p:attrName>
                                        </p:attrNameLst>
                                      </p:cBhvr>
                                      <p:to>
                                        <p:strVal val="hidden"/>
                                      </p:to>
                                    </p:set>
                                  </p:childTnLst>
                                </p:cTn>
                              </p:par>
                            </p:childTnLst>
                          </p:cTn>
                        </p:par>
                        <p:par>
                          <p:cTn fill="hold">
                            <p:stCondLst>
                              <p:cond delay="7001"/>
                            </p:stCondLst>
                            <p:childTnLst>
                              <p:par>
                                <p:cTn fill="hold" nodeType="after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500"/>
                                        <p:tgtEl>
                                          <p:spTgt spid="1229"/>
                                        </p:tgtEl>
                                      </p:cBhvr>
                                    </p:animEffect>
                                  </p:childTnLst>
                                </p:cTn>
                              </p:par>
                            </p:childTnLst>
                          </p:cTn>
                        </p:par>
                        <p:par>
                          <p:cTn fill="hold">
                            <p:stCondLst>
                              <p:cond delay="7501"/>
                            </p:stCondLst>
                            <p:childTnLst>
                              <p:par>
                                <p:cTn fill="hold" nodeType="afterEffect" presetClass="exit" presetID="10" presetSubtype="0">
                                  <p:stCondLst>
                                    <p:cond delay="0"/>
                                  </p:stCondLst>
                                  <p:childTnLst>
                                    <p:animEffect filter="fade" transition="out">
                                      <p:cBhvr>
                                        <p:cTn dur="500"/>
                                        <p:tgtEl>
                                          <p:spTgt spid="1229"/>
                                        </p:tgtEl>
                                      </p:cBhvr>
                                    </p:animEffect>
                                    <p:set>
                                      <p:cBhvr>
                                        <p:cTn dur="1" fill="hold">
                                          <p:stCondLst>
                                            <p:cond delay="500"/>
                                          </p:stCondLst>
                                        </p:cTn>
                                        <p:tgtEl>
                                          <p:spTgt spid="1229"/>
                                        </p:tgtEl>
                                        <p:attrNameLst>
                                          <p:attrName>style.visibility</p:attrName>
                                        </p:attrNameLst>
                                      </p:cBhvr>
                                      <p:to>
                                        <p:strVal val="hidden"/>
                                      </p:to>
                                    </p:set>
                                  </p:childTnLst>
                                </p:cTn>
                              </p:par>
                            </p:childTnLst>
                          </p:cTn>
                        </p:par>
                        <p:par>
                          <p:cTn fill="hold">
                            <p:stCondLst>
                              <p:cond delay="8001"/>
                            </p:stCondLst>
                            <p:childTnLst>
                              <p:par>
                                <p:cTn fill="hold" nodeType="afterEffect" presetClass="exit" presetID="10" presetSubtype="0">
                                  <p:stCondLst>
                                    <p:cond delay="0"/>
                                  </p:stCondLst>
                                  <p:childTnLst>
                                    <p:animEffect filter="fade" transition="out">
                                      <p:cBhvr>
                                        <p:cTn dur="500"/>
                                        <p:tgtEl>
                                          <p:spTgt spid="1218"/>
                                        </p:tgtEl>
                                      </p:cBhvr>
                                    </p:animEffect>
                                    <p:set>
                                      <p:cBhvr>
                                        <p:cTn dur="1" fill="hold">
                                          <p:stCondLst>
                                            <p:cond delay="500"/>
                                          </p:stCondLst>
                                        </p:cTn>
                                        <p:tgtEl>
                                          <p:spTgt spid="1218"/>
                                        </p:tgtEl>
                                        <p:attrNameLst>
                                          <p:attrName>style.visibility</p:attrName>
                                        </p:attrNameLst>
                                      </p:cBhvr>
                                      <p:to>
                                        <p:strVal val="hidden"/>
                                      </p:to>
                                    </p:set>
                                  </p:childTnLst>
                                </p:cTn>
                              </p:par>
                            </p:childTnLst>
                          </p:cTn>
                        </p:par>
                        <p:par>
                          <p:cTn fill="hold">
                            <p:stCondLst>
                              <p:cond delay="8501"/>
                            </p:stCondLst>
                            <p:childTnLst>
                              <p:par>
                                <p:cTn fill="hold" nodeType="afterEffect" presetClass="exit" presetID="10" presetSubtype="0">
                                  <p:stCondLst>
                                    <p:cond delay="0"/>
                                  </p:stCondLst>
                                  <p:childTnLst>
                                    <p:animEffect filter="fade" transition="out">
                                      <p:cBhvr>
                                        <p:cTn dur="500"/>
                                        <p:tgtEl>
                                          <p:spTgt spid="1219"/>
                                        </p:tgtEl>
                                      </p:cBhvr>
                                    </p:animEffect>
                                    <p:set>
                                      <p:cBhvr>
                                        <p:cTn dur="1" fill="hold">
                                          <p:stCondLst>
                                            <p:cond delay="500"/>
                                          </p:stCondLst>
                                        </p:cTn>
                                        <p:tgtEl>
                                          <p:spTgt spid="12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224"/>
                                        </p:tgtEl>
                                      </p:cBhvr>
                                    </p:animEffect>
                                    <p:set>
                                      <p:cBhvr>
                                        <p:cTn dur="1" fill="hold">
                                          <p:stCondLst>
                                            <p:cond delay="500"/>
                                          </p:stCondLst>
                                        </p:cTn>
                                        <p:tgtEl>
                                          <p:spTgt spid="12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32"/>
          <p:cNvSpPr/>
          <p:nvPr/>
        </p:nvSpPr>
        <p:spPr>
          <a:xfrm>
            <a:off x="587375" y="1267500"/>
            <a:ext cx="11257423" cy="1255043"/>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238" name="Google Shape;1238;p32"/>
          <p:cNvSpPr/>
          <p:nvPr/>
        </p:nvSpPr>
        <p:spPr>
          <a:xfrm>
            <a:off x="587375" y="2998849"/>
            <a:ext cx="11257423" cy="2288845"/>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239" name="Google Shape;1239;p32"/>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Exec – Execute a Command</a:t>
            </a:r>
            <a:endParaRPr/>
          </a:p>
        </p:txBody>
      </p:sp>
      <p:sp>
        <p:nvSpPr>
          <p:cNvPr id="1240" name="Google Shape;1240;p32"/>
          <p:cNvSpPr txBox="1"/>
          <p:nvPr/>
        </p:nvSpPr>
        <p:spPr>
          <a:xfrm>
            <a:off x="794572" y="1474750"/>
            <a:ext cx="3324452" cy="307736"/>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ps -a</a:t>
            </a:r>
            <a:endParaRPr sz="1800">
              <a:solidFill>
                <a:schemeClr val="dk1"/>
              </a:solidFill>
              <a:latin typeface="Consolas"/>
              <a:ea typeface="Consolas"/>
              <a:cs typeface="Consolas"/>
              <a:sym typeface="Consolas"/>
            </a:endParaRPr>
          </a:p>
        </p:txBody>
      </p:sp>
      <p:sp>
        <p:nvSpPr>
          <p:cNvPr id="1241" name="Google Shape;1241;p32"/>
          <p:cNvSpPr txBox="1"/>
          <p:nvPr/>
        </p:nvSpPr>
        <p:spPr>
          <a:xfrm>
            <a:off x="766749" y="3161449"/>
            <a:ext cx="5649133" cy="307777"/>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exec distracted_mcclintock cat /etc/hosts</a:t>
            </a:r>
            <a:endParaRPr sz="1400">
              <a:solidFill>
                <a:srgbClr val="D8D8D8"/>
              </a:solidFill>
              <a:latin typeface="Consolas"/>
              <a:ea typeface="Consolas"/>
              <a:cs typeface="Consolas"/>
              <a:sym typeface="Consolas"/>
            </a:endParaRPr>
          </a:p>
        </p:txBody>
      </p:sp>
      <p:pic>
        <p:nvPicPr>
          <p:cNvPr descr="Play" id="1242" name="Google Shape;1242;p32"/>
          <p:cNvPicPr preferRelativeResize="0"/>
          <p:nvPr/>
        </p:nvPicPr>
        <p:blipFill rotWithShape="1">
          <a:blip r:embed="rId3">
            <a:alphaModFix/>
          </a:blip>
          <a:srcRect b="0" l="0" r="0" t="0"/>
          <a:stretch/>
        </p:blipFill>
        <p:spPr>
          <a:xfrm>
            <a:off x="766749" y="1444770"/>
            <a:ext cx="355133" cy="355133"/>
          </a:xfrm>
          <a:prstGeom prst="rect">
            <a:avLst/>
          </a:prstGeom>
          <a:noFill/>
          <a:ln>
            <a:noFill/>
          </a:ln>
        </p:spPr>
      </p:pic>
      <p:sp>
        <p:nvSpPr>
          <p:cNvPr id="1243" name="Google Shape;1243;p32"/>
          <p:cNvSpPr/>
          <p:nvPr/>
        </p:nvSpPr>
        <p:spPr>
          <a:xfrm>
            <a:off x="794571" y="1816642"/>
            <a:ext cx="10870532" cy="502573"/>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chemeClr val="lt1"/>
                </a:solidFill>
                <a:latin typeface="Consolas"/>
                <a:ea typeface="Consolas"/>
                <a:cs typeface="Consolas"/>
                <a:sym typeface="Consolas"/>
              </a:rPr>
              <a:t>CONTAINER ID        IMAGE    COMMAND      CREATED             STATUS                     NAMES</a:t>
            </a:r>
            <a:endParaRPr sz="1800">
              <a:solidFill>
                <a:schemeClr val="dk1"/>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chemeClr val="lt1"/>
                </a:solidFill>
                <a:latin typeface="Consolas"/>
                <a:ea typeface="Consolas"/>
                <a:cs typeface="Consolas"/>
                <a:sym typeface="Consolas"/>
              </a:rPr>
              <a:t>538d037f94a7        ubuntu   "sleep 100“  6 seconds ago       Up 4 seconds               distracted_mcclintock</a:t>
            </a:r>
            <a:endParaRPr sz="1333">
              <a:solidFill>
                <a:schemeClr val="lt1"/>
              </a:solidFill>
              <a:latin typeface="Consolas"/>
              <a:ea typeface="Consolas"/>
              <a:cs typeface="Consolas"/>
              <a:sym typeface="Consolas"/>
            </a:endParaRPr>
          </a:p>
        </p:txBody>
      </p:sp>
      <p:pic>
        <p:nvPicPr>
          <p:cNvPr descr="Play" id="1244" name="Google Shape;1244;p32"/>
          <p:cNvPicPr preferRelativeResize="0"/>
          <p:nvPr/>
        </p:nvPicPr>
        <p:blipFill rotWithShape="1">
          <a:blip r:embed="rId3">
            <a:alphaModFix/>
          </a:blip>
          <a:srcRect b="0" l="0" r="0" t="0"/>
          <a:stretch/>
        </p:blipFill>
        <p:spPr>
          <a:xfrm>
            <a:off x="738928" y="3137770"/>
            <a:ext cx="355133" cy="355133"/>
          </a:xfrm>
          <a:prstGeom prst="rect">
            <a:avLst/>
          </a:prstGeom>
          <a:noFill/>
          <a:ln>
            <a:noFill/>
          </a:ln>
        </p:spPr>
      </p:pic>
      <p:sp>
        <p:nvSpPr>
          <p:cNvPr id="1245" name="Google Shape;1245;p32"/>
          <p:cNvSpPr/>
          <p:nvPr/>
        </p:nvSpPr>
        <p:spPr>
          <a:xfrm>
            <a:off x="766750" y="3484711"/>
            <a:ext cx="10870532" cy="1528175"/>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chemeClr val="lt1"/>
                </a:solidFill>
                <a:latin typeface="Consolas"/>
                <a:ea typeface="Consolas"/>
                <a:cs typeface="Consolas"/>
                <a:sym typeface="Consolas"/>
              </a:rPr>
              <a:t>127.0.0.1       localhost</a:t>
            </a:r>
            <a:endParaRPr sz="1800">
              <a:solidFill>
                <a:schemeClr val="dk1"/>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chemeClr val="lt1"/>
                </a:solidFill>
                <a:latin typeface="Consolas"/>
                <a:ea typeface="Consolas"/>
                <a:cs typeface="Consolas"/>
                <a:sym typeface="Consolas"/>
              </a:rPr>
              <a:t>::1     localhost ip6-localhost ip6-loopback</a:t>
            </a:r>
            <a:endParaRPr sz="1800">
              <a:solidFill>
                <a:schemeClr val="dk1"/>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chemeClr val="lt1"/>
                </a:solidFill>
                <a:latin typeface="Consolas"/>
                <a:ea typeface="Consolas"/>
                <a:cs typeface="Consolas"/>
                <a:sym typeface="Consolas"/>
              </a:rPr>
              <a:t>fe00::0 ip6-localnet</a:t>
            </a:r>
            <a:endParaRPr sz="1800">
              <a:solidFill>
                <a:schemeClr val="dk1"/>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chemeClr val="lt1"/>
                </a:solidFill>
                <a:latin typeface="Consolas"/>
                <a:ea typeface="Consolas"/>
                <a:cs typeface="Consolas"/>
                <a:sym typeface="Consolas"/>
              </a:rPr>
              <a:t>ff00::0 ip6-mcastprefix</a:t>
            </a:r>
            <a:endParaRPr sz="1800">
              <a:solidFill>
                <a:schemeClr val="dk1"/>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chemeClr val="lt1"/>
                </a:solidFill>
                <a:latin typeface="Consolas"/>
                <a:ea typeface="Consolas"/>
                <a:cs typeface="Consolas"/>
                <a:sym typeface="Consolas"/>
              </a:rPr>
              <a:t>ff02::1 ip6-allnodes</a:t>
            </a:r>
            <a:endParaRPr sz="1800">
              <a:solidFill>
                <a:schemeClr val="dk1"/>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chemeClr val="lt1"/>
                </a:solidFill>
                <a:latin typeface="Consolas"/>
                <a:ea typeface="Consolas"/>
                <a:cs typeface="Consolas"/>
                <a:sym typeface="Consolas"/>
              </a:rPr>
              <a:t>ff02::2 ip6-allrouters</a:t>
            </a:r>
            <a:endParaRPr sz="1800">
              <a:solidFill>
                <a:schemeClr val="dk1"/>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chemeClr val="lt1"/>
                </a:solidFill>
                <a:latin typeface="Consolas"/>
                <a:ea typeface="Consolas"/>
                <a:cs typeface="Consolas"/>
                <a:sym typeface="Consolas"/>
              </a:rPr>
              <a:t>172.18.0.2      538d037f94a7</a:t>
            </a:r>
            <a:endParaRPr sz="1800">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500"/>
                                        <p:tgtEl>
                                          <p:spTgt spid="1237"/>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238"/>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500"/>
                                        <p:tgtEl>
                                          <p:spTgt spid="1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43"/>
                                        </p:tgtEl>
                                        <p:attrNameLst>
                                          <p:attrName>style.visibility</p:attrName>
                                        </p:attrNameLst>
                                      </p:cBhvr>
                                      <p:to>
                                        <p:strVal val="visible"/>
                                      </p:to>
                                    </p:set>
                                    <p:animEffect filter="fade" transition="in">
                                      <p:cBhvr>
                                        <p:cTn dur="500"/>
                                        <p:tgtEl>
                                          <p:spTgt spid="1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500"/>
                                        <p:tgtEl>
                                          <p:spTgt spid="1238"/>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241"/>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500"/>
                                        <p:tgtEl>
                                          <p:spTgt spid="1244"/>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500"/>
                                        <p:tgtEl>
                                          <p:spTgt spid="1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33"/>
          <p:cNvSpPr/>
          <p:nvPr/>
        </p:nvSpPr>
        <p:spPr>
          <a:xfrm>
            <a:off x="587375" y="1267500"/>
            <a:ext cx="11257423" cy="1255043"/>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252" name="Google Shape;1252;p33"/>
          <p:cNvSpPr/>
          <p:nvPr/>
        </p:nvSpPr>
        <p:spPr>
          <a:xfrm>
            <a:off x="587375" y="2826691"/>
            <a:ext cx="11257423" cy="1255043"/>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253" name="Google Shape;1253;p33"/>
          <p:cNvSpPr/>
          <p:nvPr/>
        </p:nvSpPr>
        <p:spPr>
          <a:xfrm>
            <a:off x="587375" y="4385882"/>
            <a:ext cx="11257423" cy="893689"/>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254" name="Google Shape;1254;p33"/>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Run – Attach and Detach</a:t>
            </a:r>
            <a:endParaRPr/>
          </a:p>
        </p:txBody>
      </p:sp>
      <p:sp>
        <p:nvSpPr>
          <p:cNvPr id="1255" name="Google Shape;1255;p33"/>
          <p:cNvSpPr txBox="1"/>
          <p:nvPr/>
        </p:nvSpPr>
        <p:spPr>
          <a:xfrm>
            <a:off x="688373" y="1363127"/>
            <a:ext cx="4195086" cy="307777"/>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kodekloud/simple-webapp</a:t>
            </a:r>
            <a:endParaRPr sz="1400">
              <a:solidFill>
                <a:srgbClr val="D8D8D8"/>
              </a:solidFill>
              <a:latin typeface="Consolas"/>
              <a:ea typeface="Consolas"/>
              <a:cs typeface="Consolas"/>
              <a:sym typeface="Consolas"/>
            </a:endParaRPr>
          </a:p>
        </p:txBody>
      </p:sp>
      <p:sp>
        <p:nvSpPr>
          <p:cNvPr id="1256" name="Google Shape;1256;p33"/>
          <p:cNvSpPr txBox="1"/>
          <p:nvPr/>
        </p:nvSpPr>
        <p:spPr>
          <a:xfrm>
            <a:off x="734093" y="2964620"/>
            <a:ext cx="4576359" cy="307777"/>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–d kodekloud/simple-webapp</a:t>
            </a:r>
            <a:endParaRPr sz="1400">
              <a:solidFill>
                <a:srgbClr val="D8D8D8"/>
              </a:solidFill>
              <a:latin typeface="Consolas"/>
              <a:ea typeface="Consolas"/>
              <a:cs typeface="Consolas"/>
              <a:sym typeface="Consolas"/>
            </a:endParaRPr>
          </a:p>
        </p:txBody>
      </p:sp>
      <p:sp>
        <p:nvSpPr>
          <p:cNvPr id="1257" name="Google Shape;1257;p33"/>
          <p:cNvSpPr/>
          <p:nvPr/>
        </p:nvSpPr>
        <p:spPr>
          <a:xfrm>
            <a:off x="2147723" y="2964620"/>
            <a:ext cx="302217" cy="313931"/>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258" name="Google Shape;1258;p33"/>
          <p:cNvSpPr/>
          <p:nvPr/>
        </p:nvSpPr>
        <p:spPr>
          <a:xfrm>
            <a:off x="2147723" y="2964620"/>
            <a:ext cx="302217" cy="313931"/>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259" name="Google Shape;1259;p33"/>
          <p:cNvSpPr txBox="1"/>
          <p:nvPr/>
        </p:nvSpPr>
        <p:spPr>
          <a:xfrm>
            <a:off x="701973" y="4504813"/>
            <a:ext cx="3803321" cy="307777"/>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attach a043d</a:t>
            </a:r>
            <a:endParaRPr sz="1800">
              <a:solidFill>
                <a:schemeClr val="dk1"/>
              </a:solidFill>
              <a:latin typeface="Ubuntu"/>
              <a:ea typeface="Ubuntu"/>
              <a:cs typeface="Ubuntu"/>
              <a:sym typeface="Ubuntu"/>
            </a:endParaRPr>
          </a:p>
        </p:txBody>
      </p:sp>
      <p:sp>
        <p:nvSpPr>
          <p:cNvPr id="1260" name="Google Shape;1260;p33"/>
          <p:cNvSpPr/>
          <p:nvPr/>
        </p:nvSpPr>
        <p:spPr>
          <a:xfrm>
            <a:off x="688372" y="1705019"/>
            <a:ext cx="10870532" cy="707694"/>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This is a sample web application that displays a colored background.</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 Serving Flask app "app" (lazy loading)</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 Running on http://0.0.0.0:8080/ (Press CTRL+C to quit)</a:t>
            </a:r>
            <a:endParaRPr sz="1800">
              <a:solidFill>
                <a:srgbClr val="00FF00"/>
              </a:solidFill>
              <a:latin typeface="Ubuntu"/>
              <a:ea typeface="Ubuntu"/>
              <a:cs typeface="Ubuntu"/>
              <a:sym typeface="Ubuntu"/>
            </a:endParaRPr>
          </a:p>
        </p:txBody>
      </p:sp>
      <p:sp>
        <p:nvSpPr>
          <p:cNvPr id="1261" name="Google Shape;1261;p33"/>
          <p:cNvSpPr/>
          <p:nvPr/>
        </p:nvSpPr>
        <p:spPr>
          <a:xfrm>
            <a:off x="734093" y="3249771"/>
            <a:ext cx="10870532" cy="2974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a043d40f85fefa414254e4775f9336ea59e19e5cf597af5c554e0a35a1631118</a:t>
            </a:r>
            <a:endParaRPr sz="1800">
              <a:solidFill>
                <a:srgbClr val="00FF00"/>
              </a:solidFill>
              <a:latin typeface="Ubuntu"/>
              <a:ea typeface="Ubuntu"/>
              <a:cs typeface="Ubuntu"/>
              <a:sym typeface="Ubuntu"/>
            </a:endParaRPr>
          </a:p>
        </p:txBody>
      </p:sp>
      <p:pic>
        <p:nvPicPr>
          <p:cNvPr descr="Play" id="1262" name="Google Shape;1262;p33"/>
          <p:cNvPicPr preferRelativeResize="0"/>
          <p:nvPr/>
        </p:nvPicPr>
        <p:blipFill rotWithShape="1">
          <a:blip r:embed="rId3">
            <a:alphaModFix/>
          </a:blip>
          <a:srcRect b="0" l="0" r="0" t="0"/>
          <a:stretch/>
        </p:blipFill>
        <p:spPr>
          <a:xfrm>
            <a:off x="688372" y="1343732"/>
            <a:ext cx="355133" cy="355133"/>
          </a:xfrm>
          <a:prstGeom prst="rect">
            <a:avLst/>
          </a:prstGeom>
          <a:noFill/>
          <a:ln>
            <a:noFill/>
          </a:ln>
        </p:spPr>
      </p:pic>
      <p:pic>
        <p:nvPicPr>
          <p:cNvPr descr="Play" id="1263" name="Google Shape;1263;p33"/>
          <p:cNvPicPr preferRelativeResize="0"/>
          <p:nvPr/>
        </p:nvPicPr>
        <p:blipFill rotWithShape="1">
          <a:blip r:embed="rId3">
            <a:alphaModFix/>
          </a:blip>
          <a:srcRect b="0" l="0" r="0" t="0"/>
          <a:stretch/>
        </p:blipFill>
        <p:spPr>
          <a:xfrm>
            <a:off x="734093" y="2940941"/>
            <a:ext cx="355133" cy="355133"/>
          </a:xfrm>
          <a:prstGeom prst="rect">
            <a:avLst/>
          </a:prstGeom>
          <a:noFill/>
          <a:ln>
            <a:noFill/>
          </a:ln>
        </p:spPr>
      </p:pic>
      <p:pic>
        <p:nvPicPr>
          <p:cNvPr descr="Play" id="1264" name="Google Shape;1264;p33"/>
          <p:cNvPicPr preferRelativeResize="0"/>
          <p:nvPr/>
        </p:nvPicPr>
        <p:blipFill rotWithShape="1">
          <a:blip r:embed="rId3">
            <a:alphaModFix/>
          </a:blip>
          <a:srcRect b="0" l="0" r="0" t="0"/>
          <a:stretch/>
        </p:blipFill>
        <p:spPr>
          <a:xfrm>
            <a:off x="688372" y="4504813"/>
            <a:ext cx="355133" cy="355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500"/>
                                        <p:tgtEl>
                                          <p:spTgt spid="12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500"/>
                                        <p:tgtEl>
                                          <p:spTgt spid="1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500"/>
                                        <p:tgtEl>
                                          <p:spTgt spid="1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500"/>
                                        <p:tgtEl>
                                          <p:spTgt spid="1252"/>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500"/>
                                        <p:tgtEl>
                                          <p:spTgt spid="1263"/>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500"/>
                                        <p:tgtEl>
                                          <p:spTgt spid="1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1258"/>
                                        </p:tgtEl>
                                      </p:cBhvr>
                                    </p:animEffect>
                                    <p:set>
                                      <p:cBhvr>
                                        <p:cTn dur="1" fill="hold">
                                          <p:stCondLst>
                                            <p:cond delay="900"/>
                                          </p:stCondLst>
                                        </p:cTn>
                                        <p:tgtEl>
                                          <p:spTgt spid="12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500"/>
                                        <p:tgtEl>
                                          <p:spTgt spid="1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500"/>
                                        <p:tgtEl>
                                          <p:spTgt spid="1264"/>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1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64"/>
          <p:cNvSpPr/>
          <p:nvPr/>
        </p:nvSpPr>
        <p:spPr>
          <a:xfrm>
            <a:off x="2733554" y="1863012"/>
            <a:ext cx="6724891" cy="3298418"/>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1271" name="Google Shape;1271;p164"/>
          <p:cNvSpPr/>
          <p:nvPr/>
        </p:nvSpPr>
        <p:spPr>
          <a:xfrm rot="10800000">
            <a:off x="2449975" y="5106581"/>
            <a:ext cx="7292051" cy="219398"/>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1272" name="Google Shape;1272;p164"/>
          <p:cNvPicPr preferRelativeResize="0"/>
          <p:nvPr/>
        </p:nvPicPr>
        <p:blipFill rotWithShape="1">
          <a:blip r:embed="rId3">
            <a:alphaModFix/>
          </a:blip>
          <a:srcRect b="0" l="0" r="101" t="0"/>
          <a:stretch/>
        </p:blipFill>
        <p:spPr>
          <a:xfrm>
            <a:off x="2955402" y="2053558"/>
            <a:ext cx="6281196" cy="2917329"/>
          </a:xfrm>
          <a:prstGeom prst="roundRect">
            <a:avLst>
              <a:gd fmla="val 3400" name="adj"/>
            </a:avLst>
          </a:prstGeom>
          <a:noFill/>
          <a:ln>
            <a:noFill/>
          </a:ln>
        </p:spPr>
      </p:pic>
      <p:sp>
        <p:nvSpPr>
          <p:cNvPr id="1273" name="Google Shape;1273;p164"/>
          <p:cNvSpPr txBox="1"/>
          <p:nvPr/>
        </p:nvSpPr>
        <p:spPr>
          <a:xfrm>
            <a:off x="2733555" y="742464"/>
            <a:ext cx="6724800" cy="908100"/>
          </a:xfrm>
          <a:prstGeom prst="rect">
            <a:avLst/>
          </a:prstGeom>
          <a:noFill/>
          <a:ln>
            <a:noFill/>
          </a:ln>
        </p:spPr>
        <p:txBody>
          <a:bodyPr anchorCtr="0" anchor="t" bIns="22850" lIns="45700" spcFirstLastPara="1" rIns="45700" wrap="square" tIns="22850">
            <a:spAutoFit/>
          </a:bodyPr>
          <a:lstStyle/>
          <a:p>
            <a:pPr indent="0" lvl="0" marL="0" marR="0" rtl="0" algn="l">
              <a:spcBef>
                <a:spcPts val="0"/>
              </a:spcBef>
              <a:spcAft>
                <a:spcPts val="0"/>
              </a:spcAft>
              <a:buClr>
                <a:srgbClr val="000000"/>
              </a:buClr>
              <a:buFont typeface="Arial"/>
              <a:buNone/>
            </a:pPr>
            <a:r>
              <a:rPr lang="en-US" sz="2400">
                <a:solidFill>
                  <a:schemeClr val="dk1"/>
                </a:solidFill>
                <a:latin typeface="Ubuntu"/>
                <a:ea typeface="Ubuntu"/>
                <a:cs typeface="Ubuntu"/>
                <a:sym typeface="Ubuntu"/>
              </a:rPr>
              <a:t>It's time to do a hands-on lab on</a:t>
            </a:r>
            <a:endParaRPr i="0" sz="2400">
              <a:solidFill>
                <a:schemeClr val="dk1"/>
              </a:solidFill>
              <a:latin typeface="Ubuntu"/>
              <a:ea typeface="Ubuntu"/>
              <a:cs typeface="Ubuntu"/>
              <a:sym typeface="Ubuntu"/>
            </a:endParaRPr>
          </a:p>
          <a:p>
            <a:pPr indent="0" lvl="0" marL="0" marR="0" rtl="0" algn="l">
              <a:spcBef>
                <a:spcPts val="0"/>
              </a:spcBef>
              <a:spcAft>
                <a:spcPts val="0"/>
              </a:spcAft>
              <a:buNone/>
            </a:pPr>
            <a:r>
              <a:rPr b="1" lang="en-US" sz="3200">
                <a:solidFill>
                  <a:srgbClr val="3966F1"/>
                </a:solidFill>
                <a:latin typeface="Ubuntu"/>
                <a:ea typeface="Ubuntu"/>
                <a:cs typeface="Ubuntu"/>
                <a:sym typeface="Ubuntu"/>
              </a:rPr>
              <a:t>Basic Docker Commands</a:t>
            </a:r>
            <a:endParaRPr i="0" sz="3200">
              <a:solidFill>
                <a:schemeClr val="dk1"/>
              </a:solidFill>
              <a:latin typeface="Ubuntu"/>
              <a:ea typeface="Ubuntu"/>
              <a:cs typeface="Ubuntu"/>
              <a:sym typeface="Ubuntu"/>
            </a:endParaRPr>
          </a:p>
        </p:txBody>
      </p:sp>
      <p:sp>
        <p:nvSpPr>
          <p:cNvPr id="1274" name="Google Shape;1274;p164"/>
          <p:cNvSpPr txBox="1"/>
          <p:nvPr/>
        </p:nvSpPr>
        <p:spPr>
          <a:xfrm>
            <a:off x="2449254" y="5528691"/>
            <a:ext cx="7293608" cy="292388"/>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rgbClr val="3966F1"/>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rgbClr val="3966F1"/>
              </a:solidFill>
              <a:latin typeface="Ubuntu"/>
              <a:ea typeface="Ubuntu"/>
              <a:cs typeface="Ubuntu"/>
              <a:sym typeface="Ubuntu"/>
              <a:hlinkClick r:id="rId5">
                <a:extLst>
                  <a:ext uri="{A12FA001-AC4F-418D-AE19-62706E023703}">
                    <ahyp:hlinkClr val="tx"/>
                  </a:ext>
                </a:extLst>
              </a:hlinkClic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35"/>
          <p:cNvSpPr txBox="1"/>
          <p:nvPr>
            <p:ph idx="1" type="body"/>
          </p:nvPr>
        </p:nvSpPr>
        <p:spPr>
          <a:xfrm>
            <a:off x="1924050" y="3159125"/>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Docker Run Commands</a:t>
            </a:r>
            <a:endParaRPr/>
          </a:p>
        </p:txBody>
      </p:sp>
    </p:spTree>
  </p:cSld>
  <p:clrMapOvr>
    <a:masterClrMapping/>
  </p:clrMapOvr>
  <p:transition spd="slow">
    <p:wipe dir="l"/>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36"/>
          <p:cNvSpPr/>
          <p:nvPr/>
        </p:nvSpPr>
        <p:spPr>
          <a:xfrm>
            <a:off x="587375" y="1267500"/>
            <a:ext cx="11257423" cy="2436563"/>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291" name="Google Shape;1291;p36"/>
          <p:cNvSpPr/>
          <p:nvPr/>
        </p:nvSpPr>
        <p:spPr>
          <a:xfrm>
            <a:off x="587375" y="3968024"/>
            <a:ext cx="11257423" cy="2436563"/>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292" name="Google Shape;1292;p36"/>
          <p:cNvSpPr/>
          <p:nvPr/>
        </p:nvSpPr>
        <p:spPr>
          <a:xfrm>
            <a:off x="873272" y="1760723"/>
            <a:ext cx="10870532" cy="1733295"/>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Using default tag: latest</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latest: Pulling from library/redis</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f5d23c7fed46: Pull complete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Status: Downloaded newer image for redis:latest</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dk1"/>
              </a:buClr>
              <a:buSzPts val="1333"/>
              <a:buFont typeface="Ubuntu"/>
              <a:buNone/>
            </a:pPr>
            <a:r>
              <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1:C 31 Jul 2019 09:02:32.624 # oO0OoO0OoO0Oo Redis is starting oO0OoO0OoO0Oo</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1:C 31 Jul 2019 09:02:32.624 # Redis version=5.0.5, bits=64, commit=00000000, modified=0, pid=1, just started</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1:M 31 Jul 2019 09:02:32.626 # Server initialized</a:t>
            </a:r>
            <a:endParaRPr sz="1800">
              <a:solidFill>
                <a:srgbClr val="00FF00"/>
              </a:solidFill>
              <a:latin typeface="Ubuntu"/>
              <a:ea typeface="Ubuntu"/>
              <a:cs typeface="Ubuntu"/>
              <a:sym typeface="Ubuntu"/>
            </a:endParaRPr>
          </a:p>
        </p:txBody>
      </p:sp>
      <p:sp>
        <p:nvSpPr>
          <p:cNvPr id="1293" name="Google Shape;1293;p36"/>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Run – Tag</a:t>
            </a:r>
            <a:endParaRPr/>
          </a:p>
        </p:txBody>
      </p:sp>
      <p:sp>
        <p:nvSpPr>
          <p:cNvPr id="1294" name="Google Shape;1294;p36"/>
          <p:cNvSpPr txBox="1"/>
          <p:nvPr/>
        </p:nvSpPr>
        <p:spPr>
          <a:xfrm>
            <a:off x="873273" y="1418831"/>
            <a:ext cx="3324452" cy="313932"/>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docker run redis</a:t>
            </a:r>
            <a:endParaRPr sz="1400">
              <a:solidFill>
                <a:srgbClr val="D8D8D8"/>
              </a:solidFill>
              <a:latin typeface="Consolas"/>
              <a:ea typeface="Consolas"/>
              <a:cs typeface="Consolas"/>
              <a:sym typeface="Consolas"/>
            </a:endParaRPr>
          </a:p>
        </p:txBody>
      </p:sp>
      <p:sp>
        <p:nvSpPr>
          <p:cNvPr id="1295" name="Google Shape;1295;p36"/>
          <p:cNvSpPr txBox="1"/>
          <p:nvPr/>
        </p:nvSpPr>
        <p:spPr>
          <a:xfrm>
            <a:off x="873273" y="4189080"/>
            <a:ext cx="3324452" cy="313932"/>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docker run redis:4.0</a:t>
            </a:r>
            <a:endParaRPr sz="1800">
              <a:solidFill>
                <a:schemeClr val="dk1"/>
              </a:solidFill>
              <a:latin typeface="Ubuntu"/>
              <a:ea typeface="Ubuntu"/>
              <a:cs typeface="Ubuntu"/>
              <a:sym typeface="Ubuntu"/>
            </a:endParaRPr>
          </a:p>
        </p:txBody>
      </p:sp>
      <p:sp>
        <p:nvSpPr>
          <p:cNvPr id="1296" name="Google Shape;1296;p36"/>
          <p:cNvSpPr/>
          <p:nvPr/>
        </p:nvSpPr>
        <p:spPr>
          <a:xfrm>
            <a:off x="1968016" y="4245651"/>
            <a:ext cx="1070132" cy="216000"/>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297" name="Google Shape;1297;p36"/>
          <p:cNvSpPr/>
          <p:nvPr/>
        </p:nvSpPr>
        <p:spPr>
          <a:xfrm>
            <a:off x="1968016" y="4245651"/>
            <a:ext cx="1070132" cy="216000"/>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298" name="Google Shape;1298;p36"/>
          <p:cNvSpPr/>
          <p:nvPr/>
        </p:nvSpPr>
        <p:spPr>
          <a:xfrm>
            <a:off x="2647300" y="1799292"/>
            <a:ext cx="836599" cy="216000"/>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299" name="Google Shape;1299;p36"/>
          <p:cNvSpPr/>
          <p:nvPr/>
        </p:nvSpPr>
        <p:spPr>
          <a:xfrm>
            <a:off x="2647300" y="1799292"/>
            <a:ext cx="836599" cy="216000"/>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00" name="Google Shape;1300;p36"/>
          <p:cNvSpPr/>
          <p:nvPr/>
        </p:nvSpPr>
        <p:spPr>
          <a:xfrm>
            <a:off x="3473013" y="4133469"/>
            <a:ext cx="1224366" cy="283435"/>
          </a:xfrm>
          <a:prstGeom prst="wedgeRoundRectCallout">
            <a:avLst>
              <a:gd fmla="val -60707" name="adj1"/>
              <a:gd fmla="val 28762" name="adj2"/>
              <a:gd fmla="val 16667" name="adj3"/>
            </a:avLst>
          </a:prstGeom>
          <a:solidFill>
            <a:schemeClr val="accent2">
              <a:alpha val="49411"/>
            </a:schemeClr>
          </a:soli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wentieth Century"/>
              <a:buNone/>
            </a:pPr>
            <a:r>
              <a:rPr b="0" i="0" lang="en-US" sz="1400" u="none" cap="none" strike="noStrike">
                <a:solidFill>
                  <a:srgbClr val="FFFFFF"/>
                </a:solidFill>
                <a:latin typeface="Ubuntu"/>
                <a:ea typeface="Ubuntu"/>
                <a:cs typeface="Ubuntu"/>
                <a:sym typeface="Ubuntu"/>
              </a:rPr>
              <a:t>TAG</a:t>
            </a:r>
            <a:endParaRPr sz="1800">
              <a:solidFill>
                <a:schemeClr val="dk1"/>
              </a:solidFill>
              <a:latin typeface="Ubuntu"/>
              <a:ea typeface="Ubuntu"/>
              <a:cs typeface="Ubuntu"/>
              <a:sym typeface="Ubuntu"/>
            </a:endParaRPr>
          </a:p>
        </p:txBody>
      </p:sp>
      <p:sp>
        <p:nvSpPr>
          <p:cNvPr id="1301" name="Google Shape;1301;p36"/>
          <p:cNvSpPr/>
          <p:nvPr/>
        </p:nvSpPr>
        <p:spPr>
          <a:xfrm>
            <a:off x="3860780" y="3024443"/>
            <a:ext cx="1870099" cy="214849"/>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02" name="Google Shape;1302;p36"/>
          <p:cNvSpPr/>
          <p:nvPr/>
        </p:nvSpPr>
        <p:spPr>
          <a:xfrm>
            <a:off x="3860780" y="3024443"/>
            <a:ext cx="1870099" cy="214849"/>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03" name="Google Shape;1303;p36"/>
          <p:cNvSpPr/>
          <p:nvPr/>
        </p:nvSpPr>
        <p:spPr>
          <a:xfrm>
            <a:off x="873272" y="4483380"/>
            <a:ext cx="10870532" cy="1733295"/>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Unable to find image 'redis:4.0' locally</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4.0: Pulling from library/redis</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e44f086c03a2: Pull complete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Status: Downloaded newer image for redis:4.0</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dk1"/>
              </a:buClr>
              <a:buSzPts val="1333"/>
              <a:buFont typeface="Ubuntu"/>
              <a:buNone/>
            </a:pPr>
            <a:r>
              <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1:C 31 Jul 09:02:56.527 # oO0OoO0OoO0Oo Redis is starting oO0OoO0OoO0Oo</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1:C 31 Jul 09:02:56.527 # Redis version=4.0.14, bits=64, commit=00000000, modified=0, pid=1, just started</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1:M 31 Jul 09:02:56.530 # Server initialized</a:t>
            </a:r>
            <a:endParaRPr sz="1800">
              <a:solidFill>
                <a:srgbClr val="00FF00"/>
              </a:solidFill>
              <a:latin typeface="Ubuntu"/>
              <a:ea typeface="Ubuntu"/>
              <a:cs typeface="Ubuntu"/>
              <a:sym typeface="Ubuntu"/>
            </a:endParaRPr>
          </a:p>
        </p:txBody>
      </p:sp>
      <p:sp>
        <p:nvSpPr>
          <p:cNvPr id="1304" name="Google Shape;1304;p36"/>
          <p:cNvSpPr/>
          <p:nvPr/>
        </p:nvSpPr>
        <p:spPr>
          <a:xfrm>
            <a:off x="3896928" y="5770596"/>
            <a:ext cx="1468783" cy="216000"/>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05" name="Google Shape;1305;p36"/>
          <p:cNvSpPr/>
          <p:nvPr/>
        </p:nvSpPr>
        <p:spPr>
          <a:xfrm>
            <a:off x="3896928" y="5750964"/>
            <a:ext cx="1468783" cy="216000"/>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500"/>
                                        <p:tgtEl>
                                          <p:spTgt spid="1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500"/>
                                        <p:tgtEl>
                                          <p:spTgt spid="1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9"/>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900"/>
                                        <p:tgtEl>
                                          <p:spTgt spid="1299"/>
                                        </p:tgtEl>
                                      </p:cBhvr>
                                    </p:animEffect>
                                    <p:set>
                                      <p:cBhvr>
                                        <p:cTn dur="1" fill="hold">
                                          <p:stCondLst>
                                            <p:cond delay="900"/>
                                          </p:stCondLst>
                                        </p:cTn>
                                        <p:tgtEl>
                                          <p:spTgt spid="12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900"/>
                                        <p:tgtEl>
                                          <p:spTgt spid="1302"/>
                                        </p:tgtEl>
                                      </p:cBhvr>
                                    </p:animEffect>
                                    <p:set>
                                      <p:cBhvr>
                                        <p:cTn dur="1" fill="hold">
                                          <p:stCondLst>
                                            <p:cond delay="900"/>
                                          </p:stCondLst>
                                        </p:cTn>
                                        <p:tgtEl>
                                          <p:spTgt spid="13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500"/>
                                        <p:tgtEl>
                                          <p:spTgt spid="1291"/>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295"/>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500"/>
                                        <p:tgtEl>
                                          <p:spTgt spid="1303"/>
                                        </p:tgtEl>
                                      </p:cBhvr>
                                    </p:animEffec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900"/>
                                        <p:tgtEl>
                                          <p:spTgt spid="1297"/>
                                        </p:tgtEl>
                                      </p:cBhvr>
                                    </p:animEffect>
                                    <p:set>
                                      <p:cBhvr>
                                        <p:cTn dur="1" fill="hold">
                                          <p:stCondLst>
                                            <p:cond delay="900"/>
                                          </p:stCondLst>
                                        </p:cTn>
                                        <p:tgtEl>
                                          <p:spTgt spid="1297"/>
                                        </p:tgtEl>
                                        <p:attrNameLst>
                                          <p:attrName>style.visibility</p:attrName>
                                        </p:attrNameLst>
                                      </p:cBhvr>
                                      <p:to>
                                        <p:strVal val="hidden"/>
                                      </p:to>
                                    </p:set>
                                  </p:childTnLst>
                                </p:cTn>
                              </p:par>
                            </p:childTnLst>
                          </p:cTn>
                        </p:par>
                        <p:par>
                          <p:cTn fill="hold">
                            <p:stCondLst>
                              <p:cond delay="901"/>
                            </p:stCondLst>
                            <p:childTnLst>
                              <p:par>
                                <p:cTn fill="hold" nodeType="after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
                                        <p:tgtEl>
                                          <p:spTgt spid="1290"/>
                                        </p:tgtEl>
                                      </p:cBhvr>
                                    </p:animEffec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1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5"/>
                                        </p:tgtEl>
                                        <p:attrNameLst>
                                          <p:attrName>style.visibility</p:attrName>
                                        </p:attrNameLst>
                                      </p:cBhvr>
                                      <p:to>
                                        <p:strVal val="visible"/>
                                      </p:to>
                                    </p:set>
                                  </p:childTnLst>
                                </p:cTn>
                              </p:par>
                            </p:childTnLst>
                          </p:cTn>
                        </p:par>
                        <p:par>
                          <p:cTn fill="hold">
                            <p:stCondLst>
                              <p:cond delay="1002"/>
                            </p:stCondLst>
                            <p:childTnLst>
                              <p:par>
                                <p:cTn fill="hold" nodeType="afterEffect" presetClass="exit" presetID="10" presetSubtype="0">
                                  <p:stCondLst>
                                    <p:cond delay="0"/>
                                  </p:stCondLst>
                                  <p:childTnLst>
                                    <p:animEffect filter="fade" transition="out">
                                      <p:cBhvr>
                                        <p:cTn dur="900"/>
                                        <p:tgtEl>
                                          <p:spTgt spid="1305"/>
                                        </p:tgtEl>
                                      </p:cBhvr>
                                    </p:animEffect>
                                    <p:set>
                                      <p:cBhvr>
                                        <p:cTn dur="1" fill="hold">
                                          <p:stCondLst>
                                            <p:cond delay="900"/>
                                          </p:stCondLst>
                                        </p:cTn>
                                        <p:tgtEl>
                                          <p:spTgt spid="130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
          <p:cNvSpPr/>
          <p:nvPr/>
        </p:nvSpPr>
        <p:spPr>
          <a:xfrm flipH="1" rot="10800000">
            <a:off x="-3280228" y="4981614"/>
            <a:ext cx="15559314" cy="1891059"/>
          </a:xfrm>
          <a:custGeom>
            <a:rect b="b" l="l" r="r" t="t"/>
            <a:pathLst>
              <a:path extrusionOk="0" h="1557396" w="12187234">
                <a:moveTo>
                  <a:pt x="687930" y="1557396"/>
                </a:moveTo>
                <a:cubicBezTo>
                  <a:pt x="1187545" y="1557396"/>
                  <a:pt x="1072249" y="1110051"/>
                  <a:pt x="1587238" y="1110051"/>
                </a:cubicBezTo>
                <a:cubicBezTo>
                  <a:pt x="2086853" y="1110051"/>
                  <a:pt x="1990773" y="1557396"/>
                  <a:pt x="2486546" y="1557396"/>
                </a:cubicBezTo>
                <a:cubicBezTo>
                  <a:pt x="2986161" y="1557396"/>
                  <a:pt x="2820904" y="1110051"/>
                  <a:pt x="3385854" y="1110051"/>
                </a:cubicBezTo>
                <a:cubicBezTo>
                  <a:pt x="3885469" y="1110051"/>
                  <a:pt x="3789390" y="1557396"/>
                  <a:pt x="4285162" y="1557396"/>
                </a:cubicBezTo>
                <a:cubicBezTo>
                  <a:pt x="4784778" y="1557396"/>
                  <a:pt x="4619520" y="1110051"/>
                  <a:pt x="5184471" y="1110051"/>
                </a:cubicBezTo>
                <a:cubicBezTo>
                  <a:pt x="5684086" y="1110051"/>
                  <a:pt x="5588006" y="1557396"/>
                  <a:pt x="6083778" y="1557396"/>
                </a:cubicBezTo>
                <a:cubicBezTo>
                  <a:pt x="6583394" y="1557396"/>
                  <a:pt x="6418137" y="1110051"/>
                  <a:pt x="6983087" y="1110051"/>
                </a:cubicBezTo>
                <a:cubicBezTo>
                  <a:pt x="7482702" y="1110051"/>
                  <a:pt x="7386622" y="1557396"/>
                  <a:pt x="7882394" y="1557396"/>
                </a:cubicBezTo>
                <a:cubicBezTo>
                  <a:pt x="8382010" y="1557396"/>
                  <a:pt x="8216752" y="1110051"/>
                  <a:pt x="8781702" y="1110051"/>
                </a:cubicBezTo>
                <a:cubicBezTo>
                  <a:pt x="9281318" y="1110051"/>
                  <a:pt x="9185238" y="1557396"/>
                  <a:pt x="9681010" y="1557396"/>
                </a:cubicBezTo>
                <a:cubicBezTo>
                  <a:pt x="10180626" y="1557396"/>
                  <a:pt x="10015368" y="1110051"/>
                  <a:pt x="10580318" y="1110051"/>
                </a:cubicBezTo>
                <a:cubicBezTo>
                  <a:pt x="11079934" y="1110051"/>
                  <a:pt x="10983854" y="1557396"/>
                  <a:pt x="11479626" y="1557396"/>
                </a:cubicBezTo>
                <a:cubicBezTo>
                  <a:pt x="11885564" y="1557396"/>
                  <a:pt x="11852581" y="1262078"/>
                  <a:pt x="12128968" y="1151334"/>
                </a:cubicBezTo>
                <a:lnTo>
                  <a:pt x="12187234" y="1132868"/>
                </a:lnTo>
                <a:lnTo>
                  <a:pt x="12187234" y="0"/>
                </a:lnTo>
                <a:lnTo>
                  <a:pt x="0" y="0"/>
                </a:lnTo>
                <a:lnTo>
                  <a:pt x="0" y="1144464"/>
                </a:lnTo>
                <a:lnTo>
                  <a:pt x="91033" y="1192943"/>
                </a:lnTo>
                <a:cubicBezTo>
                  <a:pt x="280190" y="1323209"/>
                  <a:pt x="328110" y="1557396"/>
                  <a:pt x="687930" y="155739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552" name="Google Shape;552;p2"/>
          <p:cNvSpPr txBox="1"/>
          <p:nvPr/>
        </p:nvSpPr>
        <p:spPr>
          <a:xfrm>
            <a:off x="4080694" y="440787"/>
            <a:ext cx="4025846"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9600"/>
              <a:buFont typeface="Montserrat ExtraBold"/>
              <a:buNone/>
            </a:pPr>
            <a:r>
              <a:rPr b="0" i="0" lang="en-US" sz="9600" u="none" cap="none" strike="noStrike">
                <a:solidFill>
                  <a:schemeClr val="lt1"/>
                </a:solidFill>
                <a:latin typeface="Montserrat ExtraBold"/>
                <a:ea typeface="Montserrat ExtraBold"/>
                <a:cs typeface="Montserrat ExtraBold"/>
                <a:sym typeface="Montserrat ExtraBold"/>
              </a:rPr>
              <a:t>docker</a:t>
            </a:r>
            <a:endParaRPr b="0" i="0" sz="9600" u="none" cap="none" strike="noStrike">
              <a:solidFill>
                <a:schemeClr val="accent1"/>
              </a:solidFill>
              <a:latin typeface="Montserrat ExtraBold"/>
              <a:ea typeface="Montserrat ExtraBold"/>
              <a:cs typeface="Montserrat ExtraBold"/>
              <a:sym typeface="Montserrat ExtraBold"/>
            </a:endParaRPr>
          </a:p>
        </p:txBody>
      </p:sp>
      <p:sp>
        <p:nvSpPr>
          <p:cNvPr id="553" name="Google Shape;553;p2"/>
          <p:cNvSpPr txBox="1"/>
          <p:nvPr/>
        </p:nvSpPr>
        <p:spPr>
          <a:xfrm>
            <a:off x="2681748" y="1580464"/>
            <a:ext cx="6823737" cy="736997"/>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chemeClr val="lt1"/>
              </a:buClr>
              <a:buSzPts val="3600"/>
              <a:buFont typeface="Quattrocento Sans"/>
              <a:buNone/>
            </a:pPr>
            <a:r>
              <a:rPr b="0" i="0" lang="en-US" sz="3600" u="none" cap="none" strike="noStrike">
                <a:solidFill>
                  <a:schemeClr val="lt1"/>
                </a:solidFill>
                <a:latin typeface="Quattrocento Sans"/>
                <a:ea typeface="Quattrocento Sans"/>
                <a:cs typeface="Quattrocento Sans"/>
                <a:sym typeface="Quattrocento Sans"/>
              </a:rPr>
              <a:t>for beginners</a:t>
            </a:r>
            <a:endParaRPr b="0" i="0" sz="1800" u="none" cap="none" strike="noStrike">
              <a:solidFill>
                <a:schemeClr val="dk1"/>
              </a:solidFill>
              <a:latin typeface="Ubuntu"/>
              <a:ea typeface="Ubuntu"/>
              <a:cs typeface="Ubuntu"/>
              <a:sym typeface="Ubuntu"/>
            </a:endParaRPr>
          </a:p>
        </p:txBody>
      </p:sp>
      <p:pic>
        <p:nvPicPr>
          <p:cNvPr descr=" dust STICKER" id="554" name="Google Shape;554;p2"/>
          <p:cNvPicPr preferRelativeResize="0"/>
          <p:nvPr/>
        </p:nvPicPr>
        <p:blipFill rotWithShape="1">
          <a:blip r:embed="rId3">
            <a:alphaModFix/>
          </a:blip>
          <a:srcRect b="0" l="0" r="0" t="0"/>
          <a:stretch/>
        </p:blipFill>
        <p:spPr>
          <a:xfrm>
            <a:off x="4767250" y="3275912"/>
            <a:ext cx="1924050" cy="1028701"/>
          </a:xfrm>
          <a:prstGeom prst="rect">
            <a:avLst/>
          </a:prstGeom>
          <a:noFill/>
          <a:ln>
            <a:noFill/>
          </a:ln>
        </p:spPr>
      </p:pic>
      <p:pic>
        <p:nvPicPr>
          <p:cNvPr descr=" dust STICKER" id="555" name="Google Shape;555;p2"/>
          <p:cNvPicPr preferRelativeResize="0"/>
          <p:nvPr/>
        </p:nvPicPr>
        <p:blipFill rotWithShape="1">
          <a:blip r:embed="rId3">
            <a:alphaModFix/>
          </a:blip>
          <a:srcRect b="0" l="0" r="0" t="0"/>
          <a:stretch/>
        </p:blipFill>
        <p:spPr>
          <a:xfrm>
            <a:off x="5929436" y="2833156"/>
            <a:ext cx="1924050" cy="1028701"/>
          </a:xfrm>
          <a:prstGeom prst="rect">
            <a:avLst/>
          </a:prstGeom>
          <a:noFill/>
          <a:ln>
            <a:noFill/>
          </a:ln>
        </p:spPr>
      </p:pic>
      <p:pic>
        <p:nvPicPr>
          <p:cNvPr descr=" dust STICKER" id="556" name="Google Shape;556;p2"/>
          <p:cNvPicPr preferRelativeResize="0"/>
          <p:nvPr/>
        </p:nvPicPr>
        <p:blipFill rotWithShape="1">
          <a:blip r:embed="rId3">
            <a:alphaModFix/>
          </a:blip>
          <a:srcRect b="0" l="0" r="0" t="0"/>
          <a:stretch/>
        </p:blipFill>
        <p:spPr>
          <a:xfrm>
            <a:off x="4424328" y="3889774"/>
            <a:ext cx="1924050" cy="1028701"/>
          </a:xfrm>
          <a:prstGeom prst="rect">
            <a:avLst/>
          </a:prstGeom>
          <a:noFill/>
          <a:ln>
            <a:noFill/>
          </a:ln>
        </p:spPr>
      </p:pic>
      <p:grpSp>
        <p:nvGrpSpPr>
          <p:cNvPr id="557" name="Google Shape;557;p2"/>
          <p:cNvGrpSpPr/>
          <p:nvPr/>
        </p:nvGrpSpPr>
        <p:grpSpPr>
          <a:xfrm>
            <a:off x="3130991" y="2673136"/>
            <a:ext cx="6657703" cy="3938186"/>
            <a:chOff x="3080657" y="990600"/>
            <a:chExt cx="6657703" cy="3938186"/>
          </a:xfrm>
        </p:grpSpPr>
        <p:pic>
          <p:nvPicPr>
            <p:cNvPr id="558" name="Google Shape;558;p2"/>
            <p:cNvPicPr preferRelativeResize="0"/>
            <p:nvPr/>
          </p:nvPicPr>
          <p:blipFill rotWithShape="1">
            <a:blip r:embed="rId4">
              <a:alphaModFix/>
            </a:blip>
            <a:srcRect b="0" l="0" r="0" t="0"/>
            <a:stretch/>
          </p:blipFill>
          <p:spPr>
            <a:xfrm>
              <a:off x="3080657" y="2842260"/>
              <a:ext cx="6657703" cy="2086526"/>
            </a:xfrm>
            <a:prstGeom prst="rect">
              <a:avLst/>
            </a:prstGeom>
            <a:noFill/>
            <a:ln>
              <a:noFill/>
            </a:ln>
          </p:spPr>
        </p:pic>
        <p:pic>
          <p:nvPicPr>
            <p:cNvPr id="559" name="Google Shape;559;p2"/>
            <p:cNvPicPr preferRelativeResize="0"/>
            <p:nvPr/>
          </p:nvPicPr>
          <p:blipFill rotWithShape="1">
            <a:blip r:embed="rId5">
              <a:alphaModFix/>
            </a:blip>
            <a:srcRect b="0" l="0" r="0" t="0"/>
            <a:stretch/>
          </p:blipFill>
          <p:spPr>
            <a:xfrm>
              <a:off x="7513320" y="990600"/>
              <a:ext cx="2225040" cy="3938186"/>
            </a:xfrm>
            <a:prstGeom prst="rect">
              <a:avLst/>
            </a:prstGeom>
            <a:noFill/>
            <a:ln>
              <a:noFill/>
            </a:ln>
          </p:spPr>
        </p:pic>
      </p:grpSp>
      <p:pic>
        <p:nvPicPr>
          <p:cNvPr id="560" name="Google Shape;560;p2"/>
          <p:cNvPicPr preferRelativeResize="0"/>
          <p:nvPr/>
        </p:nvPicPr>
        <p:blipFill rotWithShape="1">
          <a:blip r:embed="rId6">
            <a:alphaModFix/>
          </a:blip>
          <a:srcRect b="0" l="0" r="0" t="-107"/>
          <a:stretch/>
        </p:blipFill>
        <p:spPr>
          <a:xfrm>
            <a:off x="6847374" y="3846616"/>
            <a:ext cx="716280" cy="678180"/>
          </a:xfrm>
          <a:prstGeom prst="rect">
            <a:avLst/>
          </a:prstGeom>
          <a:noFill/>
          <a:ln>
            <a:noFill/>
          </a:ln>
        </p:spPr>
      </p:pic>
      <p:pic>
        <p:nvPicPr>
          <p:cNvPr id="561" name="Google Shape;561;p2"/>
          <p:cNvPicPr preferRelativeResize="0"/>
          <p:nvPr/>
        </p:nvPicPr>
        <p:blipFill rotWithShape="1">
          <a:blip r:embed="rId7">
            <a:alphaModFix/>
          </a:blip>
          <a:srcRect b="0" l="0" r="0" t="0"/>
          <a:stretch/>
        </p:blipFill>
        <p:spPr>
          <a:xfrm>
            <a:off x="6176814" y="3870747"/>
            <a:ext cx="685800" cy="655319"/>
          </a:xfrm>
          <a:prstGeom prst="rect">
            <a:avLst/>
          </a:prstGeom>
          <a:noFill/>
          <a:ln>
            <a:noFill/>
          </a:ln>
        </p:spPr>
      </p:pic>
      <p:pic>
        <p:nvPicPr>
          <p:cNvPr id="562" name="Google Shape;562;p2"/>
          <p:cNvPicPr preferRelativeResize="0"/>
          <p:nvPr/>
        </p:nvPicPr>
        <p:blipFill rotWithShape="1">
          <a:blip r:embed="rId7">
            <a:alphaModFix/>
          </a:blip>
          <a:srcRect b="0" l="0" r="0" t="0"/>
          <a:stretch/>
        </p:blipFill>
        <p:spPr>
          <a:xfrm>
            <a:off x="6877854" y="3216697"/>
            <a:ext cx="685800" cy="655319"/>
          </a:xfrm>
          <a:prstGeom prst="rect">
            <a:avLst/>
          </a:prstGeom>
          <a:noFill/>
          <a:ln>
            <a:noFill/>
          </a:ln>
        </p:spPr>
      </p:pic>
      <p:pic>
        <p:nvPicPr>
          <p:cNvPr id="563" name="Google Shape;563;p2"/>
          <p:cNvPicPr preferRelativeResize="0"/>
          <p:nvPr/>
        </p:nvPicPr>
        <p:blipFill rotWithShape="1">
          <a:blip r:embed="rId6">
            <a:alphaModFix/>
          </a:blip>
          <a:srcRect b="0" l="0" r="0" t="-107"/>
          <a:stretch/>
        </p:blipFill>
        <p:spPr>
          <a:xfrm>
            <a:off x="5460534" y="3850426"/>
            <a:ext cx="716280" cy="678180"/>
          </a:xfrm>
          <a:prstGeom prst="rect">
            <a:avLst/>
          </a:prstGeom>
          <a:noFill/>
          <a:ln>
            <a:noFill/>
          </a:ln>
        </p:spPr>
      </p:pic>
      <p:pic>
        <p:nvPicPr>
          <p:cNvPr id="564" name="Google Shape;564;p2"/>
          <p:cNvPicPr preferRelativeResize="0"/>
          <p:nvPr/>
        </p:nvPicPr>
        <p:blipFill rotWithShape="1">
          <a:blip r:embed="rId7">
            <a:alphaModFix/>
          </a:blip>
          <a:srcRect b="0" l="0" r="0" t="0"/>
          <a:stretch/>
        </p:blipFill>
        <p:spPr>
          <a:xfrm>
            <a:off x="5506254" y="3210348"/>
            <a:ext cx="685800" cy="655319"/>
          </a:xfrm>
          <a:prstGeom prst="rect">
            <a:avLst/>
          </a:prstGeom>
          <a:noFill/>
          <a:ln>
            <a:noFill/>
          </a:ln>
        </p:spPr>
      </p:pic>
      <p:pic>
        <p:nvPicPr>
          <p:cNvPr id="565" name="Google Shape;565;p2"/>
          <p:cNvPicPr preferRelativeResize="0"/>
          <p:nvPr/>
        </p:nvPicPr>
        <p:blipFill rotWithShape="1">
          <a:blip r:embed="rId6">
            <a:alphaModFix/>
          </a:blip>
          <a:srcRect b="0" l="0" r="0" t="-107"/>
          <a:stretch/>
        </p:blipFill>
        <p:spPr>
          <a:xfrm>
            <a:off x="4812834" y="3847886"/>
            <a:ext cx="716280" cy="678180"/>
          </a:xfrm>
          <a:prstGeom prst="rect">
            <a:avLst/>
          </a:prstGeom>
          <a:noFill/>
          <a:ln>
            <a:noFill/>
          </a:ln>
        </p:spPr>
      </p:pic>
      <p:pic>
        <p:nvPicPr>
          <p:cNvPr id="566" name="Google Shape;566;p2"/>
          <p:cNvPicPr preferRelativeResize="0"/>
          <p:nvPr/>
        </p:nvPicPr>
        <p:blipFill rotWithShape="1">
          <a:blip r:embed="rId6">
            <a:alphaModFix/>
          </a:blip>
          <a:srcRect b="0" l="0" r="0" t="-107"/>
          <a:stretch/>
        </p:blipFill>
        <p:spPr>
          <a:xfrm>
            <a:off x="6176814" y="3206538"/>
            <a:ext cx="716280" cy="678180"/>
          </a:xfrm>
          <a:prstGeom prst="rect">
            <a:avLst/>
          </a:prstGeom>
          <a:noFill/>
          <a:ln>
            <a:noFill/>
          </a:ln>
        </p:spPr>
      </p:pic>
      <p:pic>
        <p:nvPicPr>
          <p:cNvPr id="567" name="Google Shape;567;p2"/>
          <p:cNvPicPr preferRelativeResize="0"/>
          <p:nvPr/>
        </p:nvPicPr>
        <p:blipFill rotWithShape="1">
          <a:blip r:embed="rId7">
            <a:alphaModFix/>
          </a:blip>
          <a:srcRect b="0" l="0" r="0" t="0"/>
          <a:stretch/>
        </p:blipFill>
        <p:spPr>
          <a:xfrm>
            <a:off x="6214914" y="2601566"/>
            <a:ext cx="685800" cy="655319"/>
          </a:xfrm>
          <a:prstGeom prst="rect">
            <a:avLst/>
          </a:prstGeom>
          <a:noFill/>
          <a:ln>
            <a:noFill/>
          </a:ln>
        </p:spPr>
      </p:pic>
      <p:sp>
        <p:nvSpPr>
          <p:cNvPr id="568" name="Google Shape;568;p2"/>
          <p:cNvSpPr/>
          <p:nvPr/>
        </p:nvSpPr>
        <p:spPr>
          <a:xfrm flipH="1" rot="10800000">
            <a:off x="-3280228" y="5239698"/>
            <a:ext cx="15559314" cy="1658988"/>
          </a:xfrm>
          <a:custGeom>
            <a:rect b="b" l="l" r="r" t="t"/>
            <a:pathLst>
              <a:path extrusionOk="0" h="1366272" w="11398226">
                <a:moveTo>
                  <a:pt x="687930" y="1366272"/>
                </a:moveTo>
                <a:cubicBezTo>
                  <a:pt x="1187545" y="1366272"/>
                  <a:pt x="1072249" y="918927"/>
                  <a:pt x="1587238" y="918927"/>
                </a:cubicBezTo>
                <a:cubicBezTo>
                  <a:pt x="2086853" y="918927"/>
                  <a:pt x="1990773" y="1366272"/>
                  <a:pt x="2486546" y="1366272"/>
                </a:cubicBezTo>
                <a:cubicBezTo>
                  <a:pt x="2986161" y="1366272"/>
                  <a:pt x="2820904" y="918927"/>
                  <a:pt x="3385854" y="918927"/>
                </a:cubicBezTo>
                <a:cubicBezTo>
                  <a:pt x="3885470" y="918927"/>
                  <a:pt x="3789391" y="1366272"/>
                  <a:pt x="4285163" y="1366272"/>
                </a:cubicBezTo>
                <a:cubicBezTo>
                  <a:pt x="4784779" y="1366272"/>
                  <a:pt x="4619520" y="918927"/>
                  <a:pt x="5184472" y="918927"/>
                </a:cubicBezTo>
                <a:cubicBezTo>
                  <a:pt x="5684086" y="918927"/>
                  <a:pt x="5588006" y="1366272"/>
                  <a:pt x="6083778" y="1366272"/>
                </a:cubicBezTo>
                <a:cubicBezTo>
                  <a:pt x="6583394" y="1366272"/>
                  <a:pt x="6418137" y="918927"/>
                  <a:pt x="6983087" y="918927"/>
                </a:cubicBezTo>
                <a:cubicBezTo>
                  <a:pt x="7482702" y="918927"/>
                  <a:pt x="7386622" y="1366272"/>
                  <a:pt x="7882394" y="1366272"/>
                </a:cubicBezTo>
                <a:cubicBezTo>
                  <a:pt x="8382010" y="1366272"/>
                  <a:pt x="8216752" y="918927"/>
                  <a:pt x="8781702" y="918927"/>
                </a:cubicBezTo>
                <a:cubicBezTo>
                  <a:pt x="9281318" y="918927"/>
                  <a:pt x="9185238" y="1366272"/>
                  <a:pt x="9681010" y="1366272"/>
                </a:cubicBezTo>
                <a:cubicBezTo>
                  <a:pt x="10180626" y="1366272"/>
                  <a:pt x="10015368" y="918927"/>
                  <a:pt x="10580318" y="918927"/>
                </a:cubicBezTo>
                <a:cubicBezTo>
                  <a:pt x="11048708" y="918927"/>
                  <a:pt x="10993537" y="1312102"/>
                  <a:pt x="11393315" y="1361248"/>
                </a:cubicBezTo>
                <a:lnTo>
                  <a:pt x="11398226" y="1361534"/>
                </a:lnTo>
                <a:lnTo>
                  <a:pt x="11398226" y="0"/>
                </a:lnTo>
                <a:lnTo>
                  <a:pt x="0" y="0"/>
                </a:lnTo>
                <a:lnTo>
                  <a:pt x="0" y="953340"/>
                </a:lnTo>
                <a:lnTo>
                  <a:pt x="91033" y="1001819"/>
                </a:lnTo>
                <a:cubicBezTo>
                  <a:pt x="280190" y="1132085"/>
                  <a:pt x="328110" y="1366272"/>
                  <a:pt x="687930" y="1366272"/>
                </a:cubicBezTo>
                <a:close/>
              </a:path>
            </a:pathLst>
          </a:custGeom>
          <a:solidFill>
            <a:srgbClr val="2191C9">
              <a:alpha val="6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sp>
        <p:nvSpPr>
          <p:cNvPr id="569" name="Google Shape;569;p2"/>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lt1"/>
              </a:buClr>
              <a:buSzPts val="1000"/>
              <a:buFont typeface="Ubuntu"/>
              <a:buNone/>
            </a:pPr>
            <a:r>
              <a:rPr b="0" i="0" lang="en-US" sz="1000" u="none" cap="none" strike="noStrike">
                <a:solidFill>
                  <a:schemeClr val="lt1"/>
                </a:solidFill>
                <a:latin typeface="Ubuntu"/>
                <a:ea typeface="Ubuntu"/>
                <a:cs typeface="Ubuntu"/>
                <a:sym typeface="Ubuntu"/>
              </a:rPr>
              <a:t>© Copyright KodeKloud</a:t>
            </a:r>
            <a:endParaRPr b="0" i="0" sz="1000" u="none" cap="none" strike="noStrike">
              <a:solidFill>
                <a:schemeClr val="lt1"/>
              </a:solidFill>
              <a:latin typeface="Ubuntu"/>
              <a:ea typeface="Ubuntu"/>
              <a:cs typeface="Ubuntu"/>
              <a:sym typeface="Ubuntu"/>
            </a:endParaRPr>
          </a:p>
        </p:txBody>
      </p:sp>
      <p:sp>
        <p:nvSpPr>
          <p:cNvPr id="570" name="Google Shape;570;p2"/>
          <p:cNvSpPr txBox="1"/>
          <p:nvPr/>
        </p:nvSpPr>
        <p:spPr>
          <a:xfrm>
            <a:off x="4222800" y="617025"/>
            <a:ext cx="37464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600">
                <a:solidFill>
                  <a:srgbClr val="3F3F3F"/>
                </a:solidFill>
                <a:latin typeface="Ubuntu"/>
                <a:ea typeface="Ubuntu"/>
                <a:cs typeface="Ubuntu"/>
                <a:sym typeface="Ubuntu"/>
              </a:rPr>
              <a:t>Docker </a:t>
            </a:r>
            <a:endParaRPr b="1" sz="6600">
              <a:solidFill>
                <a:srgbClr val="3F3F3F"/>
              </a:solidFill>
              <a:latin typeface="Ubuntu"/>
              <a:ea typeface="Ubuntu"/>
              <a:cs typeface="Ubuntu"/>
              <a:sym typeface="Ubuntu"/>
            </a:endParaRPr>
          </a:p>
          <a:p>
            <a:pPr indent="0" lvl="0" marL="0" rtl="0" algn="ctr">
              <a:spcBef>
                <a:spcPts val="0"/>
              </a:spcBef>
              <a:spcAft>
                <a:spcPts val="0"/>
              </a:spcAft>
              <a:buNone/>
            </a:pPr>
            <a:r>
              <a:rPr b="1" lang="en-US" sz="3400">
                <a:solidFill>
                  <a:srgbClr val="3F3F3F"/>
                </a:solidFill>
                <a:latin typeface="Ubuntu"/>
                <a:ea typeface="Ubuntu"/>
                <a:cs typeface="Ubuntu"/>
                <a:sym typeface="Ubuntu"/>
              </a:rPr>
              <a:t>for beginners</a:t>
            </a:r>
            <a:endParaRPr b="1" sz="3600">
              <a:solidFill>
                <a:srgbClr val="3F3F3F"/>
              </a:solidFill>
              <a:latin typeface="Ubuntu"/>
              <a:ea typeface="Ubuntu"/>
              <a:cs typeface="Ubuntu"/>
              <a:sym typeface="Ubuntu"/>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par>
                                <p:cTn fill="hold" nodeType="withEffect" presetClass="entr" presetID="10" presetSubtype="0">
                                  <p:stCondLst>
                                    <p:cond delay="25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par>
                                <p:cTn fill="hold" nodeType="withEffect" presetClass="entr" presetID="10" presetSubtype="0">
                                  <p:stCondLst>
                                    <p:cond delay="50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par>
                                <p:cTn fill="hold" nodeType="withEffect" presetClass="entr" presetID="10" presetSubtype="0">
                                  <p:stCondLst>
                                    <p:cond delay="25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par>
                          <p:cTn fill="hold">
                            <p:stCondLst>
                              <p:cond delay="1500"/>
                            </p:stCondLst>
                            <p:childTnLst>
                              <p:par>
                                <p:cTn fill="hold" nodeType="afterEffect" presetClass="exit" presetID="1" presetSubtype="0">
                                  <p:stCondLst>
                                    <p:cond delay="0"/>
                                  </p:stCondLst>
                                  <p:childTnLst>
                                    <p:set>
                                      <p:cBhvr>
                                        <p:cTn dur="1" fill="hold">
                                          <p:stCondLst>
                                            <p:cond delay="1"/>
                                          </p:stCondLst>
                                        </p:cTn>
                                        <p:tgtEl>
                                          <p:spTgt spid="556"/>
                                        </p:tgtEl>
                                        <p:attrNameLst>
                                          <p:attrName>style.visibility</p:attrName>
                                        </p:attrNameLst>
                                      </p:cBhvr>
                                      <p:to>
                                        <p:strVal val="hidden"/>
                                      </p:to>
                                    </p:set>
                                  </p:childTnLst>
                                </p:cTn>
                              </p:par>
                              <p:par>
                                <p:cTn fill="hold" nodeType="withEffect" presetClass="entr" presetID="10" presetSubtype="0">
                                  <p:stCondLst>
                                    <p:cond delay="25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par>
                                <p:cTn fill="hold" nodeType="with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par>
                          <p:cTn fill="hold">
                            <p:stCondLst>
                              <p:cond delay="2000"/>
                            </p:stCondLst>
                            <p:childTnLst>
                              <p:par>
                                <p:cTn fill="hold" nodeType="afterEffect" presetClass="exit" presetID="1" presetSubtype="0">
                                  <p:stCondLst>
                                    <p:cond delay="0"/>
                                  </p:stCondLst>
                                  <p:childTnLst>
                                    <p:set>
                                      <p:cBhvr>
                                        <p:cTn dur="1" fill="hold">
                                          <p:stCondLst>
                                            <p:cond delay="1"/>
                                          </p:stCondLst>
                                        </p:cTn>
                                        <p:tgtEl>
                                          <p:spTgt spid="554"/>
                                        </p:tgtEl>
                                        <p:attrNameLst>
                                          <p:attrName>style.visibility</p:attrName>
                                        </p:attrNameLst>
                                      </p:cBhvr>
                                      <p:to>
                                        <p:strVal val="hidden"/>
                                      </p:to>
                                    </p:set>
                                  </p:childTnLst>
                                </p:cTn>
                              </p:par>
                            </p:childTnLst>
                          </p:cTn>
                        </p:par>
                        <p:par>
                          <p:cTn fill="hold">
                            <p:stCondLst>
                              <p:cond delay="2001"/>
                            </p:stCondLst>
                            <p:childTnLst>
                              <p:par>
                                <p:cTn fill="hold" nodeType="after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par>
                                <p:cTn fill="hold" nodeType="withEffect" presetClass="entr" presetID="1" presetSubtype="0">
                                  <p:stCondLst>
                                    <p:cond delay="500"/>
                                  </p:stCondLst>
                                  <p:childTnLst>
                                    <p:set>
                                      <p:cBhvr>
                                        <p:cTn dur="1" fill="hold">
                                          <p:stCondLst>
                                            <p:cond delay="0"/>
                                          </p:stCondLst>
                                        </p:cTn>
                                        <p:tgtEl>
                                          <p:spTgt spid="555"/>
                                        </p:tgtEl>
                                        <p:attrNameLst>
                                          <p:attrName>style.visibility</p:attrName>
                                        </p:attrNameLst>
                                      </p:cBhvr>
                                      <p:to>
                                        <p:strVal val="visible"/>
                                      </p:to>
                                    </p:set>
                                  </p:childTnLst>
                                </p:cTn>
                              </p:par>
                            </p:childTnLst>
                          </p:cTn>
                        </p:par>
                        <p:par>
                          <p:cTn fill="hold">
                            <p:stCondLst>
                              <p:cond delay="2501"/>
                            </p:stCondLst>
                            <p:childTnLst>
                              <p:par>
                                <p:cTn fill="hold" nodeType="afterEffect" presetClass="exit" presetID="1" presetSubtype="0">
                                  <p:stCondLst>
                                    <p:cond delay="500"/>
                                  </p:stCondLst>
                                  <p:childTnLst>
                                    <p:set>
                                      <p:cBhvr>
                                        <p:cTn dur="1" fill="hold">
                                          <p:stCondLst>
                                            <p:cond delay="1"/>
                                          </p:stCondLst>
                                        </p:cTn>
                                        <p:tgtEl>
                                          <p:spTgt spid="555"/>
                                        </p:tgtEl>
                                        <p:attrNameLst>
                                          <p:attrName>style.visibility</p:attrName>
                                        </p:attrNameLst>
                                      </p:cBhvr>
                                      <p:to>
                                        <p:strVal val="hidden"/>
                                      </p:to>
                                    </p:set>
                                  </p:childTnLst>
                                </p:cTn>
                              </p:par>
                            </p:childTnLst>
                          </p:cTn>
                        </p:par>
                        <p:par>
                          <p:cTn fill="hold">
                            <p:stCondLst>
                              <p:cond delay="2502"/>
                            </p:stCondLst>
                            <p:childTnLst>
                              <p:par>
                                <p:cTn fill="hold" nodeType="after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par>
                          <p:cTn fill="hold">
                            <p:stCondLst>
                              <p:cond delay="3002"/>
                            </p:stCondLst>
                            <p:childTnLst>
                              <p:par>
                                <p:cTn fill="hold" nodeType="after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37"/>
          <p:cNvSpPr/>
          <p:nvPr/>
        </p:nvSpPr>
        <p:spPr>
          <a:xfrm>
            <a:off x="587375" y="1104900"/>
            <a:ext cx="11257423" cy="1135289"/>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312" name="Google Shape;1312;p37"/>
          <p:cNvSpPr/>
          <p:nvPr/>
        </p:nvSpPr>
        <p:spPr>
          <a:xfrm>
            <a:off x="587375" y="2362449"/>
            <a:ext cx="11257423" cy="1054644"/>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313" name="Google Shape;1313;p37"/>
          <p:cNvSpPr/>
          <p:nvPr/>
        </p:nvSpPr>
        <p:spPr>
          <a:xfrm>
            <a:off x="563102" y="3541050"/>
            <a:ext cx="11257423" cy="1366332"/>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314" name="Google Shape;1314;p37"/>
          <p:cNvSpPr/>
          <p:nvPr/>
        </p:nvSpPr>
        <p:spPr>
          <a:xfrm>
            <a:off x="563102" y="5069680"/>
            <a:ext cx="11257423" cy="1297035"/>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315" name="Google Shape;1315;p37"/>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RUN – STDIN</a:t>
            </a:r>
            <a:endParaRPr/>
          </a:p>
        </p:txBody>
      </p:sp>
      <p:sp>
        <p:nvSpPr>
          <p:cNvPr id="1316" name="Google Shape;1316;p37"/>
          <p:cNvSpPr txBox="1"/>
          <p:nvPr/>
        </p:nvSpPr>
        <p:spPr>
          <a:xfrm>
            <a:off x="812436" y="2502909"/>
            <a:ext cx="4445728"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run kodekloud/simple-prompt-docker</a:t>
            </a:r>
            <a:endParaRPr sz="1800">
              <a:solidFill>
                <a:srgbClr val="00FF00"/>
              </a:solidFill>
              <a:latin typeface="Ubuntu"/>
              <a:ea typeface="Ubuntu"/>
              <a:cs typeface="Ubuntu"/>
              <a:sym typeface="Ubuntu"/>
            </a:endParaRPr>
          </a:p>
        </p:txBody>
      </p:sp>
      <p:sp>
        <p:nvSpPr>
          <p:cNvPr id="1317" name="Google Shape;1317;p37"/>
          <p:cNvSpPr txBox="1"/>
          <p:nvPr/>
        </p:nvSpPr>
        <p:spPr>
          <a:xfrm>
            <a:off x="788163" y="3766154"/>
            <a:ext cx="4760521"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run –i  kodekloud/simple-prompt-docker</a:t>
            </a:r>
            <a:endParaRPr sz="1800">
              <a:solidFill>
                <a:srgbClr val="00FF00"/>
              </a:solidFill>
              <a:latin typeface="Ubuntu"/>
              <a:ea typeface="Ubuntu"/>
              <a:cs typeface="Ubuntu"/>
              <a:sym typeface="Ubuntu"/>
            </a:endParaRPr>
          </a:p>
        </p:txBody>
      </p:sp>
      <p:sp>
        <p:nvSpPr>
          <p:cNvPr id="1318" name="Google Shape;1318;p37"/>
          <p:cNvSpPr/>
          <p:nvPr/>
        </p:nvSpPr>
        <p:spPr>
          <a:xfrm>
            <a:off x="1888984" y="3763117"/>
            <a:ext cx="353313" cy="330261"/>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19" name="Google Shape;1319;p37"/>
          <p:cNvSpPr/>
          <p:nvPr/>
        </p:nvSpPr>
        <p:spPr>
          <a:xfrm>
            <a:off x="734093" y="1220096"/>
            <a:ext cx="10870532" cy="912814"/>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~/prompt-application$ </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dk1"/>
              </a:buClr>
              <a:buSzPts val="1333"/>
              <a:buFont typeface="Ubuntu"/>
              <a:buNone/>
            </a:pPr>
            <a:r>
              <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dk1"/>
              </a:buClr>
              <a:buSzPts val="1333"/>
              <a:buFont typeface="Ubuntu"/>
              <a:buNone/>
            </a:pPr>
            <a:r>
              <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dk1"/>
              </a:buClr>
              <a:buSzPts val="1333"/>
              <a:buFont typeface="Ubuntu"/>
              <a:buNone/>
            </a:pPr>
            <a:r>
              <a:t/>
            </a:r>
            <a:endParaRPr sz="1333">
              <a:solidFill>
                <a:srgbClr val="00FF00"/>
              </a:solidFill>
              <a:latin typeface="Consolas"/>
              <a:ea typeface="Consolas"/>
              <a:cs typeface="Consolas"/>
              <a:sym typeface="Consolas"/>
            </a:endParaRPr>
          </a:p>
        </p:txBody>
      </p:sp>
      <p:sp>
        <p:nvSpPr>
          <p:cNvPr id="1320" name="Google Shape;1320;p37"/>
          <p:cNvSpPr/>
          <p:nvPr/>
        </p:nvSpPr>
        <p:spPr>
          <a:xfrm>
            <a:off x="734093" y="1841797"/>
            <a:ext cx="2643672" cy="2974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B050"/>
              </a:buClr>
              <a:buSzPts val="1333"/>
              <a:buFont typeface="Consolas"/>
              <a:buNone/>
            </a:pPr>
            <a:r>
              <a:rPr lang="en-US" sz="1333">
                <a:solidFill>
                  <a:srgbClr val="00B050"/>
                </a:solidFill>
                <a:latin typeface="Consolas"/>
                <a:ea typeface="Consolas"/>
                <a:cs typeface="Consolas"/>
                <a:sym typeface="Consolas"/>
              </a:rPr>
              <a:t>Hello and Welcome Mumshad!</a:t>
            </a:r>
            <a:endParaRPr sz="1800">
              <a:solidFill>
                <a:schemeClr val="dk1"/>
              </a:solidFill>
              <a:latin typeface="Ubuntu"/>
              <a:ea typeface="Ubuntu"/>
              <a:cs typeface="Ubuntu"/>
              <a:sym typeface="Ubuntu"/>
            </a:endParaRPr>
          </a:p>
        </p:txBody>
      </p:sp>
      <p:sp>
        <p:nvSpPr>
          <p:cNvPr id="1321" name="Google Shape;1321;p37"/>
          <p:cNvSpPr/>
          <p:nvPr/>
        </p:nvSpPr>
        <p:spPr>
          <a:xfrm>
            <a:off x="3828213" y="1422083"/>
            <a:ext cx="846707" cy="2974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3"/>
              </a:buClr>
              <a:buSzPts val="1333"/>
              <a:buFont typeface="Consolas"/>
              <a:buNone/>
            </a:pPr>
            <a:r>
              <a:rPr lang="en-US" sz="1333">
                <a:solidFill>
                  <a:schemeClr val="accent3"/>
                </a:solidFill>
                <a:latin typeface="Consolas"/>
                <a:ea typeface="Consolas"/>
                <a:cs typeface="Consolas"/>
                <a:sym typeface="Consolas"/>
              </a:rPr>
              <a:t>Mumshad</a:t>
            </a:r>
            <a:endParaRPr sz="1800">
              <a:solidFill>
                <a:schemeClr val="accent3"/>
              </a:solidFill>
              <a:latin typeface="Ubuntu"/>
              <a:ea typeface="Ubuntu"/>
              <a:cs typeface="Ubuntu"/>
              <a:sym typeface="Ubuntu"/>
            </a:endParaRPr>
          </a:p>
        </p:txBody>
      </p:sp>
      <p:sp>
        <p:nvSpPr>
          <p:cNvPr id="1322" name="Google Shape;1322;p37"/>
          <p:cNvSpPr/>
          <p:nvPr/>
        </p:nvSpPr>
        <p:spPr>
          <a:xfrm>
            <a:off x="2768157" y="1231791"/>
            <a:ext cx="941283" cy="2974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B050"/>
              </a:buClr>
              <a:buSzPts val="1333"/>
              <a:buFont typeface="Consolas"/>
              <a:buNone/>
            </a:pPr>
            <a:r>
              <a:rPr lang="en-US" sz="1333">
                <a:solidFill>
                  <a:srgbClr val="00B050"/>
                </a:solidFill>
                <a:latin typeface="Consolas"/>
                <a:ea typeface="Consolas"/>
                <a:cs typeface="Consolas"/>
                <a:sym typeface="Consolas"/>
              </a:rPr>
              <a:t>./app.sh</a:t>
            </a:r>
            <a:endParaRPr sz="1800">
              <a:solidFill>
                <a:srgbClr val="00B050"/>
              </a:solidFill>
              <a:latin typeface="Ubuntu"/>
              <a:ea typeface="Ubuntu"/>
              <a:cs typeface="Ubuntu"/>
              <a:sym typeface="Ubuntu"/>
            </a:endParaRPr>
          </a:p>
        </p:txBody>
      </p:sp>
      <p:sp>
        <p:nvSpPr>
          <p:cNvPr id="1323" name="Google Shape;1323;p37"/>
          <p:cNvSpPr/>
          <p:nvPr/>
        </p:nvSpPr>
        <p:spPr>
          <a:xfrm>
            <a:off x="734093" y="1422083"/>
            <a:ext cx="3211135" cy="252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FFFF"/>
              </a:buClr>
              <a:buSzPts val="1333"/>
              <a:buFont typeface="Consolas"/>
              <a:buNone/>
            </a:pPr>
            <a:r>
              <a:rPr lang="en-US" sz="1333">
                <a:solidFill>
                  <a:srgbClr val="00FF00"/>
                </a:solidFill>
                <a:latin typeface="Consolas"/>
                <a:ea typeface="Consolas"/>
                <a:cs typeface="Consolas"/>
                <a:sym typeface="Consolas"/>
              </a:rPr>
              <a:t>Welcome! Please enter your name:</a:t>
            </a:r>
            <a:endParaRPr sz="1800">
              <a:solidFill>
                <a:srgbClr val="00FF00"/>
              </a:solidFill>
              <a:latin typeface="Ubuntu"/>
              <a:ea typeface="Ubuntu"/>
              <a:cs typeface="Ubuntu"/>
              <a:sym typeface="Ubuntu"/>
            </a:endParaRPr>
          </a:p>
        </p:txBody>
      </p:sp>
      <p:sp>
        <p:nvSpPr>
          <p:cNvPr id="1324" name="Google Shape;1324;p37"/>
          <p:cNvSpPr/>
          <p:nvPr/>
        </p:nvSpPr>
        <p:spPr>
          <a:xfrm>
            <a:off x="812436" y="2779475"/>
            <a:ext cx="10870532" cy="502573"/>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33"/>
              <a:buFont typeface="Ubuntu"/>
              <a:buNone/>
            </a:pPr>
            <a:r>
              <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rgbClr val="00B050"/>
              </a:buClr>
              <a:buSzPts val="1333"/>
              <a:buFont typeface="Consolas"/>
              <a:buNone/>
            </a:pPr>
            <a:r>
              <a:rPr lang="en-US" sz="1333">
                <a:solidFill>
                  <a:srgbClr val="00FF00"/>
                </a:solidFill>
                <a:latin typeface="Consolas"/>
                <a:ea typeface="Consolas"/>
                <a:cs typeface="Consolas"/>
                <a:sym typeface="Consolas"/>
              </a:rPr>
              <a:t>Hello and Welcome !</a:t>
            </a:r>
            <a:endParaRPr sz="1800">
              <a:solidFill>
                <a:srgbClr val="00FF00"/>
              </a:solidFill>
              <a:latin typeface="Ubuntu"/>
              <a:ea typeface="Ubuntu"/>
              <a:cs typeface="Ubuntu"/>
              <a:sym typeface="Ubuntu"/>
            </a:endParaRPr>
          </a:p>
        </p:txBody>
      </p:sp>
      <p:sp>
        <p:nvSpPr>
          <p:cNvPr id="1325" name="Google Shape;1325;p37"/>
          <p:cNvSpPr/>
          <p:nvPr/>
        </p:nvSpPr>
        <p:spPr>
          <a:xfrm>
            <a:off x="788163" y="4096416"/>
            <a:ext cx="10870532" cy="7076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33"/>
              <a:buFont typeface="Ubuntu"/>
              <a:buNone/>
            </a:pPr>
            <a:r>
              <a:t/>
            </a:r>
            <a:endParaRPr sz="1333">
              <a:solidFill>
                <a:srgbClr val="00B050"/>
              </a:solidFill>
              <a:latin typeface="Consolas"/>
              <a:ea typeface="Consolas"/>
              <a:cs typeface="Consolas"/>
              <a:sym typeface="Consolas"/>
            </a:endParaRPr>
          </a:p>
          <a:p>
            <a:pPr indent="0" lvl="0" marL="0" marR="0" rtl="0" algn="l">
              <a:spcBef>
                <a:spcPts val="0"/>
              </a:spcBef>
              <a:spcAft>
                <a:spcPts val="0"/>
              </a:spcAft>
              <a:buClr>
                <a:schemeClr val="dk1"/>
              </a:buClr>
              <a:buSzPts val="1333"/>
              <a:buFont typeface="Ubuntu"/>
              <a:buNone/>
            </a:pPr>
            <a:r>
              <a:t/>
            </a:r>
            <a:endParaRPr sz="1333">
              <a:solidFill>
                <a:srgbClr val="00B050"/>
              </a:solidFill>
              <a:latin typeface="Consolas"/>
              <a:ea typeface="Consolas"/>
              <a:cs typeface="Consolas"/>
              <a:sym typeface="Consolas"/>
            </a:endParaRPr>
          </a:p>
          <a:p>
            <a:pPr indent="0" lvl="0" marL="0" marR="0" rtl="0" algn="l">
              <a:spcBef>
                <a:spcPts val="0"/>
              </a:spcBef>
              <a:spcAft>
                <a:spcPts val="0"/>
              </a:spcAft>
              <a:buClr>
                <a:schemeClr val="dk1"/>
              </a:buClr>
              <a:buSzPts val="1333"/>
              <a:buFont typeface="Ubuntu"/>
              <a:buNone/>
            </a:pPr>
            <a:r>
              <a:t/>
            </a:r>
            <a:endParaRPr sz="1333">
              <a:solidFill>
                <a:srgbClr val="00B050"/>
              </a:solidFill>
              <a:latin typeface="Consolas"/>
              <a:ea typeface="Consolas"/>
              <a:cs typeface="Consolas"/>
              <a:sym typeface="Consolas"/>
            </a:endParaRPr>
          </a:p>
        </p:txBody>
      </p:sp>
      <p:sp>
        <p:nvSpPr>
          <p:cNvPr id="1326" name="Google Shape;1326;p37"/>
          <p:cNvSpPr txBox="1"/>
          <p:nvPr/>
        </p:nvSpPr>
        <p:spPr>
          <a:xfrm>
            <a:off x="802292" y="5186248"/>
            <a:ext cx="4760521"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run –it kodekloud/simple-prompt-docker</a:t>
            </a:r>
            <a:endParaRPr sz="1800">
              <a:solidFill>
                <a:srgbClr val="00FF00"/>
              </a:solidFill>
              <a:latin typeface="Ubuntu"/>
              <a:ea typeface="Ubuntu"/>
              <a:cs typeface="Ubuntu"/>
              <a:sym typeface="Ubuntu"/>
            </a:endParaRPr>
          </a:p>
        </p:txBody>
      </p:sp>
      <p:sp>
        <p:nvSpPr>
          <p:cNvPr id="1327" name="Google Shape;1327;p37"/>
          <p:cNvSpPr/>
          <p:nvPr/>
        </p:nvSpPr>
        <p:spPr>
          <a:xfrm>
            <a:off x="1957543" y="5186249"/>
            <a:ext cx="353313" cy="330261"/>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28" name="Google Shape;1328;p37"/>
          <p:cNvSpPr/>
          <p:nvPr/>
        </p:nvSpPr>
        <p:spPr>
          <a:xfrm>
            <a:off x="1957543" y="5186249"/>
            <a:ext cx="353313" cy="330261"/>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29" name="Google Shape;1329;p37"/>
          <p:cNvSpPr/>
          <p:nvPr/>
        </p:nvSpPr>
        <p:spPr>
          <a:xfrm>
            <a:off x="802292" y="5516510"/>
            <a:ext cx="10870532" cy="9128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33"/>
              <a:buFont typeface="Ubuntu"/>
              <a:buNone/>
            </a:pPr>
            <a:r>
              <a:t/>
            </a:r>
            <a:endParaRPr sz="1333">
              <a:solidFill>
                <a:srgbClr val="00B050"/>
              </a:solidFill>
              <a:latin typeface="Consolas"/>
              <a:ea typeface="Consolas"/>
              <a:cs typeface="Consolas"/>
              <a:sym typeface="Consolas"/>
            </a:endParaRPr>
          </a:p>
          <a:p>
            <a:pPr indent="0" lvl="0" marL="0" marR="0" rtl="0" algn="l">
              <a:spcBef>
                <a:spcPts val="0"/>
              </a:spcBef>
              <a:spcAft>
                <a:spcPts val="0"/>
              </a:spcAft>
              <a:buClr>
                <a:schemeClr val="dk1"/>
              </a:buClr>
              <a:buSzPts val="1333"/>
              <a:buFont typeface="Ubuntu"/>
              <a:buNone/>
            </a:pPr>
            <a:r>
              <a:t/>
            </a:r>
            <a:endParaRPr sz="1333">
              <a:solidFill>
                <a:srgbClr val="00B050"/>
              </a:solidFill>
              <a:latin typeface="Consolas"/>
              <a:ea typeface="Consolas"/>
              <a:cs typeface="Consolas"/>
              <a:sym typeface="Consolas"/>
            </a:endParaRPr>
          </a:p>
          <a:p>
            <a:pPr indent="0" lvl="0" marL="0" marR="0" rtl="0" algn="l">
              <a:spcBef>
                <a:spcPts val="0"/>
              </a:spcBef>
              <a:spcAft>
                <a:spcPts val="0"/>
              </a:spcAft>
              <a:buClr>
                <a:schemeClr val="dk1"/>
              </a:buClr>
              <a:buSzPts val="1333"/>
              <a:buFont typeface="Ubuntu"/>
              <a:buNone/>
            </a:pPr>
            <a:r>
              <a:t/>
            </a:r>
            <a:endParaRPr sz="1333">
              <a:solidFill>
                <a:srgbClr val="00B050"/>
              </a:solidFill>
              <a:latin typeface="Consolas"/>
              <a:ea typeface="Consolas"/>
              <a:cs typeface="Consolas"/>
              <a:sym typeface="Consolas"/>
            </a:endParaRPr>
          </a:p>
          <a:p>
            <a:pPr indent="0" lvl="0" marL="0" marR="0" rtl="0" algn="l">
              <a:spcBef>
                <a:spcPts val="0"/>
              </a:spcBef>
              <a:spcAft>
                <a:spcPts val="0"/>
              </a:spcAft>
              <a:buClr>
                <a:schemeClr val="dk1"/>
              </a:buClr>
              <a:buSzPts val="1333"/>
              <a:buFont typeface="Ubuntu"/>
              <a:buNone/>
            </a:pPr>
            <a:r>
              <a:t/>
            </a:r>
            <a:endParaRPr sz="1333">
              <a:solidFill>
                <a:srgbClr val="00B050"/>
              </a:solidFill>
              <a:latin typeface="Consolas"/>
              <a:ea typeface="Consolas"/>
              <a:cs typeface="Consolas"/>
              <a:sym typeface="Consolas"/>
            </a:endParaRPr>
          </a:p>
        </p:txBody>
      </p:sp>
      <p:sp>
        <p:nvSpPr>
          <p:cNvPr id="1330" name="Google Shape;1330;p37"/>
          <p:cNvSpPr/>
          <p:nvPr/>
        </p:nvSpPr>
        <p:spPr>
          <a:xfrm>
            <a:off x="802292" y="5945005"/>
            <a:ext cx="2643672" cy="2974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B050"/>
              </a:buClr>
              <a:buSzPts val="1333"/>
              <a:buFont typeface="Consolas"/>
              <a:buNone/>
            </a:pPr>
            <a:r>
              <a:rPr lang="en-US" sz="1333">
                <a:solidFill>
                  <a:srgbClr val="00FF00"/>
                </a:solidFill>
                <a:latin typeface="Consolas"/>
                <a:ea typeface="Consolas"/>
                <a:cs typeface="Consolas"/>
                <a:sym typeface="Consolas"/>
              </a:rPr>
              <a:t>Hello and Welcome Mumshad!</a:t>
            </a:r>
            <a:endParaRPr sz="1800">
              <a:solidFill>
                <a:srgbClr val="00FF00"/>
              </a:solidFill>
              <a:latin typeface="Ubuntu"/>
              <a:ea typeface="Ubuntu"/>
              <a:cs typeface="Ubuntu"/>
              <a:sym typeface="Ubuntu"/>
            </a:endParaRPr>
          </a:p>
        </p:txBody>
      </p:sp>
      <p:sp>
        <p:nvSpPr>
          <p:cNvPr id="1331" name="Google Shape;1331;p37"/>
          <p:cNvSpPr/>
          <p:nvPr/>
        </p:nvSpPr>
        <p:spPr>
          <a:xfrm>
            <a:off x="3896412" y="5525291"/>
            <a:ext cx="846707" cy="2974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3"/>
              </a:buClr>
              <a:buSzPts val="1333"/>
              <a:buFont typeface="Consolas"/>
              <a:buNone/>
            </a:pPr>
            <a:r>
              <a:rPr lang="en-US" sz="1333">
                <a:solidFill>
                  <a:schemeClr val="accent3"/>
                </a:solidFill>
                <a:latin typeface="Consolas"/>
                <a:ea typeface="Consolas"/>
                <a:cs typeface="Consolas"/>
                <a:sym typeface="Consolas"/>
              </a:rPr>
              <a:t>Mumshad</a:t>
            </a:r>
            <a:endParaRPr sz="1800">
              <a:solidFill>
                <a:schemeClr val="accent3"/>
              </a:solidFill>
              <a:latin typeface="Ubuntu"/>
              <a:ea typeface="Ubuntu"/>
              <a:cs typeface="Ubuntu"/>
              <a:sym typeface="Ubuntu"/>
            </a:endParaRPr>
          </a:p>
        </p:txBody>
      </p:sp>
      <p:sp>
        <p:nvSpPr>
          <p:cNvPr id="1332" name="Google Shape;1332;p37"/>
          <p:cNvSpPr/>
          <p:nvPr/>
        </p:nvSpPr>
        <p:spPr>
          <a:xfrm>
            <a:off x="802292" y="5525291"/>
            <a:ext cx="3211135" cy="2974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FFFF"/>
              </a:buClr>
              <a:buSzPts val="1333"/>
              <a:buFont typeface="Consolas"/>
              <a:buNone/>
            </a:pPr>
            <a:r>
              <a:rPr lang="en-US" sz="1333">
                <a:solidFill>
                  <a:srgbClr val="00FF00"/>
                </a:solidFill>
                <a:latin typeface="Consolas"/>
                <a:ea typeface="Consolas"/>
                <a:cs typeface="Consolas"/>
                <a:sym typeface="Consolas"/>
              </a:rPr>
              <a:t>Welcome! Please enter your name:</a:t>
            </a:r>
            <a:endParaRPr sz="1800">
              <a:solidFill>
                <a:srgbClr val="00FF00"/>
              </a:solidFill>
              <a:latin typeface="Ubuntu"/>
              <a:ea typeface="Ubuntu"/>
              <a:cs typeface="Ubuntu"/>
              <a:sym typeface="Ubuntu"/>
            </a:endParaRPr>
          </a:p>
        </p:txBody>
      </p:sp>
      <p:sp>
        <p:nvSpPr>
          <p:cNvPr id="1333" name="Google Shape;1333;p37"/>
          <p:cNvSpPr/>
          <p:nvPr/>
        </p:nvSpPr>
        <p:spPr>
          <a:xfrm>
            <a:off x="788163" y="4494593"/>
            <a:ext cx="2643672" cy="2974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B050"/>
              </a:buClr>
              <a:buSzPts val="1333"/>
              <a:buFont typeface="Consolas"/>
              <a:buNone/>
            </a:pPr>
            <a:r>
              <a:rPr lang="en-US" sz="1333">
                <a:solidFill>
                  <a:srgbClr val="00FF00"/>
                </a:solidFill>
                <a:latin typeface="Consolas"/>
                <a:ea typeface="Consolas"/>
                <a:cs typeface="Consolas"/>
                <a:sym typeface="Consolas"/>
              </a:rPr>
              <a:t>Hello and Welcome Mumshad!</a:t>
            </a:r>
            <a:endParaRPr sz="1800">
              <a:solidFill>
                <a:srgbClr val="00FF00"/>
              </a:solidFill>
              <a:latin typeface="Ubuntu"/>
              <a:ea typeface="Ubuntu"/>
              <a:cs typeface="Ubuntu"/>
              <a:sym typeface="Ubuntu"/>
            </a:endParaRPr>
          </a:p>
        </p:txBody>
      </p:sp>
      <p:sp>
        <p:nvSpPr>
          <p:cNvPr id="1334" name="Google Shape;1334;p37"/>
          <p:cNvSpPr/>
          <p:nvPr/>
        </p:nvSpPr>
        <p:spPr>
          <a:xfrm>
            <a:off x="788163" y="4101122"/>
            <a:ext cx="846707" cy="2974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3"/>
              </a:buClr>
              <a:buSzPts val="1333"/>
              <a:buFont typeface="Consolas"/>
              <a:buNone/>
            </a:pPr>
            <a:r>
              <a:rPr lang="en-US" sz="1333">
                <a:solidFill>
                  <a:schemeClr val="accent3"/>
                </a:solidFill>
                <a:latin typeface="Consolas"/>
                <a:ea typeface="Consolas"/>
                <a:cs typeface="Consolas"/>
                <a:sym typeface="Consolas"/>
              </a:rPr>
              <a:t>Mumshad</a:t>
            </a:r>
            <a:endParaRPr sz="1800">
              <a:solidFill>
                <a:schemeClr val="accent3"/>
              </a:solidFill>
              <a:latin typeface="Ubuntu"/>
              <a:ea typeface="Ubuntu"/>
              <a:cs typeface="Ubuntu"/>
              <a:sym typeface="Ubuntu"/>
            </a:endParaRPr>
          </a:p>
        </p:txBody>
      </p:sp>
      <p:sp>
        <p:nvSpPr>
          <p:cNvPr id="1335" name="Google Shape;1335;p37"/>
          <p:cNvSpPr/>
          <p:nvPr/>
        </p:nvSpPr>
        <p:spPr>
          <a:xfrm>
            <a:off x="802292" y="1453026"/>
            <a:ext cx="3025921" cy="252000"/>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36" name="Google Shape;1336;p37"/>
          <p:cNvSpPr/>
          <p:nvPr/>
        </p:nvSpPr>
        <p:spPr>
          <a:xfrm>
            <a:off x="802292" y="1453026"/>
            <a:ext cx="3025921" cy="252000"/>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37" name="Google Shape;1337;p37"/>
          <p:cNvSpPr/>
          <p:nvPr/>
        </p:nvSpPr>
        <p:spPr>
          <a:xfrm>
            <a:off x="1888984" y="3763117"/>
            <a:ext cx="353313" cy="330261"/>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500"/>
                                        <p:tgtEl>
                                          <p:spTgt spid="1319"/>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322"/>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500"/>
                                        <p:tgtEl>
                                          <p:spTgt spid="1323"/>
                                        </p:tgtEl>
                                      </p:cBhvr>
                                    </p:animEffec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1321"/>
                                        </p:tgtEl>
                                        <p:attrNameLst>
                                          <p:attrName>style.visibility</p:attrName>
                                        </p:attrNameLst>
                                      </p:cBhvr>
                                      <p:to>
                                        <p:strVal val="visible"/>
                                      </p:to>
                                    </p:set>
                                  </p:childTnLst>
                                </p:cTn>
                              </p:par>
                            </p:childTnLst>
                          </p:cTn>
                        </p:par>
                        <p:par>
                          <p:cTn fill="hold">
                            <p:stCondLst>
                              <p:cond delay="1002"/>
                            </p:stCondLst>
                            <p:childTnLst>
                              <p:par>
                                <p:cTn fill="hold" nodeType="after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500"/>
                                        <p:tgtEl>
                                          <p:spTgt spid="1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500"/>
                                        <p:tgtEl>
                                          <p:spTgt spid="1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500"/>
                                        <p:tgtEl>
                                          <p:spTgt spid="13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500"/>
                                        <p:tgtEl>
                                          <p:spTgt spid="1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500"/>
                                        <p:tgtEl>
                                          <p:spTgt spid="13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500"/>
                                        <p:tgtEl>
                                          <p:spTgt spid="1317"/>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317">
                                            <p:txEl>
                                              <p:pRg end="0" st="0"/>
                                            </p:txEl>
                                          </p:spTgt>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500"/>
                                        <p:tgtEl>
                                          <p:spTgt spid="1325"/>
                                        </p:tgtEl>
                                      </p:cBhvr>
                                    </p:animEffect>
                                  </p:childTnLst>
                                </p:cTn>
                              </p:par>
                            </p:childTnLst>
                          </p:cTn>
                        </p:par>
                        <p:par>
                          <p:cTn fill="hold">
                            <p:stCondLst>
                              <p:cond delay="1501"/>
                            </p:stCondLst>
                            <p:childTnLst>
                              <p:par>
                                <p:cTn fill="hold" nodeType="afterEffect" presetClass="entr" presetID="1" presetSubtype="0">
                                  <p:stCondLst>
                                    <p:cond delay="0"/>
                                  </p:stCondLst>
                                  <p:childTnLst>
                                    <p:set>
                                      <p:cBhvr>
                                        <p:cTn dur="1" fill="hold">
                                          <p:stCondLst>
                                            <p:cond delay="0"/>
                                          </p:stCondLst>
                                        </p:cTn>
                                        <p:tgtEl>
                                          <p:spTgt spid="1334"/>
                                        </p:tgtEl>
                                        <p:attrNameLst>
                                          <p:attrName>style.visibility</p:attrName>
                                        </p:attrNameLst>
                                      </p:cBhvr>
                                      <p:to>
                                        <p:strVal val="visible"/>
                                      </p:to>
                                    </p:set>
                                  </p:childTnLst>
                                </p:cTn>
                              </p:par>
                            </p:childTnLst>
                          </p:cTn>
                        </p:par>
                        <p:par>
                          <p:cTn fill="hold">
                            <p:stCondLst>
                              <p:cond delay="1502"/>
                            </p:stCondLst>
                            <p:childTnLst>
                              <p:par>
                                <p:cTn fill="hold" nodeType="after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500"/>
                                        <p:tgtEl>
                                          <p:spTgt spid="1333"/>
                                        </p:tgtEl>
                                      </p:cBhvr>
                                    </p:animEffec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1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7"/>
                                        </p:tgtEl>
                                        <p:attrNameLst>
                                          <p:attrName>style.visibility</p:attrName>
                                        </p:attrNameLst>
                                      </p:cBhvr>
                                      <p:to>
                                        <p:strVal val="visible"/>
                                      </p:to>
                                    </p:set>
                                  </p:childTnLst>
                                </p:cTn>
                              </p:par>
                            </p:childTnLst>
                          </p:cTn>
                        </p:par>
                        <p:par>
                          <p:cTn fill="hold">
                            <p:stCondLst>
                              <p:cond delay="2003"/>
                            </p:stCondLst>
                            <p:childTnLst>
                              <p:par>
                                <p:cTn fill="hold" nodeType="afterEffect" presetClass="exit" presetID="10" presetSubtype="0">
                                  <p:stCondLst>
                                    <p:cond delay="0"/>
                                  </p:stCondLst>
                                  <p:childTnLst>
                                    <p:animEffect filter="fade" transition="out">
                                      <p:cBhvr>
                                        <p:cTn dur="900"/>
                                        <p:tgtEl>
                                          <p:spTgt spid="1337"/>
                                        </p:tgtEl>
                                      </p:cBhvr>
                                    </p:animEffect>
                                    <p:set>
                                      <p:cBhvr>
                                        <p:cTn dur="1" fill="hold">
                                          <p:stCondLst>
                                            <p:cond delay="900"/>
                                          </p:stCondLst>
                                        </p:cTn>
                                        <p:tgtEl>
                                          <p:spTgt spid="13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6"/>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900"/>
                                        <p:tgtEl>
                                          <p:spTgt spid="1336"/>
                                        </p:tgtEl>
                                      </p:cBhvr>
                                    </p:animEffect>
                                    <p:set>
                                      <p:cBhvr>
                                        <p:cTn dur="1" fill="hold">
                                          <p:stCondLst>
                                            <p:cond delay="900"/>
                                          </p:stCondLst>
                                        </p:cTn>
                                        <p:tgtEl>
                                          <p:spTgt spid="13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500"/>
                                        <p:tgtEl>
                                          <p:spTgt spid="13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500"/>
                                        <p:tgtEl>
                                          <p:spTgt spid="1326"/>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326">
                                            <p:txEl>
                                              <p:pRg end="0" st="0"/>
                                            </p:txEl>
                                          </p:spTgt>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329"/>
                                        </p:tgtEl>
                                        <p:attrNameLst>
                                          <p:attrName>style.visibility</p:attrName>
                                        </p:attrNameLst>
                                      </p:cBhvr>
                                      <p:to>
                                        <p:strVal val="visible"/>
                                      </p:to>
                                    </p:set>
                                    <p:animEffect filter="fade" transition="in">
                                      <p:cBhvr>
                                        <p:cTn dur="500"/>
                                        <p:tgtEl>
                                          <p:spTgt spid="1329"/>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500"/>
                                        <p:tgtEl>
                                          <p:spTgt spid="1332"/>
                                        </p:tgtEl>
                                      </p:cBhvr>
                                    </p:animEffec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1331"/>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500"/>
                                        <p:tgtEl>
                                          <p:spTgt spid="1330"/>
                                        </p:tgtEl>
                                      </p:cBhvr>
                                    </p:animEffect>
                                  </p:childTnLst>
                                </p:cTn>
                              </p:par>
                            </p:childTnLst>
                          </p:cTn>
                        </p:par>
                        <p:par>
                          <p:cTn fill="hold">
                            <p:stCondLst>
                              <p:cond delay="2502"/>
                            </p:stCondLst>
                            <p:childTnLst>
                              <p:par>
                                <p:cTn fill="hold" nodeType="afterEffect" presetClass="entr" presetID="1" presetSubtype="0">
                                  <p:stCondLst>
                                    <p:cond delay="0"/>
                                  </p:stCondLst>
                                  <p:childTnLst>
                                    <p:set>
                                      <p:cBhvr>
                                        <p:cTn dur="1" fill="hold">
                                          <p:stCondLst>
                                            <p:cond delay="0"/>
                                          </p:stCondLst>
                                        </p:cTn>
                                        <p:tgtEl>
                                          <p:spTgt spid="1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8"/>
                                        </p:tgtEl>
                                        <p:attrNameLst>
                                          <p:attrName>style.visibility</p:attrName>
                                        </p:attrNameLst>
                                      </p:cBhvr>
                                      <p:to>
                                        <p:strVal val="visible"/>
                                      </p:to>
                                    </p:set>
                                  </p:childTnLst>
                                </p:cTn>
                              </p:par>
                            </p:childTnLst>
                          </p:cTn>
                        </p:par>
                        <p:par>
                          <p:cTn fill="hold">
                            <p:stCondLst>
                              <p:cond delay="2503"/>
                            </p:stCondLst>
                            <p:childTnLst>
                              <p:par>
                                <p:cTn fill="hold" nodeType="afterEffect" presetClass="exit" presetID="10" presetSubtype="0">
                                  <p:stCondLst>
                                    <p:cond delay="0"/>
                                  </p:stCondLst>
                                  <p:childTnLst>
                                    <p:animEffect filter="fade" transition="out">
                                      <p:cBhvr>
                                        <p:cTn dur="900"/>
                                        <p:tgtEl>
                                          <p:spTgt spid="1328"/>
                                        </p:tgtEl>
                                      </p:cBhvr>
                                    </p:animEffect>
                                    <p:set>
                                      <p:cBhvr>
                                        <p:cTn dur="1" fill="hold">
                                          <p:stCondLst>
                                            <p:cond delay="900"/>
                                          </p:stCondLst>
                                        </p:cTn>
                                        <p:tgtEl>
                                          <p:spTgt spid="13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38"/>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Run – PORT Mapping</a:t>
            </a:r>
            <a:endParaRPr/>
          </a:p>
        </p:txBody>
      </p:sp>
      <p:sp>
        <p:nvSpPr>
          <p:cNvPr id="1344" name="Google Shape;1344;p38"/>
          <p:cNvSpPr/>
          <p:nvPr/>
        </p:nvSpPr>
        <p:spPr>
          <a:xfrm>
            <a:off x="6836609" y="1642109"/>
            <a:ext cx="4248428" cy="3749999"/>
          </a:xfrm>
          <a:prstGeom prst="roundRect">
            <a:avLst>
              <a:gd fmla="val 4330" name="adj"/>
            </a:avLst>
          </a:prstGeom>
          <a:solidFill>
            <a:srgbClr val="F2F2F2"/>
          </a:solidFill>
          <a:ln cap="flat" cmpd="sng" w="19050">
            <a:solidFill>
              <a:srgbClr val="7F7F7F"/>
            </a:solidFill>
            <a:prstDash val="solid"/>
            <a:miter lim="800000"/>
            <a:headEnd len="sm" w="sm" type="none"/>
            <a:tailEnd len="sm" w="sm" type="none"/>
          </a:ln>
        </p:spPr>
        <p:txBody>
          <a:bodyPr anchorCtr="1" anchor="b" bIns="45700" lIns="91425" spcFirstLastPara="1" rIns="91425" wrap="square" tIns="45700">
            <a:noAutofit/>
          </a:bodyPr>
          <a:lstStyle/>
          <a:p>
            <a:pPr indent="0" lvl="0" marL="0" marR="0" rtl="0" algn="ctr">
              <a:spcBef>
                <a:spcPts val="0"/>
              </a:spcBef>
              <a:spcAft>
                <a:spcPts val="0"/>
              </a:spcAft>
              <a:buNone/>
            </a:pPr>
            <a:r>
              <a:rPr lang="en-US" sz="1800">
                <a:solidFill>
                  <a:srgbClr val="7F7F7F"/>
                </a:solidFill>
                <a:latin typeface="Ubuntu"/>
                <a:ea typeface="Ubuntu"/>
                <a:cs typeface="Ubuntu"/>
                <a:sym typeface="Ubuntu"/>
              </a:rPr>
              <a:t>Docker Host</a:t>
            </a:r>
            <a:endParaRPr sz="1800">
              <a:solidFill>
                <a:srgbClr val="7F7F7F"/>
              </a:solidFill>
              <a:latin typeface="Ubuntu"/>
              <a:ea typeface="Ubuntu"/>
              <a:cs typeface="Ubuntu"/>
              <a:sym typeface="Ubuntu"/>
            </a:endParaRPr>
          </a:p>
        </p:txBody>
      </p:sp>
      <p:sp>
        <p:nvSpPr>
          <p:cNvPr id="1345" name="Google Shape;1345;p38"/>
          <p:cNvSpPr/>
          <p:nvPr/>
        </p:nvSpPr>
        <p:spPr>
          <a:xfrm>
            <a:off x="7326371" y="2583903"/>
            <a:ext cx="1106620" cy="1069060"/>
          </a:xfrm>
          <a:prstGeom prst="roundRect">
            <a:avLst>
              <a:gd fmla="val 10557" name="adj"/>
            </a:avLst>
          </a:prstGeom>
          <a:gradFill>
            <a:gsLst>
              <a:gs pos="0">
                <a:srgbClr val="E65D4B"/>
              </a:gs>
              <a:gs pos="100000">
                <a:srgbClr val="E69841"/>
              </a:gs>
            </a:gsLst>
            <a:lin ang="27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t/>
            </a:r>
            <a:endParaRPr b="0" i="0" sz="1600" u="none" cap="none" strike="noStrike">
              <a:solidFill>
                <a:srgbClr val="ECF2D9"/>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600"/>
              <a:buFont typeface="Twentieth Century"/>
              <a:buNone/>
            </a:pPr>
            <a:r>
              <a:t/>
            </a:r>
            <a:endParaRPr sz="1600">
              <a:solidFill>
                <a:srgbClr val="ECF2D9"/>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600"/>
              <a:buFont typeface="Twentieth Century"/>
              <a:buNone/>
            </a:pPr>
            <a:r>
              <a:t/>
            </a:r>
            <a:endParaRPr b="0" i="0" sz="1600" u="none" cap="none" strike="noStrike">
              <a:solidFill>
                <a:srgbClr val="ECF2D9"/>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600"/>
              <a:buFont typeface="Twentieth Century"/>
              <a:buNone/>
            </a:pPr>
            <a:r>
              <a:rPr b="0" i="0" lang="en-US" sz="1100" u="none" cap="none" strike="noStrike">
                <a:solidFill>
                  <a:srgbClr val="ECF2D9"/>
                </a:solidFill>
                <a:latin typeface="Ubuntu"/>
                <a:ea typeface="Ubuntu"/>
                <a:cs typeface="Ubuntu"/>
                <a:sym typeface="Ubuntu"/>
              </a:rPr>
              <a:t>Web APP</a:t>
            </a:r>
            <a:endParaRPr sz="1200">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b="0" i="0" lang="en-US" sz="1050" u="none" cap="none" strike="noStrike">
                <a:solidFill>
                  <a:srgbClr val="ECF2D9"/>
                </a:solidFill>
                <a:latin typeface="Ubuntu"/>
                <a:ea typeface="Ubuntu"/>
                <a:cs typeface="Ubuntu"/>
                <a:sym typeface="Ubuntu"/>
              </a:rPr>
              <a:t>Docker Container</a:t>
            </a:r>
            <a:endParaRPr sz="1800">
              <a:solidFill>
                <a:schemeClr val="dk1"/>
              </a:solidFill>
              <a:latin typeface="Ubuntu"/>
              <a:ea typeface="Ubuntu"/>
              <a:cs typeface="Ubuntu"/>
              <a:sym typeface="Ubuntu"/>
            </a:endParaRPr>
          </a:p>
        </p:txBody>
      </p:sp>
      <p:pic>
        <p:nvPicPr>
          <p:cNvPr descr="Related image" id="1346" name="Google Shape;1346;p38"/>
          <p:cNvPicPr preferRelativeResize="0"/>
          <p:nvPr/>
        </p:nvPicPr>
        <p:blipFill rotWithShape="1">
          <a:blip r:embed="rId3">
            <a:alphaModFix/>
          </a:blip>
          <a:srcRect b="18644" l="9732" r="8505" t="23999"/>
          <a:stretch/>
        </p:blipFill>
        <p:spPr>
          <a:xfrm>
            <a:off x="7731226" y="5013164"/>
            <a:ext cx="557995" cy="391429"/>
          </a:xfrm>
          <a:prstGeom prst="rect">
            <a:avLst/>
          </a:prstGeom>
          <a:noFill/>
          <a:ln>
            <a:noFill/>
          </a:ln>
        </p:spPr>
      </p:pic>
      <p:sp>
        <p:nvSpPr>
          <p:cNvPr id="1347" name="Google Shape;1347;p38"/>
          <p:cNvSpPr/>
          <p:nvPr/>
        </p:nvSpPr>
        <p:spPr>
          <a:xfrm>
            <a:off x="1176342" y="1206477"/>
            <a:ext cx="4209326" cy="340474"/>
          </a:xfrm>
          <a:prstGeom prst="roundRect">
            <a:avLst>
              <a:gd fmla="val 16667" name="adj"/>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run kodekloud/webapp</a:t>
            </a:r>
            <a:endParaRPr sz="1400">
              <a:solidFill>
                <a:srgbClr val="00FF00"/>
              </a:solidFill>
              <a:latin typeface="Consolas"/>
              <a:ea typeface="Consolas"/>
              <a:cs typeface="Consolas"/>
              <a:sym typeface="Consolas"/>
            </a:endParaRPr>
          </a:p>
        </p:txBody>
      </p:sp>
      <p:sp>
        <p:nvSpPr>
          <p:cNvPr id="1348" name="Google Shape;1348;p38"/>
          <p:cNvSpPr/>
          <p:nvPr/>
        </p:nvSpPr>
        <p:spPr>
          <a:xfrm>
            <a:off x="8575777" y="2056100"/>
            <a:ext cx="1148284" cy="280883"/>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Twentieth Century"/>
              <a:buNone/>
            </a:pPr>
            <a:r>
              <a:rPr b="1" i="0" lang="en-US" sz="1050" u="none" cap="none" strike="noStrike">
                <a:solidFill>
                  <a:srgbClr val="7F7F7F"/>
                </a:solidFill>
                <a:latin typeface="Ubuntu"/>
                <a:ea typeface="Ubuntu"/>
                <a:cs typeface="Ubuntu"/>
                <a:sym typeface="Ubuntu"/>
              </a:rPr>
              <a:t>IP: 192.168.1.5</a:t>
            </a:r>
            <a:endParaRPr sz="1800">
              <a:solidFill>
                <a:srgbClr val="7F7F7F"/>
              </a:solidFill>
              <a:latin typeface="Ubuntu"/>
              <a:ea typeface="Ubuntu"/>
              <a:cs typeface="Ubuntu"/>
              <a:sym typeface="Ubuntu"/>
            </a:endParaRPr>
          </a:p>
        </p:txBody>
      </p:sp>
      <p:sp>
        <p:nvSpPr>
          <p:cNvPr id="1349" name="Google Shape;1349;p38"/>
          <p:cNvSpPr/>
          <p:nvPr/>
        </p:nvSpPr>
        <p:spPr>
          <a:xfrm>
            <a:off x="8582068" y="2063816"/>
            <a:ext cx="1043816" cy="238418"/>
          </a:xfrm>
          <a:prstGeom prst="roundRect">
            <a:avLst>
              <a:gd fmla="val 16667" name="adj"/>
            </a:avLst>
          </a:prstGeom>
          <a:solidFill>
            <a:srgbClr val="A5A5A5">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Ubuntu"/>
              <a:ea typeface="Ubuntu"/>
              <a:cs typeface="Ubuntu"/>
              <a:sym typeface="Ubuntu"/>
            </a:endParaRPr>
          </a:p>
        </p:txBody>
      </p:sp>
      <p:sp>
        <p:nvSpPr>
          <p:cNvPr id="1350" name="Google Shape;1350;p38"/>
          <p:cNvSpPr/>
          <p:nvPr/>
        </p:nvSpPr>
        <p:spPr>
          <a:xfrm>
            <a:off x="8099777" y="1034147"/>
            <a:ext cx="333213" cy="448482"/>
          </a:xfrm>
          <a:prstGeom prst="downArrow">
            <a:avLst>
              <a:gd fmla="val 50000" name="adj1"/>
              <a:gd fmla="val 50000" name="adj2"/>
            </a:avLst>
          </a:prstGeom>
          <a:solidFill>
            <a:srgbClr val="7F7F7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Ubuntu"/>
              <a:ea typeface="Ubuntu"/>
              <a:cs typeface="Ubuntu"/>
              <a:sym typeface="Ubuntu"/>
            </a:endParaRPr>
          </a:p>
        </p:txBody>
      </p:sp>
      <p:sp>
        <p:nvSpPr>
          <p:cNvPr id="1351" name="Google Shape;1351;p38"/>
          <p:cNvSpPr txBox="1"/>
          <p:nvPr/>
        </p:nvSpPr>
        <p:spPr>
          <a:xfrm>
            <a:off x="7386331" y="2849311"/>
            <a:ext cx="105216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Twentieth Century"/>
              <a:buNone/>
            </a:pPr>
            <a:r>
              <a:rPr b="1" i="0" lang="en-US" sz="1050" u="none" cap="none" strike="noStrike">
                <a:solidFill>
                  <a:schemeClr val="lt1"/>
                </a:solidFill>
                <a:latin typeface="Ubuntu"/>
                <a:ea typeface="Ubuntu"/>
                <a:cs typeface="Ubuntu"/>
                <a:sym typeface="Ubuntu"/>
              </a:rPr>
              <a:t>IP: 172.17.0.2 </a:t>
            </a:r>
            <a:endParaRPr sz="1800">
              <a:solidFill>
                <a:schemeClr val="dk1"/>
              </a:solidFill>
              <a:latin typeface="Ubuntu"/>
              <a:ea typeface="Ubuntu"/>
              <a:cs typeface="Ubuntu"/>
              <a:sym typeface="Ubuntu"/>
            </a:endParaRPr>
          </a:p>
        </p:txBody>
      </p:sp>
      <p:sp>
        <p:nvSpPr>
          <p:cNvPr id="1352" name="Google Shape;1352;p38"/>
          <p:cNvSpPr/>
          <p:nvPr/>
        </p:nvSpPr>
        <p:spPr>
          <a:xfrm>
            <a:off x="7454798" y="2885630"/>
            <a:ext cx="901485" cy="174972"/>
          </a:xfrm>
          <a:prstGeom prst="rect">
            <a:avLst/>
          </a:prstGeom>
          <a:solidFill>
            <a:schemeClr val="dk2">
              <a:alpha val="1725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Ubuntu"/>
              <a:ea typeface="Ubuntu"/>
              <a:cs typeface="Ubuntu"/>
              <a:sym typeface="Ubuntu"/>
            </a:endParaRPr>
          </a:p>
        </p:txBody>
      </p:sp>
      <p:sp>
        <p:nvSpPr>
          <p:cNvPr id="1353" name="Google Shape;1353;p38"/>
          <p:cNvSpPr/>
          <p:nvPr/>
        </p:nvSpPr>
        <p:spPr>
          <a:xfrm>
            <a:off x="5539435" y="2420205"/>
            <a:ext cx="1301858" cy="258798"/>
          </a:xfrm>
          <a:prstGeom prst="homePlate">
            <a:avLst>
              <a:gd fmla="val 50000"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Internal IP</a:t>
            </a:r>
            <a:endParaRPr sz="1400">
              <a:solidFill>
                <a:schemeClr val="lt1"/>
              </a:solidFill>
              <a:latin typeface="Ubuntu"/>
              <a:ea typeface="Ubuntu"/>
              <a:cs typeface="Ubuntu"/>
              <a:sym typeface="Ubuntu"/>
            </a:endParaRPr>
          </a:p>
        </p:txBody>
      </p:sp>
      <p:sp>
        <p:nvSpPr>
          <p:cNvPr id="1354" name="Google Shape;1354;p38"/>
          <p:cNvSpPr/>
          <p:nvPr/>
        </p:nvSpPr>
        <p:spPr>
          <a:xfrm>
            <a:off x="2796235" y="2420204"/>
            <a:ext cx="2559159" cy="258799"/>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Ubuntu"/>
                <a:ea typeface="Ubuntu"/>
                <a:cs typeface="Ubuntu"/>
                <a:sym typeface="Ubuntu"/>
              </a:rPr>
              <a:t>http://172.17.0.2:5000</a:t>
            </a:r>
            <a:endParaRPr sz="1600">
              <a:solidFill>
                <a:schemeClr val="lt1"/>
              </a:solidFill>
              <a:latin typeface="Ubuntu"/>
              <a:ea typeface="Ubuntu"/>
              <a:cs typeface="Ubuntu"/>
              <a:sym typeface="Ubuntu"/>
            </a:endParaRPr>
          </a:p>
        </p:txBody>
      </p:sp>
      <p:sp>
        <p:nvSpPr>
          <p:cNvPr id="1355" name="Google Shape;1355;p38"/>
          <p:cNvSpPr/>
          <p:nvPr/>
        </p:nvSpPr>
        <p:spPr>
          <a:xfrm>
            <a:off x="7539893" y="2589518"/>
            <a:ext cx="705173" cy="20147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Ubuntu"/>
                <a:ea typeface="Ubuntu"/>
                <a:cs typeface="Ubuntu"/>
                <a:sym typeface="Ubuntu"/>
              </a:rPr>
              <a:t>5000</a:t>
            </a:r>
            <a:endParaRPr sz="1050">
              <a:solidFill>
                <a:schemeClr val="lt1"/>
              </a:solidFill>
              <a:latin typeface="Ubuntu"/>
              <a:ea typeface="Ubuntu"/>
              <a:cs typeface="Ubuntu"/>
              <a:sym typeface="Ubuntu"/>
            </a:endParaRPr>
          </a:p>
        </p:txBody>
      </p:sp>
      <p:sp>
        <p:nvSpPr>
          <p:cNvPr id="1356" name="Google Shape;1356;p38"/>
          <p:cNvSpPr/>
          <p:nvPr/>
        </p:nvSpPr>
        <p:spPr>
          <a:xfrm>
            <a:off x="8004875" y="1649514"/>
            <a:ext cx="705173" cy="20147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Ubuntu"/>
                <a:ea typeface="Ubuntu"/>
                <a:cs typeface="Ubuntu"/>
                <a:sym typeface="Ubuntu"/>
              </a:rPr>
              <a:t>80</a:t>
            </a:r>
            <a:endParaRPr sz="1050">
              <a:solidFill>
                <a:schemeClr val="lt1"/>
              </a:solidFill>
              <a:latin typeface="Ubuntu"/>
              <a:ea typeface="Ubuntu"/>
              <a:cs typeface="Ubuntu"/>
              <a:sym typeface="Ubuntu"/>
            </a:endParaRPr>
          </a:p>
        </p:txBody>
      </p:sp>
      <p:sp>
        <p:nvSpPr>
          <p:cNvPr id="1357" name="Google Shape;1357;p38"/>
          <p:cNvSpPr/>
          <p:nvPr/>
        </p:nvSpPr>
        <p:spPr>
          <a:xfrm>
            <a:off x="1177843" y="2848094"/>
            <a:ext cx="5255613" cy="340698"/>
          </a:xfrm>
          <a:prstGeom prst="roundRect">
            <a:avLst>
              <a:gd fmla="val 16667" name="adj"/>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run –p 80:5000 kodekloud/simple-webapp</a:t>
            </a:r>
            <a:endParaRPr sz="1400">
              <a:solidFill>
                <a:srgbClr val="00FF00"/>
              </a:solidFill>
              <a:latin typeface="Consolas"/>
              <a:ea typeface="Consolas"/>
              <a:cs typeface="Consolas"/>
              <a:sym typeface="Consolas"/>
            </a:endParaRPr>
          </a:p>
        </p:txBody>
      </p:sp>
      <p:sp>
        <p:nvSpPr>
          <p:cNvPr id="1358" name="Google Shape;1358;p38"/>
          <p:cNvSpPr/>
          <p:nvPr/>
        </p:nvSpPr>
        <p:spPr>
          <a:xfrm>
            <a:off x="2294770" y="2848093"/>
            <a:ext cx="1107382" cy="346329"/>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59" name="Google Shape;1359;p38"/>
          <p:cNvSpPr/>
          <p:nvPr/>
        </p:nvSpPr>
        <p:spPr>
          <a:xfrm>
            <a:off x="2294770" y="2848093"/>
            <a:ext cx="1107382" cy="346329"/>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60" name="Google Shape;1360;p38"/>
          <p:cNvSpPr/>
          <p:nvPr/>
        </p:nvSpPr>
        <p:spPr>
          <a:xfrm>
            <a:off x="8517144" y="1175650"/>
            <a:ext cx="1985723" cy="258799"/>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http://192.168.1.5:80</a:t>
            </a:r>
            <a:endParaRPr sz="1400">
              <a:solidFill>
                <a:schemeClr val="lt1"/>
              </a:solidFill>
              <a:latin typeface="Ubuntu"/>
              <a:ea typeface="Ubuntu"/>
              <a:cs typeface="Ubuntu"/>
              <a:sym typeface="Ubuntu"/>
            </a:endParaRPr>
          </a:p>
        </p:txBody>
      </p:sp>
      <p:sp>
        <p:nvSpPr>
          <p:cNvPr id="1361" name="Google Shape;1361;p38"/>
          <p:cNvSpPr/>
          <p:nvPr/>
        </p:nvSpPr>
        <p:spPr>
          <a:xfrm>
            <a:off x="1177843" y="3319557"/>
            <a:ext cx="5255613" cy="340474"/>
          </a:xfrm>
          <a:prstGeom prst="roundRect">
            <a:avLst>
              <a:gd fmla="val 16667" name="adj"/>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run –p 8000:5000 kodekloud/simple-webapp</a:t>
            </a:r>
            <a:endParaRPr sz="1400">
              <a:solidFill>
                <a:srgbClr val="00FF00"/>
              </a:solidFill>
              <a:latin typeface="Consolas"/>
              <a:ea typeface="Consolas"/>
              <a:cs typeface="Consolas"/>
              <a:sym typeface="Consolas"/>
            </a:endParaRPr>
          </a:p>
        </p:txBody>
      </p:sp>
      <p:sp>
        <p:nvSpPr>
          <p:cNvPr id="1362" name="Google Shape;1362;p38"/>
          <p:cNvSpPr/>
          <p:nvPr/>
        </p:nvSpPr>
        <p:spPr>
          <a:xfrm>
            <a:off x="2294769" y="3319556"/>
            <a:ext cx="1321437" cy="346329"/>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63" name="Google Shape;1363;p38"/>
          <p:cNvSpPr/>
          <p:nvPr/>
        </p:nvSpPr>
        <p:spPr>
          <a:xfrm>
            <a:off x="2294769" y="3319556"/>
            <a:ext cx="1321437" cy="346329"/>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64" name="Google Shape;1364;p38"/>
          <p:cNvSpPr/>
          <p:nvPr/>
        </p:nvSpPr>
        <p:spPr>
          <a:xfrm>
            <a:off x="1156505" y="3812779"/>
            <a:ext cx="5255613" cy="340474"/>
          </a:xfrm>
          <a:prstGeom prst="roundRect">
            <a:avLst>
              <a:gd fmla="val 16667" name="adj"/>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run –p 8001:5000 kodekloud/simple-webapp</a:t>
            </a:r>
            <a:endParaRPr sz="1400">
              <a:solidFill>
                <a:srgbClr val="00FF00"/>
              </a:solidFill>
              <a:latin typeface="Consolas"/>
              <a:ea typeface="Consolas"/>
              <a:cs typeface="Consolas"/>
              <a:sym typeface="Consolas"/>
            </a:endParaRPr>
          </a:p>
        </p:txBody>
      </p:sp>
      <p:sp>
        <p:nvSpPr>
          <p:cNvPr id="1365" name="Google Shape;1365;p38"/>
          <p:cNvSpPr/>
          <p:nvPr/>
        </p:nvSpPr>
        <p:spPr>
          <a:xfrm>
            <a:off x="2273431" y="3812778"/>
            <a:ext cx="1321437" cy="346329"/>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66" name="Google Shape;1366;p38"/>
          <p:cNvSpPr/>
          <p:nvPr/>
        </p:nvSpPr>
        <p:spPr>
          <a:xfrm>
            <a:off x="2273431" y="3812778"/>
            <a:ext cx="1321437" cy="346329"/>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67" name="Google Shape;1367;p38"/>
          <p:cNvSpPr/>
          <p:nvPr/>
        </p:nvSpPr>
        <p:spPr>
          <a:xfrm>
            <a:off x="1156505" y="4284018"/>
            <a:ext cx="5255613" cy="340698"/>
          </a:xfrm>
          <a:prstGeom prst="roundRect">
            <a:avLst>
              <a:gd fmla="val 16667" name="adj"/>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run –p 3306:3306 mysql</a:t>
            </a:r>
            <a:endParaRPr sz="1400">
              <a:solidFill>
                <a:srgbClr val="00FF00"/>
              </a:solidFill>
              <a:latin typeface="Consolas"/>
              <a:ea typeface="Consolas"/>
              <a:cs typeface="Consolas"/>
              <a:sym typeface="Consolas"/>
            </a:endParaRPr>
          </a:p>
        </p:txBody>
      </p:sp>
      <p:sp>
        <p:nvSpPr>
          <p:cNvPr id="1368" name="Google Shape;1368;p38"/>
          <p:cNvSpPr/>
          <p:nvPr/>
        </p:nvSpPr>
        <p:spPr>
          <a:xfrm>
            <a:off x="2273431" y="4284017"/>
            <a:ext cx="1321437" cy="346329"/>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69" name="Google Shape;1369;p38"/>
          <p:cNvSpPr/>
          <p:nvPr/>
        </p:nvSpPr>
        <p:spPr>
          <a:xfrm>
            <a:off x="2273431" y="4284017"/>
            <a:ext cx="1321437" cy="346329"/>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70" name="Google Shape;1370;p38"/>
          <p:cNvSpPr/>
          <p:nvPr/>
        </p:nvSpPr>
        <p:spPr>
          <a:xfrm>
            <a:off x="1156359" y="4781864"/>
            <a:ext cx="5255613" cy="340698"/>
          </a:xfrm>
          <a:prstGeom prst="roundRect">
            <a:avLst>
              <a:gd fmla="val 16667" name="adj"/>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run –p 8306:3306 mysql</a:t>
            </a:r>
            <a:endParaRPr sz="1400">
              <a:solidFill>
                <a:srgbClr val="00FF00"/>
              </a:solidFill>
              <a:latin typeface="Consolas"/>
              <a:ea typeface="Consolas"/>
              <a:cs typeface="Consolas"/>
              <a:sym typeface="Consolas"/>
            </a:endParaRPr>
          </a:p>
        </p:txBody>
      </p:sp>
      <p:sp>
        <p:nvSpPr>
          <p:cNvPr id="1371" name="Google Shape;1371;p38"/>
          <p:cNvSpPr/>
          <p:nvPr/>
        </p:nvSpPr>
        <p:spPr>
          <a:xfrm>
            <a:off x="2281061" y="4781863"/>
            <a:ext cx="1321437" cy="346329"/>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72" name="Google Shape;1372;p38"/>
          <p:cNvSpPr/>
          <p:nvPr/>
        </p:nvSpPr>
        <p:spPr>
          <a:xfrm>
            <a:off x="2281061" y="4781863"/>
            <a:ext cx="1321437" cy="346329"/>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pic>
        <p:nvPicPr>
          <p:cNvPr id="1373" name="Google Shape;1373;p38"/>
          <p:cNvPicPr preferRelativeResize="0"/>
          <p:nvPr/>
        </p:nvPicPr>
        <p:blipFill rotWithShape="1">
          <a:blip r:embed="rId4">
            <a:alphaModFix/>
          </a:blip>
          <a:srcRect b="0" l="0" r="0" t="0"/>
          <a:stretch/>
        </p:blipFill>
        <p:spPr>
          <a:xfrm>
            <a:off x="1145473" y="5772215"/>
            <a:ext cx="8943111" cy="474700"/>
          </a:xfrm>
          <a:prstGeom prst="rect">
            <a:avLst/>
          </a:prstGeom>
          <a:noFill/>
          <a:ln>
            <a:noFill/>
          </a:ln>
        </p:spPr>
      </p:pic>
      <p:sp>
        <p:nvSpPr>
          <p:cNvPr id="1374" name="Google Shape;1374;p38"/>
          <p:cNvSpPr/>
          <p:nvPr/>
        </p:nvSpPr>
        <p:spPr>
          <a:xfrm>
            <a:off x="1177843" y="5267136"/>
            <a:ext cx="5255613" cy="340698"/>
          </a:xfrm>
          <a:prstGeom prst="roundRect">
            <a:avLst>
              <a:gd fmla="val 16667" name="adj"/>
            </a:avLst>
          </a:prstGeom>
          <a:solidFill>
            <a:srgbClr val="000000"/>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run –p 8306:3306 mysql</a:t>
            </a:r>
            <a:endParaRPr sz="1400">
              <a:solidFill>
                <a:srgbClr val="00FF00"/>
              </a:solidFill>
              <a:latin typeface="Consolas"/>
              <a:ea typeface="Consolas"/>
              <a:cs typeface="Consolas"/>
              <a:sym typeface="Consolas"/>
            </a:endParaRPr>
          </a:p>
        </p:txBody>
      </p:sp>
      <p:sp>
        <p:nvSpPr>
          <p:cNvPr id="1375" name="Google Shape;1375;p38"/>
          <p:cNvSpPr/>
          <p:nvPr/>
        </p:nvSpPr>
        <p:spPr>
          <a:xfrm>
            <a:off x="2302545" y="5267135"/>
            <a:ext cx="1321437" cy="346329"/>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76" name="Google Shape;1376;p38"/>
          <p:cNvSpPr/>
          <p:nvPr/>
        </p:nvSpPr>
        <p:spPr>
          <a:xfrm>
            <a:off x="2302545" y="5267135"/>
            <a:ext cx="1321437" cy="346329"/>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377" name="Google Shape;1377;p38"/>
          <p:cNvSpPr/>
          <p:nvPr/>
        </p:nvSpPr>
        <p:spPr>
          <a:xfrm>
            <a:off x="8544923" y="2578344"/>
            <a:ext cx="1106620" cy="1069060"/>
          </a:xfrm>
          <a:prstGeom prst="roundRect">
            <a:avLst>
              <a:gd fmla="val 11321" name="adj"/>
            </a:avLst>
          </a:prstGeom>
          <a:gradFill>
            <a:gsLst>
              <a:gs pos="0">
                <a:srgbClr val="E65D4B"/>
              </a:gs>
              <a:gs pos="100000">
                <a:srgbClr val="E69841"/>
              </a:gs>
            </a:gsLst>
            <a:lin ang="2700000" scaled="0"/>
          </a:gra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100">
                <a:solidFill>
                  <a:srgbClr val="ECF2D9"/>
                </a:solidFill>
                <a:latin typeface="Ubuntu"/>
                <a:ea typeface="Ubuntu"/>
                <a:cs typeface="Ubuntu"/>
                <a:sym typeface="Ubuntu"/>
              </a:rPr>
              <a:t>Web APP</a:t>
            </a:r>
            <a:endParaRPr sz="1100">
              <a:solidFill>
                <a:srgbClr val="ECF2D9"/>
              </a:solidFill>
              <a:latin typeface="Ubuntu"/>
              <a:ea typeface="Ubuntu"/>
              <a:cs typeface="Ubuntu"/>
              <a:sym typeface="Ubuntu"/>
            </a:endParaRPr>
          </a:p>
          <a:p>
            <a:pPr indent="0" lvl="0" marL="0" marR="0" rtl="0" algn="ctr">
              <a:spcBef>
                <a:spcPts val="0"/>
              </a:spcBef>
              <a:spcAft>
                <a:spcPts val="0"/>
              </a:spcAft>
              <a:buNone/>
            </a:pPr>
            <a:r>
              <a:rPr lang="en-US" sz="1100">
                <a:solidFill>
                  <a:srgbClr val="ECF2D9"/>
                </a:solidFill>
                <a:latin typeface="Ubuntu"/>
                <a:ea typeface="Ubuntu"/>
                <a:cs typeface="Ubuntu"/>
                <a:sym typeface="Ubuntu"/>
              </a:rPr>
              <a:t>Docker Container</a:t>
            </a:r>
            <a:endParaRPr sz="1100">
              <a:solidFill>
                <a:srgbClr val="ECF2D9"/>
              </a:solidFill>
              <a:latin typeface="Ubuntu"/>
              <a:ea typeface="Ubuntu"/>
              <a:cs typeface="Ubuntu"/>
              <a:sym typeface="Ubuntu"/>
            </a:endParaRPr>
          </a:p>
        </p:txBody>
      </p:sp>
      <p:sp>
        <p:nvSpPr>
          <p:cNvPr id="1378" name="Google Shape;1378;p38"/>
          <p:cNvSpPr txBox="1"/>
          <p:nvPr/>
        </p:nvSpPr>
        <p:spPr>
          <a:xfrm>
            <a:off x="8604883" y="2843752"/>
            <a:ext cx="105216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Twentieth Century"/>
              <a:buNone/>
            </a:pPr>
            <a:r>
              <a:rPr b="1" i="0" lang="en-US" sz="1050" u="none" cap="none" strike="noStrike">
                <a:solidFill>
                  <a:schemeClr val="lt1"/>
                </a:solidFill>
                <a:latin typeface="Ubuntu"/>
                <a:ea typeface="Ubuntu"/>
                <a:cs typeface="Ubuntu"/>
                <a:sym typeface="Ubuntu"/>
              </a:rPr>
              <a:t>IP: 172.17.0.3</a:t>
            </a:r>
            <a:endParaRPr sz="1800">
              <a:solidFill>
                <a:schemeClr val="dk1"/>
              </a:solidFill>
              <a:latin typeface="Ubuntu"/>
              <a:ea typeface="Ubuntu"/>
              <a:cs typeface="Ubuntu"/>
              <a:sym typeface="Ubuntu"/>
            </a:endParaRPr>
          </a:p>
        </p:txBody>
      </p:sp>
      <p:sp>
        <p:nvSpPr>
          <p:cNvPr id="1379" name="Google Shape;1379;p38"/>
          <p:cNvSpPr/>
          <p:nvPr/>
        </p:nvSpPr>
        <p:spPr>
          <a:xfrm>
            <a:off x="8654804" y="2882127"/>
            <a:ext cx="901485" cy="174972"/>
          </a:xfrm>
          <a:prstGeom prst="rect">
            <a:avLst/>
          </a:prstGeom>
          <a:solidFill>
            <a:srgbClr val="262626">
              <a:alpha val="1725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Ubuntu"/>
              <a:ea typeface="Ubuntu"/>
              <a:cs typeface="Ubuntu"/>
              <a:sym typeface="Ubuntu"/>
            </a:endParaRPr>
          </a:p>
        </p:txBody>
      </p:sp>
      <p:sp>
        <p:nvSpPr>
          <p:cNvPr id="1380" name="Google Shape;1380;p38"/>
          <p:cNvSpPr/>
          <p:nvPr/>
        </p:nvSpPr>
        <p:spPr>
          <a:xfrm>
            <a:off x="8679789" y="2859250"/>
            <a:ext cx="901485" cy="23841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Ubuntu"/>
              <a:ea typeface="Ubuntu"/>
              <a:cs typeface="Ubuntu"/>
              <a:sym typeface="Ubuntu"/>
            </a:endParaRPr>
          </a:p>
        </p:txBody>
      </p:sp>
      <p:sp>
        <p:nvSpPr>
          <p:cNvPr id="1381" name="Google Shape;1381;p38"/>
          <p:cNvSpPr/>
          <p:nvPr/>
        </p:nvSpPr>
        <p:spPr>
          <a:xfrm>
            <a:off x="8758445" y="2583959"/>
            <a:ext cx="705173" cy="20147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Ubuntu"/>
                <a:ea typeface="Ubuntu"/>
                <a:cs typeface="Ubuntu"/>
                <a:sym typeface="Ubuntu"/>
              </a:rPr>
              <a:t>5000</a:t>
            </a:r>
            <a:endParaRPr sz="1050">
              <a:solidFill>
                <a:schemeClr val="lt1"/>
              </a:solidFill>
              <a:latin typeface="Ubuntu"/>
              <a:ea typeface="Ubuntu"/>
              <a:cs typeface="Ubuntu"/>
              <a:sym typeface="Ubuntu"/>
            </a:endParaRPr>
          </a:p>
        </p:txBody>
      </p:sp>
      <p:cxnSp>
        <p:nvCxnSpPr>
          <p:cNvPr id="1382" name="Google Shape;1382;p38"/>
          <p:cNvCxnSpPr/>
          <p:nvPr/>
        </p:nvCxnSpPr>
        <p:spPr>
          <a:xfrm rot="-5400000">
            <a:off x="8751476" y="2218895"/>
            <a:ext cx="724500" cy="19500"/>
          </a:xfrm>
          <a:prstGeom prst="bentConnector3">
            <a:avLst>
              <a:gd fmla="val 50000" name="adj1"/>
            </a:avLst>
          </a:prstGeom>
          <a:noFill/>
          <a:ln cap="flat" cmpd="sng" w="12700">
            <a:solidFill>
              <a:srgbClr val="7F7F7F"/>
            </a:solidFill>
            <a:prstDash val="dashDot"/>
            <a:miter lim="800000"/>
            <a:headEnd len="med" w="med" type="triangle"/>
            <a:tailEnd len="med" w="med" type="triangle"/>
          </a:ln>
        </p:spPr>
      </p:cxnSp>
      <p:sp>
        <p:nvSpPr>
          <p:cNvPr id="1383" name="Google Shape;1383;p38"/>
          <p:cNvSpPr/>
          <p:nvPr/>
        </p:nvSpPr>
        <p:spPr>
          <a:xfrm>
            <a:off x="8777924" y="1658040"/>
            <a:ext cx="705173" cy="20147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Ubuntu"/>
                <a:ea typeface="Ubuntu"/>
                <a:cs typeface="Ubuntu"/>
                <a:sym typeface="Ubuntu"/>
              </a:rPr>
              <a:t>8000</a:t>
            </a:r>
            <a:endParaRPr sz="1050">
              <a:solidFill>
                <a:schemeClr val="lt1"/>
              </a:solidFill>
              <a:latin typeface="Ubuntu"/>
              <a:ea typeface="Ubuntu"/>
              <a:cs typeface="Ubuntu"/>
              <a:sym typeface="Ubuntu"/>
            </a:endParaRPr>
          </a:p>
        </p:txBody>
      </p:sp>
      <p:sp>
        <p:nvSpPr>
          <p:cNvPr id="1384" name="Google Shape;1384;p38"/>
          <p:cNvSpPr/>
          <p:nvPr/>
        </p:nvSpPr>
        <p:spPr>
          <a:xfrm>
            <a:off x="9778327" y="2578344"/>
            <a:ext cx="1106620" cy="1069060"/>
          </a:xfrm>
          <a:prstGeom prst="roundRect">
            <a:avLst>
              <a:gd fmla="val 9794" name="adj"/>
            </a:avLst>
          </a:prstGeom>
          <a:gradFill>
            <a:gsLst>
              <a:gs pos="0">
                <a:srgbClr val="E65D4B"/>
              </a:gs>
              <a:gs pos="100000">
                <a:srgbClr val="E69841"/>
              </a:gs>
            </a:gsLst>
            <a:lin ang="2700000" scaled="0"/>
          </a:gra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100">
                <a:solidFill>
                  <a:srgbClr val="ECF2D9"/>
                </a:solidFill>
                <a:latin typeface="Ubuntu"/>
                <a:ea typeface="Ubuntu"/>
                <a:cs typeface="Ubuntu"/>
                <a:sym typeface="Ubuntu"/>
              </a:rPr>
              <a:t>Web APP</a:t>
            </a:r>
            <a:endParaRPr sz="1100">
              <a:solidFill>
                <a:srgbClr val="ECF2D9"/>
              </a:solidFill>
              <a:latin typeface="Ubuntu"/>
              <a:ea typeface="Ubuntu"/>
              <a:cs typeface="Ubuntu"/>
              <a:sym typeface="Ubuntu"/>
            </a:endParaRPr>
          </a:p>
          <a:p>
            <a:pPr indent="0" lvl="0" marL="0" marR="0" rtl="0" algn="ctr">
              <a:spcBef>
                <a:spcPts val="0"/>
              </a:spcBef>
              <a:spcAft>
                <a:spcPts val="0"/>
              </a:spcAft>
              <a:buNone/>
            </a:pPr>
            <a:r>
              <a:rPr lang="en-US" sz="1100">
                <a:solidFill>
                  <a:srgbClr val="ECF2D9"/>
                </a:solidFill>
                <a:latin typeface="Ubuntu"/>
                <a:ea typeface="Ubuntu"/>
                <a:cs typeface="Ubuntu"/>
                <a:sym typeface="Ubuntu"/>
              </a:rPr>
              <a:t>Docker Container</a:t>
            </a:r>
            <a:endParaRPr sz="1100">
              <a:solidFill>
                <a:srgbClr val="ECF2D9"/>
              </a:solidFill>
              <a:latin typeface="Ubuntu"/>
              <a:ea typeface="Ubuntu"/>
              <a:cs typeface="Ubuntu"/>
              <a:sym typeface="Ubuntu"/>
            </a:endParaRPr>
          </a:p>
        </p:txBody>
      </p:sp>
      <p:sp>
        <p:nvSpPr>
          <p:cNvPr id="1385" name="Google Shape;1385;p38"/>
          <p:cNvSpPr txBox="1"/>
          <p:nvPr/>
        </p:nvSpPr>
        <p:spPr>
          <a:xfrm>
            <a:off x="9838287" y="2843752"/>
            <a:ext cx="105216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Twentieth Century"/>
              <a:buNone/>
            </a:pPr>
            <a:r>
              <a:rPr b="1" i="0" lang="en-US" sz="1050" u="none" cap="none" strike="noStrike">
                <a:solidFill>
                  <a:schemeClr val="lt1"/>
                </a:solidFill>
                <a:latin typeface="Ubuntu"/>
                <a:ea typeface="Ubuntu"/>
                <a:cs typeface="Ubuntu"/>
                <a:sym typeface="Ubuntu"/>
              </a:rPr>
              <a:t>IP: 172.17.0.4</a:t>
            </a:r>
            <a:endParaRPr sz="1800">
              <a:solidFill>
                <a:schemeClr val="dk1"/>
              </a:solidFill>
              <a:latin typeface="Ubuntu"/>
              <a:ea typeface="Ubuntu"/>
              <a:cs typeface="Ubuntu"/>
              <a:sym typeface="Ubuntu"/>
            </a:endParaRPr>
          </a:p>
        </p:txBody>
      </p:sp>
      <p:sp>
        <p:nvSpPr>
          <p:cNvPr id="1386" name="Google Shape;1386;p38"/>
          <p:cNvSpPr/>
          <p:nvPr/>
        </p:nvSpPr>
        <p:spPr>
          <a:xfrm>
            <a:off x="9896865" y="2875843"/>
            <a:ext cx="901485" cy="195028"/>
          </a:xfrm>
          <a:prstGeom prst="rect">
            <a:avLst/>
          </a:prstGeom>
          <a:solidFill>
            <a:srgbClr val="262626">
              <a:alpha val="1725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Ubuntu"/>
              <a:ea typeface="Ubuntu"/>
              <a:cs typeface="Ubuntu"/>
              <a:sym typeface="Ubuntu"/>
            </a:endParaRPr>
          </a:p>
        </p:txBody>
      </p:sp>
      <p:sp>
        <p:nvSpPr>
          <p:cNvPr id="1387" name="Google Shape;1387;p38"/>
          <p:cNvSpPr/>
          <p:nvPr/>
        </p:nvSpPr>
        <p:spPr>
          <a:xfrm>
            <a:off x="9991849" y="2583959"/>
            <a:ext cx="705173" cy="20147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Ubuntu"/>
                <a:ea typeface="Ubuntu"/>
                <a:cs typeface="Ubuntu"/>
                <a:sym typeface="Ubuntu"/>
              </a:rPr>
              <a:t>5000</a:t>
            </a:r>
            <a:endParaRPr sz="1050">
              <a:solidFill>
                <a:schemeClr val="lt1"/>
              </a:solidFill>
              <a:latin typeface="Ubuntu"/>
              <a:ea typeface="Ubuntu"/>
              <a:cs typeface="Ubuntu"/>
              <a:sym typeface="Ubuntu"/>
            </a:endParaRPr>
          </a:p>
        </p:txBody>
      </p:sp>
      <p:cxnSp>
        <p:nvCxnSpPr>
          <p:cNvPr id="1388" name="Google Shape;1388;p38"/>
          <p:cNvCxnSpPr/>
          <p:nvPr/>
        </p:nvCxnSpPr>
        <p:spPr>
          <a:xfrm flipH="1" rot="5400000">
            <a:off x="9768736" y="2008259"/>
            <a:ext cx="726300" cy="425100"/>
          </a:xfrm>
          <a:prstGeom prst="bentConnector3">
            <a:avLst>
              <a:gd fmla="val 50000" name="adj1"/>
            </a:avLst>
          </a:prstGeom>
          <a:noFill/>
          <a:ln cap="flat" cmpd="sng" w="12700">
            <a:solidFill>
              <a:srgbClr val="7F7F7F"/>
            </a:solidFill>
            <a:prstDash val="dashDot"/>
            <a:miter lim="800000"/>
            <a:headEnd len="med" w="med" type="triangle"/>
            <a:tailEnd len="med" w="med" type="triangle"/>
          </a:ln>
        </p:spPr>
      </p:cxnSp>
      <p:sp>
        <p:nvSpPr>
          <p:cNvPr id="1389" name="Google Shape;1389;p38"/>
          <p:cNvSpPr/>
          <p:nvPr/>
        </p:nvSpPr>
        <p:spPr>
          <a:xfrm>
            <a:off x="9566714" y="1656038"/>
            <a:ext cx="705173" cy="20147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Ubuntu"/>
                <a:ea typeface="Ubuntu"/>
                <a:cs typeface="Ubuntu"/>
                <a:sym typeface="Ubuntu"/>
              </a:rPr>
              <a:t>8001</a:t>
            </a:r>
            <a:endParaRPr sz="1050">
              <a:solidFill>
                <a:schemeClr val="lt1"/>
              </a:solidFill>
              <a:latin typeface="Ubuntu"/>
              <a:ea typeface="Ubuntu"/>
              <a:cs typeface="Ubuntu"/>
              <a:sym typeface="Ubuntu"/>
            </a:endParaRPr>
          </a:p>
        </p:txBody>
      </p:sp>
      <p:sp>
        <p:nvSpPr>
          <p:cNvPr id="1390" name="Google Shape;1390;p38"/>
          <p:cNvSpPr/>
          <p:nvPr/>
        </p:nvSpPr>
        <p:spPr>
          <a:xfrm>
            <a:off x="7323065" y="3713502"/>
            <a:ext cx="1109926" cy="869641"/>
          </a:xfrm>
          <a:prstGeom prst="roundRect">
            <a:avLst>
              <a:gd fmla="val 10095" name="adj"/>
            </a:avLst>
          </a:prstGeom>
          <a:gradFill>
            <a:gsLst>
              <a:gs pos="0">
                <a:srgbClr val="E65D4B"/>
              </a:gs>
              <a:gs pos="100000">
                <a:srgbClr val="E69841"/>
              </a:gs>
            </a:gsLst>
            <a:lin ang="2700000" scaled="0"/>
          </a:gra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100">
                <a:solidFill>
                  <a:srgbClr val="ECF2D9"/>
                </a:solidFill>
                <a:latin typeface="Ubuntu"/>
                <a:ea typeface="Ubuntu"/>
                <a:cs typeface="Ubuntu"/>
                <a:sym typeface="Ubuntu"/>
              </a:rPr>
              <a:t>MySQL</a:t>
            </a:r>
            <a:endParaRPr sz="1100">
              <a:solidFill>
                <a:srgbClr val="ECF2D9"/>
              </a:solidFill>
              <a:latin typeface="Ubuntu"/>
              <a:ea typeface="Ubuntu"/>
              <a:cs typeface="Ubuntu"/>
              <a:sym typeface="Ubuntu"/>
            </a:endParaRPr>
          </a:p>
          <a:p>
            <a:pPr indent="0" lvl="0" marL="0" marR="0" rtl="0" algn="ctr">
              <a:spcBef>
                <a:spcPts val="0"/>
              </a:spcBef>
              <a:spcAft>
                <a:spcPts val="0"/>
              </a:spcAft>
              <a:buNone/>
            </a:pPr>
            <a:r>
              <a:rPr lang="en-US" sz="1100">
                <a:solidFill>
                  <a:srgbClr val="ECF2D9"/>
                </a:solidFill>
                <a:latin typeface="Ubuntu"/>
                <a:ea typeface="Ubuntu"/>
                <a:cs typeface="Ubuntu"/>
                <a:sym typeface="Ubuntu"/>
              </a:rPr>
              <a:t>   Docker Container</a:t>
            </a:r>
            <a:endParaRPr sz="1100">
              <a:solidFill>
                <a:srgbClr val="ECF2D9"/>
              </a:solidFill>
              <a:latin typeface="Ubuntu"/>
              <a:ea typeface="Ubuntu"/>
              <a:cs typeface="Ubuntu"/>
              <a:sym typeface="Ubuntu"/>
            </a:endParaRPr>
          </a:p>
        </p:txBody>
      </p:sp>
      <p:sp>
        <p:nvSpPr>
          <p:cNvPr id="1391" name="Google Shape;1391;p38"/>
          <p:cNvSpPr txBox="1"/>
          <p:nvPr/>
        </p:nvSpPr>
        <p:spPr>
          <a:xfrm>
            <a:off x="7468773" y="3742873"/>
            <a:ext cx="105216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Twentieth Century"/>
              <a:buNone/>
            </a:pPr>
            <a:r>
              <a:rPr b="1" i="0" lang="en-US" sz="1050" u="none" cap="none" strike="noStrike">
                <a:solidFill>
                  <a:schemeClr val="lt1"/>
                </a:solidFill>
                <a:latin typeface="Ubuntu"/>
                <a:ea typeface="Ubuntu"/>
                <a:cs typeface="Ubuntu"/>
                <a:sym typeface="Ubuntu"/>
              </a:rPr>
              <a:t>IP: 172.17.0.5</a:t>
            </a:r>
            <a:endParaRPr sz="1800">
              <a:solidFill>
                <a:schemeClr val="dk1"/>
              </a:solidFill>
              <a:latin typeface="Ubuntu"/>
              <a:ea typeface="Ubuntu"/>
              <a:cs typeface="Ubuntu"/>
              <a:sym typeface="Ubuntu"/>
            </a:endParaRPr>
          </a:p>
        </p:txBody>
      </p:sp>
      <p:sp>
        <p:nvSpPr>
          <p:cNvPr id="1392" name="Google Shape;1392;p38"/>
          <p:cNvSpPr/>
          <p:nvPr/>
        </p:nvSpPr>
        <p:spPr>
          <a:xfrm>
            <a:off x="7543679" y="3775886"/>
            <a:ext cx="865433" cy="180000"/>
          </a:xfrm>
          <a:prstGeom prst="rect">
            <a:avLst/>
          </a:prstGeom>
          <a:solidFill>
            <a:srgbClr val="262626">
              <a:alpha val="1725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Ubuntu"/>
              <a:ea typeface="Ubuntu"/>
              <a:cs typeface="Ubuntu"/>
              <a:sym typeface="Ubuntu"/>
            </a:endParaRPr>
          </a:p>
        </p:txBody>
      </p:sp>
      <p:sp>
        <p:nvSpPr>
          <p:cNvPr id="1393" name="Google Shape;1393;p38"/>
          <p:cNvSpPr/>
          <p:nvPr/>
        </p:nvSpPr>
        <p:spPr>
          <a:xfrm>
            <a:off x="7543679" y="3758371"/>
            <a:ext cx="901485" cy="23841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Ubuntu"/>
              <a:ea typeface="Ubuntu"/>
              <a:cs typeface="Ubuntu"/>
              <a:sym typeface="Ubuntu"/>
            </a:endParaRPr>
          </a:p>
        </p:txBody>
      </p:sp>
      <p:sp>
        <p:nvSpPr>
          <p:cNvPr id="1394" name="Google Shape;1394;p38"/>
          <p:cNvSpPr/>
          <p:nvPr/>
        </p:nvSpPr>
        <p:spPr>
          <a:xfrm>
            <a:off x="7334891" y="3796825"/>
            <a:ext cx="179151" cy="751609"/>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50">
                <a:solidFill>
                  <a:schemeClr val="lt1"/>
                </a:solidFill>
                <a:latin typeface="Ubuntu"/>
                <a:ea typeface="Ubuntu"/>
                <a:cs typeface="Ubuntu"/>
                <a:sym typeface="Ubuntu"/>
              </a:rPr>
              <a:t>3306</a:t>
            </a:r>
            <a:endParaRPr sz="950">
              <a:solidFill>
                <a:schemeClr val="lt1"/>
              </a:solidFill>
              <a:latin typeface="Ubuntu"/>
              <a:ea typeface="Ubuntu"/>
              <a:cs typeface="Ubuntu"/>
              <a:sym typeface="Ubuntu"/>
            </a:endParaRPr>
          </a:p>
        </p:txBody>
      </p:sp>
      <p:sp>
        <p:nvSpPr>
          <p:cNvPr id="1395" name="Google Shape;1395;p38"/>
          <p:cNvSpPr/>
          <p:nvPr/>
        </p:nvSpPr>
        <p:spPr>
          <a:xfrm>
            <a:off x="6944018" y="3054635"/>
            <a:ext cx="179151" cy="751609"/>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50">
                <a:solidFill>
                  <a:schemeClr val="lt1"/>
                </a:solidFill>
                <a:latin typeface="Ubuntu"/>
                <a:ea typeface="Ubuntu"/>
                <a:cs typeface="Ubuntu"/>
                <a:sym typeface="Ubuntu"/>
              </a:rPr>
              <a:t>3306</a:t>
            </a:r>
            <a:endParaRPr sz="950">
              <a:solidFill>
                <a:schemeClr val="lt1"/>
              </a:solidFill>
              <a:latin typeface="Ubuntu"/>
              <a:ea typeface="Ubuntu"/>
              <a:cs typeface="Ubuntu"/>
              <a:sym typeface="Ubuntu"/>
            </a:endParaRPr>
          </a:p>
        </p:txBody>
      </p:sp>
      <p:cxnSp>
        <p:nvCxnSpPr>
          <p:cNvPr id="1396" name="Google Shape;1396;p38"/>
          <p:cNvCxnSpPr>
            <a:stCxn id="1394" idx="1"/>
          </p:cNvCxnSpPr>
          <p:nvPr/>
        </p:nvCxnSpPr>
        <p:spPr>
          <a:xfrm rot="10800000">
            <a:off x="7003991" y="3818330"/>
            <a:ext cx="330900" cy="354300"/>
          </a:xfrm>
          <a:prstGeom prst="bentConnector2">
            <a:avLst/>
          </a:prstGeom>
          <a:noFill/>
          <a:ln cap="flat" cmpd="sng" w="12700">
            <a:solidFill>
              <a:srgbClr val="7F7F7F"/>
            </a:solidFill>
            <a:prstDash val="dashDot"/>
            <a:miter lim="800000"/>
            <a:headEnd len="med" w="med" type="triangle"/>
            <a:tailEnd len="med" w="med" type="triangle"/>
          </a:ln>
        </p:spPr>
      </p:cxnSp>
      <p:sp>
        <p:nvSpPr>
          <p:cNvPr id="1397" name="Google Shape;1397;p38"/>
          <p:cNvSpPr/>
          <p:nvPr/>
        </p:nvSpPr>
        <p:spPr>
          <a:xfrm>
            <a:off x="8531733" y="3737810"/>
            <a:ext cx="1109926" cy="869641"/>
          </a:xfrm>
          <a:prstGeom prst="roundRect">
            <a:avLst>
              <a:gd fmla="val 8218" name="adj"/>
            </a:avLst>
          </a:prstGeom>
          <a:gradFill>
            <a:gsLst>
              <a:gs pos="0">
                <a:srgbClr val="E65D4B"/>
              </a:gs>
              <a:gs pos="100000">
                <a:srgbClr val="E69841"/>
              </a:gs>
            </a:gsLst>
            <a:lin ang="2700000" scaled="0"/>
          </a:gra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100">
                <a:solidFill>
                  <a:srgbClr val="ECF2D9"/>
                </a:solidFill>
                <a:latin typeface="Ubuntu"/>
                <a:ea typeface="Ubuntu"/>
                <a:cs typeface="Ubuntu"/>
                <a:sym typeface="Ubuntu"/>
              </a:rPr>
              <a:t>MySQL</a:t>
            </a:r>
            <a:endParaRPr sz="1100">
              <a:solidFill>
                <a:srgbClr val="ECF2D9"/>
              </a:solidFill>
              <a:latin typeface="Ubuntu"/>
              <a:ea typeface="Ubuntu"/>
              <a:cs typeface="Ubuntu"/>
              <a:sym typeface="Ubuntu"/>
            </a:endParaRPr>
          </a:p>
          <a:p>
            <a:pPr indent="0" lvl="0" marL="0" marR="0" rtl="0" algn="ctr">
              <a:spcBef>
                <a:spcPts val="0"/>
              </a:spcBef>
              <a:spcAft>
                <a:spcPts val="0"/>
              </a:spcAft>
              <a:buNone/>
            </a:pPr>
            <a:r>
              <a:rPr lang="en-US" sz="1100">
                <a:solidFill>
                  <a:srgbClr val="ECF2D9"/>
                </a:solidFill>
                <a:latin typeface="Ubuntu"/>
                <a:ea typeface="Ubuntu"/>
                <a:cs typeface="Ubuntu"/>
                <a:sym typeface="Ubuntu"/>
              </a:rPr>
              <a:t>   Docker Container</a:t>
            </a:r>
            <a:endParaRPr sz="1100">
              <a:solidFill>
                <a:srgbClr val="ECF2D9"/>
              </a:solidFill>
              <a:latin typeface="Ubuntu"/>
              <a:ea typeface="Ubuntu"/>
              <a:cs typeface="Ubuntu"/>
              <a:sym typeface="Ubuntu"/>
            </a:endParaRPr>
          </a:p>
        </p:txBody>
      </p:sp>
      <p:sp>
        <p:nvSpPr>
          <p:cNvPr id="1398" name="Google Shape;1398;p38"/>
          <p:cNvSpPr txBox="1"/>
          <p:nvPr/>
        </p:nvSpPr>
        <p:spPr>
          <a:xfrm>
            <a:off x="8677441" y="3767181"/>
            <a:ext cx="105216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Twentieth Century"/>
              <a:buNone/>
            </a:pPr>
            <a:r>
              <a:rPr b="1" i="0" lang="en-US" sz="1050" u="none" cap="none" strike="noStrike">
                <a:solidFill>
                  <a:schemeClr val="lt1"/>
                </a:solidFill>
                <a:latin typeface="Ubuntu"/>
                <a:ea typeface="Ubuntu"/>
                <a:cs typeface="Ubuntu"/>
                <a:sym typeface="Ubuntu"/>
              </a:rPr>
              <a:t>IP: 172.17.0.6</a:t>
            </a:r>
            <a:endParaRPr sz="1800">
              <a:solidFill>
                <a:schemeClr val="dk1"/>
              </a:solidFill>
              <a:latin typeface="Ubuntu"/>
              <a:ea typeface="Ubuntu"/>
              <a:cs typeface="Ubuntu"/>
              <a:sym typeface="Ubuntu"/>
            </a:endParaRPr>
          </a:p>
        </p:txBody>
      </p:sp>
      <p:sp>
        <p:nvSpPr>
          <p:cNvPr id="1399" name="Google Shape;1399;p38"/>
          <p:cNvSpPr/>
          <p:nvPr/>
        </p:nvSpPr>
        <p:spPr>
          <a:xfrm>
            <a:off x="8752347" y="3800194"/>
            <a:ext cx="854121" cy="180000"/>
          </a:xfrm>
          <a:prstGeom prst="rect">
            <a:avLst/>
          </a:prstGeom>
          <a:solidFill>
            <a:srgbClr val="262626">
              <a:alpha val="1725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Ubuntu"/>
              <a:ea typeface="Ubuntu"/>
              <a:cs typeface="Ubuntu"/>
              <a:sym typeface="Ubuntu"/>
            </a:endParaRPr>
          </a:p>
        </p:txBody>
      </p:sp>
      <p:sp>
        <p:nvSpPr>
          <p:cNvPr id="1400" name="Google Shape;1400;p38"/>
          <p:cNvSpPr/>
          <p:nvPr/>
        </p:nvSpPr>
        <p:spPr>
          <a:xfrm>
            <a:off x="8543559" y="3821133"/>
            <a:ext cx="179151" cy="751609"/>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50">
                <a:solidFill>
                  <a:schemeClr val="lt1"/>
                </a:solidFill>
                <a:latin typeface="Ubuntu"/>
                <a:ea typeface="Ubuntu"/>
                <a:cs typeface="Ubuntu"/>
                <a:sym typeface="Ubuntu"/>
              </a:rPr>
              <a:t>3306</a:t>
            </a:r>
            <a:endParaRPr sz="950">
              <a:solidFill>
                <a:schemeClr val="lt1"/>
              </a:solidFill>
              <a:latin typeface="Ubuntu"/>
              <a:ea typeface="Ubuntu"/>
              <a:cs typeface="Ubuntu"/>
              <a:sym typeface="Ubuntu"/>
            </a:endParaRPr>
          </a:p>
        </p:txBody>
      </p:sp>
      <p:sp>
        <p:nvSpPr>
          <p:cNvPr id="1401" name="Google Shape;1401;p38"/>
          <p:cNvSpPr/>
          <p:nvPr/>
        </p:nvSpPr>
        <p:spPr>
          <a:xfrm>
            <a:off x="6955227" y="4483533"/>
            <a:ext cx="179151" cy="751609"/>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50">
                <a:solidFill>
                  <a:schemeClr val="lt1"/>
                </a:solidFill>
                <a:latin typeface="Ubuntu"/>
                <a:ea typeface="Ubuntu"/>
                <a:cs typeface="Ubuntu"/>
                <a:sym typeface="Ubuntu"/>
              </a:rPr>
              <a:t>8306</a:t>
            </a:r>
            <a:endParaRPr sz="950">
              <a:solidFill>
                <a:schemeClr val="lt1"/>
              </a:solidFill>
              <a:latin typeface="Ubuntu"/>
              <a:ea typeface="Ubuntu"/>
              <a:cs typeface="Ubuntu"/>
              <a:sym typeface="Ubuntu"/>
            </a:endParaRPr>
          </a:p>
        </p:txBody>
      </p:sp>
      <p:cxnSp>
        <p:nvCxnSpPr>
          <p:cNvPr id="1402" name="Google Shape;1402;p38"/>
          <p:cNvCxnSpPr/>
          <p:nvPr/>
        </p:nvCxnSpPr>
        <p:spPr>
          <a:xfrm flipH="1">
            <a:off x="7134459" y="4196938"/>
            <a:ext cx="1409100" cy="662400"/>
          </a:xfrm>
          <a:prstGeom prst="bentConnector3">
            <a:avLst>
              <a:gd fmla="val 3857" name="adj1"/>
            </a:avLst>
          </a:prstGeom>
          <a:noFill/>
          <a:ln cap="flat" cmpd="sng" w="12700">
            <a:solidFill>
              <a:srgbClr val="7F7F7F"/>
            </a:solidFill>
            <a:prstDash val="dashDot"/>
            <a:miter lim="800000"/>
            <a:headEnd len="med" w="med" type="triangle"/>
            <a:tailEnd len="med" w="med" type="triangle"/>
          </a:ln>
        </p:spPr>
      </p:cxnSp>
      <p:sp>
        <p:nvSpPr>
          <p:cNvPr id="1403" name="Google Shape;1403;p38"/>
          <p:cNvSpPr/>
          <p:nvPr/>
        </p:nvSpPr>
        <p:spPr>
          <a:xfrm>
            <a:off x="9775021" y="3737810"/>
            <a:ext cx="1109926" cy="869641"/>
          </a:xfrm>
          <a:prstGeom prst="roundRect">
            <a:avLst>
              <a:gd fmla="val 11034" name="adj"/>
            </a:avLst>
          </a:prstGeom>
          <a:gradFill>
            <a:gsLst>
              <a:gs pos="0">
                <a:srgbClr val="E65D4B"/>
              </a:gs>
              <a:gs pos="100000">
                <a:srgbClr val="E69841"/>
              </a:gs>
            </a:gsLst>
            <a:lin ang="2700000" scaled="0"/>
          </a:gra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100">
                <a:solidFill>
                  <a:srgbClr val="ECF2D9"/>
                </a:solidFill>
                <a:latin typeface="Ubuntu"/>
                <a:ea typeface="Ubuntu"/>
                <a:cs typeface="Ubuntu"/>
                <a:sym typeface="Ubuntu"/>
              </a:rPr>
              <a:t>MySQL</a:t>
            </a:r>
            <a:endParaRPr sz="1100">
              <a:solidFill>
                <a:srgbClr val="ECF2D9"/>
              </a:solidFill>
              <a:latin typeface="Ubuntu"/>
              <a:ea typeface="Ubuntu"/>
              <a:cs typeface="Ubuntu"/>
              <a:sym typeface="Ubuntu"/>
            </a:endParaRPr>
          </a:p>
          <a:p>
            <a:pPr indent="0" lvl="0" marL="0" marR="0" rtl="0" algn="ctr">
              <a:spcBef>
                <a:spcPts val="0"/>
              </a:spcBef>
              <a:spcAft>
                <a:spcPts val="0"/>
              </a:spcAft>
              <a:buNone/>
            </a:pPr>
            <a:r>
              <a:rPr lang="en-US" sz="1100">
                <a:solidFill>
                  <a:srgbClr val="ECF2D9"/>
                </a:solidFill>
                <a:latin typeface="Ubuntu"/>
                <a:ea typeface="Ubuntu"/>
                <a:cs typeface="Ubuntu"/>
                <a:sym typeface="Ubuntu"/>
              </a:rPr>
              <a:t>   Docker Container</a:t>
            </a:r>
            <a:endParaRPr sz="1100">
              <a:solidFill>
                <a:srgbClr val="ECF2D9"/>
              </a:solidFill>
              <a:latin typeface="Ubuntu"/>
              <a:ea typeface="Ubuntu"/>
              <a:cs typeface="Ubuntu"/>
              <a:sym typeface="Ubuntu"/>
            </a:endParaRPr>
          </a:p>
        </p:txBody>
      </p:sp>
      <p:sp>
        <p:nvSpPr>
          <p:cNvPr id="1404" name="Google Shape;1404;p38"/>
          <p:cNvSpPr txBox="1"/>
          <p:nvPr/>
        </p:nvSpPr>
        <p:spPr>
          <a:xfrm>
            <a:off x="9920729" y="3767181"/>
            <a:ext cx="105216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Twentieth Century"/>
              <a:buNone/>
            </a:pPr>
            <a:r>
              <a:rPr b="1" i="0" lang="en-US" sz="1050" u="none" cap="none" strike="noStrike">
                <a:solidFill>
                  <a:schemeClr val="lt1"/>
                </a:solidFill>
                <a:latin typeface="Ubuntu"/>
                <a:ea typeface="Ubuntu"/>
                <a:cs typeface="Ubuntu"/>
                <a:sym typeface="Ubuntu"/>
              </a:rPr>
              <a:t>IP: 172.17.0.6</a:t>
            </a:r>
            <a:endParaRPr sz="1800">
              <a:solidFill>
                <a:schemeClr val="dk1"/>
              </a:solidFill>
              <a:latin typeface="Ubuntu"/>
              <a:ea typeface="Ubuntu"/>
              <a:cs typeface="Ubuntu"/>
              <a:sym typeface="Ubuntu"/>
            </a:endParaRPr>
          </a:p>
        </p:txBody>
      </p:sp>
      <p:sp>
        <p:nvSpPr>
          <p:cNvPr id="1405" name="Google Shape;1405;p38"/>
          <p:cNvSpPr/>
          <p:nvPr/>
        </p:nvSpPr>
        <p:spPr>
          <a:xfrm>
            <a:off x="9995636" y="3800194"/>
            <a:ext cx="859722" cy="180000"/>
          </a:xfrm>
          <a:prstGeom prst="rect">
            <a:avLst/>
          </a:prstGeom>
          <a:solidFill>
            <a:srgbClr val="262626">
              <a:alpha val="1725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Ubuntu"/>
              <a:ea typeface="Ubuntu"/>
              <a:cs typeface="Ubuntu"/>
              <a:sym typeface="Ubuntu"/>
            </a:endParaRPr>
          </a:p>
        </p:txBody>
      </p:sp>
      <p:sp>
        <p:nvSpPr>
          <p:cNvPr id="1406" name="Google Shape;1406;p38"/>
          <p:cNvSpPr/>
          <p:nvPr/>
        </p:nvSpPr>
        <p:spPr>
          <a:xfrm>
            <a:off x="9786847" y="3821133"/>
            <a:ext cx="179151" cy="751609"/>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Ubuntu"/>
                <a:ea typeface="Ubuntu"/>
                <a:cs typeface="Ubuntu"/>
                <a:sym typeface="Ubuntu"/>
              </a:rPr>
              <a:t>3306</a:t>
            </a:r>
            <a:endParaRPr sz="1050">
              <a:solidFill>
                <a:schemeClr val="lt1"/>
              </a:solidFill>
              <a:latin typeface="Ubuntu"/>
              <a:ea typeface="Ubuntu"/>
              <a:cs typeface="Ubuntu"/>
              <a:sym typeface="Ubuntu"/>
            </a:endParaRPr>
          </a:p>
        </p:txBody>
      </p:sp>
      <p:cxnSp>
        <p:nvCxnSpPr>
          <p:cNvPr id="1407" name="Google Shape;1407;p38"/>
          <p:cNvCxnSpPr/>
          <p:nvPr/>
        </p:nvCxnSpPr>
        <p:spPr>
          <a:xfrm flipH="1">
            <a:off x="7145647" y="4196938"/>
            <a:ext cx="2641200" cy="662400"/>
          </a:xfrm>
          <a:prstGeom prst="bentConnector3">
            <a:avLst>
              <a:gd fmla="val 4012" name="adj1"/>
            </a:avLst>
          </a:prstGeom>
          <a:noFill/>
          <a:ln cap="flat" cmpd="sng" w="12700">
            <a:solidFill>
              <a:srgbClr val="7F7F7F"/>
            </a:solidFill>
            <a:prstDash val="dashDot"/>
            <a:miter lim="800000"/>
            <a:headEnd len="med" w="med" type="triangle"/>
            <a:tailEnd len="med" w="med" type="triangle"/>
          </a:ln>
        </p:spPr>
      </p:cxnSp>
      <p:sp>
        <p:nvSpPr>
          <p:cNvPr id="1408" name="Google Shape;1408;p38"/>
          <p:cNvSpPr/>
          <p:nvPr/>
        </p:nvSpPr>
        <p:spPr>
          <a:xfrm>
            <a:off x="1176342" y="1695779"/>
            <a:ext cx="5543867" cy="555994"/>
          </a:xfrm>
          <a:prstGeom prst="roundRect">
            <a:avLst>
              <a:gd fmla="val 16667" name="adj"/>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 Running on http://0.0.0.0:5000/ (Press CTRL+C to quit)</a:t>
            </a:r>
            <a:endParaRPr sz="1800">
              <a:solidFill>
                <a:srgbClr val="00FF00"/>
              </a:solidFill>
              <a:latin typeface="Ubuntu"/>
              <a:ea typeface="Ubuntu"/>
              <a:cs typeface="Ubuntu"/>
              <a:sym typeface="Ubuntu"/>
            </a:endParaRPr>
          </a:p>
        </p:txBody>
      </p:sp>
      <p:sp>
        <p:nvSpPr>
          <p:cNvPr id="1409" name="Google Shape;1409;p38"/>
          <p:cNvSpPr/>
          <p:nvPr/>
        </p:nvSpPr>
        <p:spPr>
          <a:xfrm>
            <a:off x="3940013" y="1757762"/>
            <a:ext cx="481495" cy="235471"/>
          </a:xfrm>
          <a:prstGeom prst="roundRect">
            <a:avLst>
              <a:gd fmla="val 16667" name="adj"/>
            </a:avLst>
          </a:prstGeom>
          <a:solidFill>
            <a:srgbClr val="00B0F0">
              <a:alpha val="49411"/>
            </a:srgbClr>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410" name="Google Shape;1410;p38"/>
          <p:cNvSpPr/>
          <p:nvPr/>
        </p:nvSpPr>
        <p:spPr>
          <a:xfrm>
            <a:off x="3940025" y="1757750"/>
            <a:ext cx="481500" cy="235500"/>
          </a:xfrm>
          <a:prstGeom prst="roundRect">
            <a:avLst>
              <a:gd fmla="val 1666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pic>
        <p:nvPicPr>
          <p:cNvPr id="1411" name="Google Shape;1411;p38"/>
          <p:cNvPicPr preferRelativeResize="0"/>
          <p:nvPr/>
        </p:nvPicPr>
        <p:blipFill rotWithShape="1">
          <a:blip r:embed="rId5">
            <a:alphaModFix/>
          </a:blip>
          <a:srcRect b="0" l="0" r="0" t="0"/>
          <a:stretch/>
        </p:blipFill>
        <p:spPr>
          <a:xfrm>
            <a:off x="7911217" y="277390"/>
            <a:ext cx="683876" cy="683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500"/>
                                        <p:tgtEl>
                                          <p:spTgt spid="14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800"/>
                                        <p:tgtEl>
                                          <p:spTgt spid="1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500"/>
                                        <p:tgtEl>
                                          <p:spTgt spid="14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500"/>
                                        <p:tgtEl>
                                          <p:spTgt spid="1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0"/>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900"/>
                                        <p:tgtEl>
                                          <p:spTgt spid="1410"/>
                                        </p:tgtEl>
                                      </p:cBhvr>
                                    </p:animEffect>
                                    <p:set>
                                      <p:cBhvr>
                                        <p:cTn dur="1" fill="hold">
                                          <p:stCondLst>
                                            <p:cond delay="900"/>
                                          </p:stCondLst>
                                        </p:cTn>
                                        <p:tgtEl>
                                          <p:spTgt spid="1410"/>
                                        </p:tgtEl>
                                        <p:attrNameLst>
                                          <p:attrName>style.visibility</p:attrName>
                                        </p:attrNameLst>
                                      </p:cBhvr>
                                      <p:to>
                                        <p:strVal val="hidden"/>
                                      </p:to>
                                    </p:set>
                                  </p:childTnLst>
                                </p:cTn>
                              </p:par>
                            </p:childTnLst>
                          </p:cTn>
                        </p:par>
                        <p:par>
                          <p:cTn fill="hold">
                            <p:stCondLst>
                              <p:cond delay="901"/>
                            </p:stCondLst>
                            <p:childTnLst>
                              <p:par>
                                <p:cTn fill="hold" nodeType="after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500"/>
                                        <p:tgtEl>
                                          <p:spTgt spid="1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500"/>
                                        <p:tgtEl>
                                          <p:spTgt spid="1351"/>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352"/>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353"/>
                                        </p:tgtEl>
                                        <p:attrNameLst>
                                          <p:attrName>style.visibility</p:attrName>
                                        </p:attrNameLst>
                                      </p:cBhvr>
                                      <p:to>
                                        <p:strVal val="visible"/>
                                      </p:to>
                                    </p:set>
                                    <p:animEffect filter="fade" transition="in">
                                      <p:cBhvr>
                                        <p:cTn dur="500"/>
                                        <p:tgtEl>
                                          <p:spTgt spid="1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500"/>
                                        <p:tgtEl>
                                          <p:spTgt spid="1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500"/>
                                        <p:tgtEl>
                                          <p:spTgt spid="1348"/>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500"/>
                                        <p:tgtEl>
                                          <p:spTgt spid="1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9"/>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900"/>
                                        <p:tgtEl>
                                          <p:spTgt spid="1359"/>
                                        </p:tgtEl>
                                      </p:cBhvr>
                                    </p:animEffect>
                                    <p:set>
                                      <p:cBhvr>
                                        <p:cTn dur="1" fill="hold">
                                          <p:stCondLst>
                                            <p:cond delay="900"/>
                                          </p:stCondLst>
                                        </p:cTn>
                                        <p:tgtEl>
                                          <p:spTgt spid="1359"/>
                                        </p:tgtEl>
                                        <p:attrNameLst>
                                          <p:attrName>style.visibility</p:attrName>
                                        </p:attrNameLst>
                                      </p:cBhvr>
                                      <p:to>
                                        <p:strVal val="hidden"/>
                                      </p:to>
                                    </p:set>
                                  </p:childTnLst>
                                </p:cTn>
                              </p:par>
                            </p:childTnLst>
                          </p:cTn>
                        </p:par>
                        <p:par>
                          <p:cTn fill="hold">
                            <p:stCondLst>
                              <p:cond delay="901"/>
                            </p:stCondLst>
                            <p:childTnLst>
                              <p:par>
                                <p:cTn fill="hold" nodeType="after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500"/>
                                        <p:tgtEl>
                                          <p:spTgt spid="1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3"/>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900"/>
                                        <p:tgtEl>
                                          <p:spTgt spid="1363"/>
                                        </p:tgtEl>
                                      </p:cBhvr>
                                    </p:animEffect>
                                    <p:set>
                                      <p:cBhvr>
                                        <p:cTn dur="1" fill="hold">
                                          <p:stCondLst>
                                            <p:cond delay="900"/>
                                          </p:stCondLst>
                                        </p:cTn>
                                        <p:tgtEl>
                                          <p:spTgt spid="1363"/>
                                        </p:tgtEl>
                                        <p:attrNameLst>
                                          <p:attrName>style.visibility</p:attrName>
                                        </p:attrNameLst>
                                      </p:cBhvr>
                                      <p:to>
                                        <p:strVal val="hidden"/>
                                      </p:to>
                                    </p:set>
                                  </p:childTnLst>
                                </p:cTn>
                              </p:par>
                            </p:childTnLst>
                          </p:cTn>
                        </p:par>
                        <p:par>
                          <p:cTn fill="hold">
                            <p:stCondLst>
                              <p:cond delay="901"/>
                            </p:stCondLst>
                            <p:childTnLst>
                              <p:par>
                                <p:cTn fill="hold" nodeType="after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800"/>
                                        <p:tgtEl>
                                          <p:spTgt spid="1377"/>
                                        </p:tgtEl>
                                      </p:cBhvr>
                                    </p:animEffect>
                                  </p:childTnLst>
                                </p:cTn>
                              </p:par>
                            </p:childTnLst>
                          </p:cTn>
                        </p:par>
                        <p:par>
                          <p:cTn fill="hold">
                            <p:stCondLst>
                              <p:cond delay="1701"/>
                            </p:stCondLst>
                            <p:childTnLst>
                              <p:par>
                                <p:cTn fill="hold" nodeType="after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500"/>
                                        <p:tgtEl>
                                          <p:spTgt spid="1378"/>
                                        </p:tgtEl>
                                      </p:cBhvr>
                                    </p:animEffect>
                                  </p:childTnLst>
                                </p:cTn>
                              </p:par>
                            </p:childTnLst>
                          </p:cTn>
                        </p:par>
                        <p:par>
                          <p:cTn fill="hold">
                            <p:stCondLst>
                              <p:cond delay="2201"/>
                            </p:stCondLst>
                            <p:childTnLst>
                              <p:par>
                                <p:cTn fill="hold" nodeType="afterEffect" presetClass="entr" presetID="1" presetSubtype="0">
                                  <p:stCondLst>
                                    <p:cond delay="0"/>
                                  </p:stCondLst>
                                  <p:childTnLst>
                                    <p:set>
                                      <p:cBhvr>
                                        <p:cTn dur="1" fill="hold">
                                          <p:stCondLst>
                                            <p:cond delay="0"/>
                                          </p:stCondLst>
                                        </p:cTn>
                                        <p:tgtEl>
                                          <p:spTgt spid="1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0"/>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1380"/>
                                        </p:tgtEl>
                                      </p:cBhvr>
                                    </p:animEffect>
                                    <p:set>
                                      <p:cBhvr>
                                        <p:cTn dur="1" fill="hold">
                                          <p:stCondLst>
                                            <p:cond delay="900"/>
                                          </p:stCondLst>
                                        </p:cTn>
                                        <p:tgtEl>
                                          <p:spTgt spid="1380"/>
                                        </p:tgtEl>
                                        <p:attrNameLst>
                                          <p:attrName>style.visibility</p:attrName>
                                        </p:attrNameLst>
                                      </p:cBhvr>
                                      <p:to>
                                        <p:strVal val="hidden"/>
                                      </p:to>
                                    </p:set>
                                  </p:childTnLst>
                                </p:cTn>
                              </p:par>
                            </p:childTnLst>
                          </p:cTn>
                        </p:par>
                        <p:par>
                          <p:cTn fill="hold">
                            <p:stCondLst>
                              <p:cond delay="3101"/>
                            </p:stCondLst>
                            <p:childTnLst>
                              <p:par>
                                <p:cTn fill="hold" nodeType="after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500"/>
                                        <p:tgtEl>
                                          <p:spTgt spid="1383"/>
                                        </p:tgtEl>
                                      </p:cBhvr>
                                    </p:animEffect>
                                  </p:childTnLst>
                                </p:cTn>
                              </p:par>
                            </p:childTnLst>
                          </p:cTn>
                        </p:par>
                        <p:par>
                          <p:cTn fill="hold">
                            <p:stCondLst>
                              <p:cond delay="3601"/>
                            </p:stCondLst>
                            <p:childTnLst>
                              <p:par>
                                <p:cTn fill="hold" nodeType="after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500"/>
                                        <p:tgtEl>
                                          <p:spTgt spid="1381"/>
                                        </p:tgtEl>
                                      </p:cBhvr>
                                    </p:animEffect>
                                  </p:childTnLst>
                                </p:cTn>
                              </p:par>
                            </p:childTnLst>
                          </p:cTn>
                        </p:par>
                        <p:par>
                          <p:cTn fill="hold">
                            <p:stCondLst>
                              <p:cond delay="4101"/>
                            </p:stCondLst>
                            <p:childTnLst>
                              <p:par>
                                <p:cTn fill="hold" nodeType="after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500"/>
                                        <p:tgtEl>
                                          <p:spTgt spid="1382"/>
                                        </p:tgtEl>
                                      </p:cBhvr>
                                    </p:animEffect>
                                  </p:childTnLst>
                                </p:cTn>
                              </p:par>
                            </p:childTnLst>
                          </p:cTn>
                        </p:par>
                        <p:par>
                          <p:cTn fill="hold">
                            <p:stCondLst>
                              <p:cond delay="4601"/>
                            </p:stCondLst>
                            <p:childTnLst>
                              <p:par>
                                <p:cTn fill="hold" nodeType="afterEffect" presetClass="entr" presetID="1" presetSubtype="0">
                                  <p:stCondLst>
                                    <p:cond delay="0"/>
                                  </p:stCondLst>
                                  <p:childTnLst>
                                    <p:set>
                                      <p:cBhvr>
                                        <p:cTn dur="1" fill="hold">
                                          <p:stCondLst>
                                            <p:cond delay="0"/>
                                          </p:stCondLst>
                                        </p:cTn>
                                        <p:tgtEl>
                                          <p:spTgt spid="1364"/>
                                        </p:tgtEl>
                                        <p:attrNameLst>
                                          <p:attrName>style.visibility</p:attrName>
                                        </p:attrNameLst>
                                      </p:cBhvr>
                                      <p:to>
                                        <p:strVal val="visible"/>
                                      </p:to>
                                    </p:set>
                                  </p:childTnLst>
                                </p:cTn>
                              </p:par>
                            </p:childTnLst>
                          </p:cTn>
                        </p:par>
                        <p:par>
                          <p:cTn fill="hold">
                            <p:stCondLst>
                              <p:cond delay="4602"/>
                            </p:stCondLst>
                            <p:childTnLst>
                              <p:par>
                                <p:cTn fill="hold" nodeType="afterEffect" presetClass="entr" presetID="1" presetSubtype="0">
                                  <p:stCondLst>
                                    <p:cond delay="0"/>
                                  </p:stCondLst>
                                  <p:childTnLst>
                                    <p:set>
                                      <p:cBhvr>
                                        <p:cTn dur="1" fill="hold">
                                          <p:stCondLst>
                                            <p:cond delay="0"/>
                                          </p:stCondLst>
                                        </p:cTn>
                                        <p:tgtEl>
                                          <p:spTgt spid="1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6"/>
                                        </p:tgtEl>
                                        <p:attrNameLst>
                                          <p:attrName>style.visibility</p:attrName>
                                        </p:attrNameLst>
                                      </p:cBhvr>
                                      <p:to>
                                        <p:strVal val="visible"/>
                                      </p:to>
                                    </p:set>
                                  </p:childTnLst>
                                </p:cTn>
                              </p:par>
                            </p:childTnLst>
                          </p:cTn>
                        </p:par>
                        <p:par>
                          <p:cTn fill="hold">
                            <p:stCondLst>
                              <p:cond delay="4603"/>
                            </p:stCondLst>
                            <p:childTnLst>
                              <p:par>
                                <p:cTn fill="hold" nodeType="afterEffect" presetClass="exit" presetID="10" presetSubtype="0">
                                  <p:stCondLst>
                                    <p:cond delay="0"/>
                                  </p:stCondLst>
                                  <p:childTnLst>
                                    <p:animEffect filter="fade" transition="out">
                                      <p:cBhvr>
                                        <p:cTn dur="900"/>
                                        <p:tgtEl>
                                          <p:spTgt spid="1366"/>
                                        </p:tgtEl>
                                      </p:cBhvr>
                                    </p:animEffect>
                                    <p:set>
                                      <p:cBhvr>
                                        <p:cTn dur="1" fill="hold">
                                          <p:stCondLst>
                                            <p:cond delay="900"/>
                                          </p:stCondLst>
                                        </p:cTn>
                                        <p:tgtEl>
                                          <p:spTgt spid="1366"/>
                                        </p:tgtEl>
                                        <p:attrNameLst>
                                          <p:attrName>style.visibility</p:attrName>
                                        </p:attrNameLst>
                                      </p:cBhvr>
                                      <p:to>
                                        <p:strVal val="hidden"/>
                                      </p:to>
                                    </p:set>
                                  </p:childTnLst>
                                </p:cTn>
                              </p:par>
                            </p:childTnLst>
                          </p:cTn>
                        </p:par>
                        <p:par>
                          <p:cTn fill="hold">
                            <p:stCondLst>
                              <p:cond delay="5503"/>
                            </p:stCondLst>
                            <p:childTnLst>
                              <p:par>
                                <p:cTn fill="hold" nodeType="after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800"/>
                                        <p:tgtEl>
                                          <p:spTgt spid="1384"/>
                                        </p:tgtEl>
                                      </p:cBhvr>
                                    </p:animEffect>
                                  </p:childTnLst>
                                </p:cTn>
                              </p:par>
                            </p:childTnLst>
                          </p:cTn>
                        </p:par>
                        <p:par>
                          <p:cTn fill="hold">
                            <p:stCondLst>
                              <p:cond delay="6303"/>
                            </p:stCondLst>
                            <p:childTnLst>
                              <p:par>
                                <p:cTn fill="hold" nodeType="after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500"/>
                                        <p:tgtEl>
                                          <p:spTgt spid="1385"/>
                                        </p:tgtEl>
                                      </p:cBhvr>
                                    </p:animEffect>
                                  </p:childTnLst>
                                </p:cTn>
                              </p:par>
                            </p:childTnLst>
                          </p:cTn>
                        </p:par>
                        <p:par>
                          <p:cTn fill="hold">
                            <p:stCondLst>
                              <p:cond delay="6803"/>
                            </p:stCondLst>
                            <p:childTnLst>
                              <p:par>
                                <p:cTn fill="hold" nodeType="afterEffect" presetClass="entr" presetID="1" presetSubtype="0">
                                  <p:stCondLst>
                                    <p:cond delay="0"/>
                                  </p:stCondLst>
                                  <p:childTnLst>
                                    <p:set>
                                      <p:cBhvr>
                                        <p:cTn dur="1" fill="hold">
                                          <p:stCondLst>
                                            <p:cond delay="0"/>
                                          </p:stCondLst>
                                        </p:cTn>
                                        <p:tgtEl>
                                          <p:spTgt spid="1386"/>
                                        </p:tgtEl>
                                        <p:attrNameLst>
                                          <p:attrName>style.visibility</p:attrName>
                                        </p:attrNameLst>
                                      </p:cBhvr>
                                      <p:to>
                                        <p:strVal val="visible"/>
                                      </p:to>
                                    </p:set>
                                  </p:childTnLst>
                                </p:cTn>
                              </p:par>
                            </p:childTnLst>
                          </p:cTn>
                        </p:par>
                        <p:par>
                          <p:cTn fill="hold">
                            <p:stCondLst>
                              <p:cond delay="6804"/>
                            </p:stCondLst>
                            <p:childTnLst>
                              <p:par>
                                <p:cTn fill="hold" nodeType="after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500"/>
                                        <p:tgtEl>
                                          <p:spTgt spid="1387"/>
                                        </p:tgtEl>
                                      </p:cBhvr>
                                    </p:animEffect>
                                  </p:childTnLst>
                                </p:cTn>
                              </p:par>
                            </p:childTnLst>
                          </p:cTn>
                        </p:par>
                        <p:par>
                          <p:cTn fill="hold">
                            <p:stCondLst>
                              <p:cond delay="7304"/>
                            </p:stCondLst>
                            <p:childTnLst>
                              <p:par>
                                <p:cTn fill="hold" nodeType="after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500"/>
                                        <p:tgtEl>
                                          <p:spTgt spid="1388"/>
                                        </p:tgtEl>
                                      </p:cBhvr>
                                    </p:animEffect>
                                  </p:childTnLst>
                                </p:cTn>
                              </p:par>
                            </p:childTnLst>
                          </p:cTn>
                        </p:par>
                        <p:par>
                          <p:cTn fill="hold">
                            <p:stCondLst>
                              <p:cond delay="7804"/>
                            </p:stCondLst>
                            <p:childTnLst>
                              <p:par>
                                <p:cTn fill="hold" nodeType="after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500"/>
                                        <p:tgtEl>
                                          <p:spTgt spid="1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9"/>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900"/>
                                        <p:tgtEl>
                                          <p:spTgt spid="1369">
                                            <p:txEl>
                                              <p:pRg end="0" st="0"/>
                                            </p:txEl>
                                          </p:spTgt>
                                        </p:tgtEl>
                                      </p:cBhvr>
                                    </p:animEffect>
                                    <p:set>
                                      <p:cBhvr>
                                        <p:cTn dur="1" fill="hold">
                                          <p:stCondLst>
                                            <p:cond delay="900"/>
                                          </p:stCondLst>
                                        </p:cTn>
                                        <p:tgtEl>
                                          <p:spTgt spid="1369">
                                            <p:txEl>
                                              <p:pRg end="0" st="0"/>
                                            </p:txEl>
                                          </p:spTgt>
                                        </p:tgtEl>
                                        <p:attrNameLst>
                                          <p:attrName>style.visibility</p:attrName>
                                        </p:attrNameLst>
                                      </p:cBhvr>
                                      <p:to>
                                        <p:strVal val="hidden"/>
                                      </p:to>
                                    </p:set>
                                  </p:childTnLst>
                                </p:cTn>
                              </p:par>
                            </p:childTnLst>
                          </p:cTn>
                        </p:par>
                        <p:par>
                          <p:cTn fill="hold">
                            <p:stCondLst>
                              <p:cond delay="901"/>
                            </p:stCondLst>
                            <p:childTnLst>
                              <p:par>
                                <p:cTn fill="hold" nodeType="after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800"/>
                                        <p:tgtEl>
                                          <p:spTgt spid="1390"/>
                                        </p:tgtEl>
                                      </p:cBhvr>
                                    </p:animEffect>
                                  </p:childTnLst>
                                </p:cTn>
                              </p:par>
                            </p:childTnLst>
                          </p:cTn>
                        </p:par>
                        <p:par>
                          <p:cTn fill="hold">
                            <p:stCondLst>
                              <p:cond delay="1701"/>
                            </p:stCondLst>
                            <p:childTnLst>
                              <p:par>
                                <p:cTn fill="hold" nodeType="after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500"/>
                                        <p:tgtEl>
                                          <p:spTgt spid="1394"/>
                                        </p:tgtEl>
                                      </p:cBhvr>
                                    </p:animEffect>
                                  </p:childTnLst>
                                </p:cTn>
                              </p:par>
                            </p:childTnLst>
                          </p:cTn>
                        </p:par>
                        <p:par>
                          <p:cTn fill="hold">
                            <p:stCondLst>
                              <p:cond delay="2201"/>
                            </p:stCondLst>
                            <p:childTnLst>
                              <p:par>
                                <p:cTn fill="hold" nodeType="after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500"/>
                                        <p:tgtEl>
                                          <p:spTgt spid="1391"/>
                                        </p:tgtEl>
                                      </p:cBhvr>
                                    </p:animEffect>
                                  </p:childTnLst>
                                </p:cTn>
                              </p:par>
                            </p:childTnLst>
                          </p:cTn>
                        </p:par>
                        <p:par>
                          <p:cTn fill="hold">
                            <p:stCondLst>
                              <p:cond delay="2701"/>
                            </p:stCondLst>
                            <p:childTnLst>
                              <p:par>
                                <p:cTn fill="hold" nodeType="afterEffect" presetClass="entr" presetID="1" presetSubtype="0">
                                  <p:stCondLst>
                                    <p:cond delay="0"/>
                                  </p:stCondLst>
                                  <p:childTnLst>
                                    <p:set>
                                      <p:cBhvr>
                                        <p:cTn dur="1" fill="hold">
                                          <p:stCondLst>
                                            <p:cond delay="0"/>
                                          </p:stCondLst>
                                        </p:cTn>
                                        <p:tgtEl>
                                          <p:spTgt spid="1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3"/>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1393"/>
                                        </p:tgtEl>
                                      </p:cBhvr>
                                    </p:animEffect>
                                    <p:set>
                                      <p:cBhvr>
                                        <p:cTn dur="1" fill="hold">
                                          <p:stCondLst>
                                            <p:cond delay="900"/>
                                          </p:stCondLst>
                                        </p:cTn>
                                        <p:tgtEl>
                                          <p:spTgt spid="1393"/>
                                        </p:tgtEl>
                                        <p:attrNameLst>
                                          <p:attrName>style.visibility</p:attrName>
                                        </p:attrNameLst>
                                      </p:cBhvr>
                                      <p:to>
                                        <p:strVal val="hidden"/>
                                      </p:to>
                                    </p:set>
                                  </p:childTnLst>
                                </p:cTn>
                              </p:par>
                            </p:childTnLst>
                          </p:cTn>
                        </p:par>
                        <p:par>
                          <p:cTn fill="hold">
                            <p:stCondLst>
                              <p:cond delay="3601"/>
                            </p:stCondLst>
                            <p:childTnLst>
                              <p:par>
                                <p:cTn fill="hold" nodeType="after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500"/>
                                        <p:tgtEl>
                                          <p:spTgt spid="1395"/>
                                        </p:tgtEl>
                                      </p:cBhvr>
                                    </p:animEffect>
                                  </p:childTnLst>
                                </p:cTn>
                              </p:par>
                            </p:childTnLst>
                          </p:cTn>
                        </p:par>
                        <p:par>
                          <p:cTn fill="hold">
                            <p:stCondLst>
                              <p:cond delay="4101"/>
                            </p:stCondLst>
                            <p:childTnLst>
                              <p:par>
                                <p:cTn fill="hold" nodeType="after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500"/>
                                        <p:tgtEl>
                                          <p:spTgt spid="1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2"/>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900"/>
                                        <p:tgtEl>
                                          <p:spTgt spid="1372"/>
                                        </p:tgtEl>
                                      </p:cBhvr>
                                    </p:animEffect>
                                    <p:set>
                                      <p:cBhvr>
                                        <p:cTn dur="1" fill="hold">
                                          <p:stCondLst>
                                            <p:cond delay="900"/>
                                          </p:stCondLst>
                                        </p:cTn>
                                        <p:tgtEl>
                                          <p:spTgt spid="1372"/>
                                        </p:tgtEl>
                                        <p:attrNameLst>
                                          <p:attrName>style.visibility</p:attrName>
                                        </p:attrNameLst>
                                      </p:cBhvr>
                                      <p:to>
                                        <p:strVal val="hidden"/>
                                      </p:to>
                                    </p:set>
                                  </p:childTnLst>
                                </p:cTn>
                              </p:par>
                            </p:childTnLst>
                          </p:cTn>
                        </p:par>
                        <p:par>
                          <p:cTn fill="hold">
                            <p:stCondLst>
                              <p:cond delay="901"/>
                            </p:stCondLst>
                            <p:childTnLst>
                              <p:par>
                                <p:cTn fill="hold" nodeType="after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800"/>
                                        <p:tgtEl>
                                          <p:spTgt spid="1397"/>
                                        </p:tgtEl>
                                      </p:cBhvr>
                                    </p:animEffect>
                                  </p:childTnLst>
                                </p:cTn>
                              </p:par>
                            </p:childTnLst>
                          </p:cTn>
                        </p:par>
                        <p:par>
                          <p:cTn fill="hold">
                            <p:stCondLst>
                              <p:cond delay="1701"/>
                            </p:stCondLst>
                            <p:childTnLst>
                              <p:par>
                                <p:cTn fill="hold" nodeType="after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500"/>
                                        <p:tgtEl>
                                          <p:spTgt spid="1400"/>
                                        </p:tgtEl>
                                      </p:cBhvr>
                                    </p:animEffect>
                                  </p:childTnLst>
                                </p:cTn>
                              </p:par>
                            </p:childTnLst>
                          </p:cTn>
                        </p:par>
                        <p:par>
                          <p:cTn fill="hold">
                            <p:stCondLst>
                              <p:cond delay="2201"/>
                            </p:stCondLst>
                            <p:childTnLst>
                              <p:par>
                                <p:cTn fill="hold" nodeType="after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500"/>
                                        <p:tgtEl>
                                          <p:spTgt spid="1398"/>
                                        </p:tgtEl>
                                      </p:cBhvr>
                                    </p:animEffect>
                                  </p:childTnLst>
                                </p:cTn>
                              </p:par>
                            </p:childTnLst>
                          </p:cTn>
                        </p:par>
                        <p:par>
                          <p:cTn fill="hold">
                            <p:stCondLst>
                              <p:cond delay="2701"/>
                            </p:stCondLst>
                            <p:childTnLst>
                              <p:par>
                                <p:cTn fill="hold" nodeType="afterEffect" presetClass="entr" presetID="1" presetSubtype="0">
                                  <p:stCondLst>
                                    <p:cond delay="0"/>
                                  </p:stCondLst>
                                  <p:childTnLst>
                                    <p:set>
                                      <p:cBhvr>
                                        <p:cTn dur="1" fill="hold">
                                          <p:stCondLst>
                                            <p:cond delay="0"/>
                                          </p:stCondLst>
                                        </p:cTn>
                                        <p:tgtEl>
                                          <p:spTgt spid="1399"/>
                                        </p:tgtEl>
                                        <p:attrNameLst>
                                          <p:attrName>style.visibility</p:attrName>
                                        </p:attrNameLst>
                                      </p:cBhvr>
                                      <p:to>
                                        <p:strVal val="visible"/>
                                      </p:to>
                                    </p:set>
                                  </p:childTnLst>
                                </p:cTn>
                              </p:par>
                            </p:childTnLst>
                          </p:cTn>
                        </p:par>
                        <p:par>
                          <p:cTn fill="hold">
                            <p:stCondLst>
                              <p:cond delay="2702"/>
                            </p:stCondLst>
                            <p:childTnLst>
                              <p:par>
                                <p:cTn fill="hold" nodeType="after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500"/>
                                        <p:tgtEl>
                                          <p:spTgt spid="1401"/>
                                        </p:tgtEl>
                                      </p:cBhvr>
                                    </p:animEffect>
                                  </p:childTnLst>
                                </p:cTn>
                              </p:par>
                            </p:childTnLst>
                          </p:cTn>
                        </p:par>
                        <p:par>
                          <p:cTn fill="hold">
                            <p:stCondLst>
                              <p:cond delay="3202"/>
                            </p:stCondLst>
                            <p:childTnLst>
                              <p:par>
                                <p:cTn fill="hold" nodeType="after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500"/>
                                        <p:tgtEl>
                                          <p:spTgt spid="1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6"/>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900"/>
                                        <p:tgtEl>
                                          <p:spTgt spid="1376"/>
                                        </p:tgtEl>
                                      </p:cBhvr>
                                    </p:animEffect>
                                    <p:set>
                                      <p:cBhvr>
                                        <p:cTn dur="1" fill="hold">
                                          <p:stCondLst>
                                            <p:cond delay="900"/>
                                          </p:stCondLst>
                                        </p:cTn>
                                        <p:tgtEl>
                                          <p:spTgt spid="1376"/>
                                        </p:tgtEl>
                                        <p:attrNameLst>
                                          <p:attrName>style.visibility</p:attrName>
                                        </p:attrNameLst>
                                      </p:cBhvr>
                                      <p:to>
                                        <p:strVal val="hidden"/>
                                      </p:to>
                                    </p:set>
                                  </p:childTnLst>
                                </p:cTn>
                              </p:par>
                            </p:childTnLst>
                          </p:cTn>
                        </p:par>
                        <p:par>
                          <p:cTn fill="hold">
                            <p:stCondLst>
                              <p:cond delay="901"/>
                            </p:stCondLst>
                            <p:childTnLst>
                              <p:par>
                                <p:cTn fill="hold" nodeType="after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500"/>
                                        <p:tgtEl>
                                          <p:spTgt spid="1373"/>
                                        </p:tgtEl>
                                      </p:cBhvr>
                                    </p:animEffect>
                                  </p:childTnLst>
                                </p:cTn>
                              </p:par>
                            </p:childTnLst>
                          </p:cTn>
                        </p:par>
                        <p:par>
                          <p:cTn fill="hold">
                            <p:stCondLst>
                              <p:cond delay="1401"/>
                            </p:stCondLst>
                            <p:childTnLst>
                              <p:par>
                                <p:cTn fill="hold" nodeType="after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800"/>
                                        <p:tgtEl>
                                          <p:spTgt spid="1403"/>
                                        </p:tgtEl>
                                      </p:cBhvr>
                                    </p:animEffect>
                                  </p:childTnLst>
                                </p:cTn>
                              </p:par>
                            </p:childTnLst>
                          </p:cTn>
                        </p:par>
                        <p:par>
                          <p:cTn fill="hold">
                            <p:stCondLst>
                              <p:cond delay="2201"/>
                            </p:stCondLst>
                            <p:childTnLst>
                              <p:par>
                                <p:cTn fill="hold" nodeType="after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500"/>
                                        <p:tgtEl>
                                          <p:spTgt spid="1406"/>
                                        </p:tgtEl>
                                      </p:cBhvr>
                                    </p:animEffect>
                                  </p:childTnLst>
                                </p:cTn>
                              </p:par>
                            </p:childTnLst>
                          </p:cTn>
                        </p:par>
                        <p:par>
                          <p:cTn fill="hold">
                            <p:stCondLst>
                              <p:cond delay="2701"/>
                            </p:stCondLst>
                            <p:childTnLst>
                              <p:par>
                                <p:cTn fill="hold" nodeType="after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500"/>
                                        <p:tgtEl>
                                          <p:spTgt spid="1404"/>
                                        </p:tgtEl>
                                      </p:cBhvr>
                                    </p:animEffect>
                                  </p:childTnLst>
                                </p:cTn>
                              </p:par>
                            </p:childTnLst>
                          </p:cTn>
                        </p:par>
                        <p:par>
                          <p:cTn fill="hold">
                            <p:stCondLst>
                              <p:cond delay="3201"/>
                            </p:stCondLst>
                            <p:childTnLst>
                              <p:par>
                                <p:cTn fill="hold" nodeType="after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childTnLst>
                          </p:cTn>
                        </p:par>
                        <p:par>
                          <p:cTn fill="hold">
                            <p:stCondLst>
                              <p:cond delay="3202"/>
                            </p:stCondLst>
                            <p:childTnLst>
                              <p:par>
                                <p:cTn fill="hold" nodeType="after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500"/>
                                        <p:tgtEl>
                                          <p:spTgt spid="1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39"/>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RUN – Volume Mapping</a:t>
            </a:r>
            <a:endParaRPr/>
          </a:p>
        </p:txBody>
      </p:sp>
      <p:sp>
        <p:nvSpPr>
          <p:cNvPr id="1418" name="Google Shape;1418;p39"/>
          <p:cNvSpPr/>
          <p:nvPr/>
        </p:nvSpPr>
        <p:spPr>
          <a:xfrm>
            <a:off x="6724604" y="2124164"/>
            <a:ext cx="4450286" cy="2682697"/>
          </a:xfrm>
          <a:prstGeom prst="roundRect">
            <a:avLst>
              <a:gd fmla="val 7552" name="adj"/>
            </a:avLst>
          </a:prstGeom>
          <a:solidFill>
            <a:srgbClr val="F2F2F2"/>
          </a:solidFill>
          <a:ln cap="flat" cmpd="sng" w="19050">
            <a:solidFill>
              <a:srgbClr val="7F7F7F"/>
            </a:solidFill>
            <a:prstDash val="solid"/>
            <a:miter lim="800000"/>
            <a:headEnd len="sm" w="sm" type="none"/>
            <a:tailEnd len="sm" w="sm" type="none"/>
          </a:ln>
        </p:spPr>
        <p:txBody>
          <a:bodyPr anchorCtr="1" anchor="b" bIns="45700" lIns="91425" spcFirstLastPara="1" rIns="91425" wrap="square" tIns="45700">
            <a:noAutofit/>
          </a:bodyPr>
          <a:lstStyle/>
          <a:p>
            <a:pPr indent="0" lvl="0" marL="0" marR="0" rtl="0" algn="ctr">
              <a:spcBef>
                <a:spcPts val="0"/>
              </a:spcBef>
              <a:spcAft>
                <a:spcPts val="0"/>
              </a:spcAft>
              <a:buNone/>
            </a:pPr>
            <a:r>
              <a:rPr lang="en-US" sz="1800">
                <a:solidFill>
                  <a:srgbClr val="7F7F7F"/>
                </a:solidFill>
                <a:latin typeface="Ubuntu"/>
                <a:ea typeface="Ubuntu"/>
                <a:cs typeface="Ubuntu"/>
                <a:sym typeface="Ubuntu"/>
              </a:rPr>
              <a:t>Docker Host</a:t>
            </a:r>
            <a:endParaRPr sz="1800">
              <a:solidFill>
                <a:srgbClr val="7F7F7F"/>
              </a:solidFill>
              <a:latin typeface="Ubuntu"/>
              <a:ea typeface="Ubuntu"/>
              <a:cs typeface="Ubuntu"/>
              <a:sym typeface="Ubuntu"/>
            </a:endParaRPr>
          </a:p>
        </p:txBody>
      </p:sp>
      <p:sp>
        <p:nvSpPr>
          <p:cNvPr id="1419" name="Google Shape;1419;p39"/>
          <p:cNvSpPr/>
          <p:nvPr/>
        </p:nvSpPr>
        <p:spPr>
          <a:xfrm>
            <a:off x="7310214" y="2650232"/>
            <a:ext cx="1722660" cy="1398670"/>
          </a:xfrm>
          <a:prstGeom prst="roundRect">
            <a:avLst>
              <a:gd fmla="val 9277" name="adj"/>
            </a:avLst>
          </a:prstGeom>
          <a:gradFill>
            <a:gsLst>
              <a:gs pos="0">
                <a:srgbClr val="E6514B"/>
              </a:gs>
              <a:gs pos="100000">
                <a:srgbClr val="E69A3D"/>
              </a:gs>
            </a:gsLst>
            <a:lin ang="0" scaled="0"/>
          </a:gradFill>
          <a:ln>
            <a:noFill/>
          </a:ln>
        </p:spPr>
        <p:txBody>
          <a:bodyPr anchorCtr="1" anchor="b"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MYSQL</a:t>
            </a:r>
            <a:endParaRPr sz="1400">
              <a:solidFill>
                <a:schemeClr val="lt1"/>
              </a:solidFill>
              <a:latin typeface="Ubuntu"/>
              <a:ea typeface="Ubuntu"/>
              <a:cs typeface="Ubuntu"/>
              <a:sym typeface="Ubuntu"/>
            </a:endParaRPr>
          </a:p>
          <a:p>
            <a:pPr indent="0" lvl="0" marL="0" marR="0" rtl="0" algn="ctr">
              <a:spcBef>
                <a:spcPts val="0"/>
              </a:spcBef>
              <a:spcAft>
                <a:spcPts val="0"/>
              </a:spcAft>
              <a:buNone/>
            </a:pPr>
            <a:r>
              <a:rPr lang="en-US" sz="1400">
                <a:solidFill>
                  <a:schemeClr val="lt1"/>
                </a:solidFill>
                <a:latin typeface="Ubuntu"/>
                <a:ea typeface="Ubuntu"/>
                <a:cs typeface="Ubuntu"/>
                <a:sym typeface="Ubuntu"/>
              </a:rPr>
              <a:t>Docker Container</a:t>
            </a:r>
            <a:endParaRPr sz="1400">
              <a:solidFill>
                <a:schemeClr val="lt1"/>
              </a:solidFill>
              <a:latin typeface="Ubuntu"/>
              <a:ea typeface="Ubuntu"/>
              <a:cs typeface="Ubuntu"/>
              <a:sym typeface="Ubuntu"/>
            </a:endParaRPr>
          </a:p>
        </p:txBody>
      </p:sp>
      <p:pic>
        <p:nvPicPr>
          <p:cNvPr descr="Related image" id="1420" name="Google Shape;1420;p39"/>
          <p:cNvPicPr preferRelativeResize="0"/>
          <p:nvPr/>
        </p:nvPicPr>
        <p:blipFill rotWithShape="1">
          <a:blip r:embed="rId4">
            <a:alphaModFix/>
          </a:blip>
          <a:srcRect b="18644" l="9732" r="8505" t="23999"/>
          <a:stretch/>
        </p:blipFill>
        <p:spPr>
          <a:xfrm>
            <a:off x="7710576" y="4399195"/>
            <a:ext cx="557995" cy="391429"/>
          </a:xfrm>
          <a:prstGeom prst="rect">
            <a:avLst/>
          </a:prstGeom>
          <a:noFill/>
          <a:ln>
            <a:noFill/>
          </a:ln>
        </p:spPr>
      </p:pic>
      <p:sp>
        <p:nvSpPr>
          <p:cNvPr id="1421" name="Google Shape;1421;p39"/>
          <p:cNvSpPr/>
          <p:nvPr/>
        </p:nvSpPr>
        <p:spPr>
          <a:xfrm>
            <a:off x="1085118" y="2468315"/>
            <a:ext cx="3324452" cy="340474"/>
          </a:xfrm>
          <a:prstGeom prst="roundRect">
            <a:avLst>
              <a:gd fmla="val 16667" name="adj"/>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run mysql</a:t>
            </a:r>
            <a:endParaRPr sz="1400">
              <a:solidFill>
                <a:srgbClr val="00FF00"/>
              </a:solidFill>
              <a:latin typeface="Consolas"/>
              <a:ea typeface="Consolas"/>
              <a:cs typeface="Consolas"/>
              <a:sym typeface="Consolas"/>
            </a:endParaRPr>
          </a:p>
        </p:txBody>
      </p:sp>
      <p:sp>
        <p:nvSpPr>
          <p:cNvPr id="1422" name="Google Shape;1422;p39"/>
          <p:cNvSpPr/>
          <p:nvPr/>
        </p:nvSpPr>
        <p:spPr>
          <a:xfrm>
            <a:off x="7524489" y="2727724"/>
            <a:ext cx="1294109" cy="697423"/>
          </a:xfrm>
          <a:prstGeom prst="flowChartMagneticDisk">
            <a:avLst/>
          </a:prstGeom>
          <a:gradFill>
            <a:gsLst>
              <a:gs pos="0">
                <a:srgbClr val="E1B2D2"/>
              </a:gs>
              <a:gs pos="100000">
                <a:srgbClr val="E3B098"/>
              </a:gs>
            </a:gsLst>
            <a:lin ang="2700000" scaled="0"/>
          </a:gra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Data</a:t>
            </a:r>
            <a:endParaRPr sz="1400">
              <a:solidFill>
                <a:schemeClr val="lt1"/>
              </a:solidFill>
              <a:latin typeface="Ubuntu"/>
              <a:ea typeface="Ubuntu"/>
              <a:cs typeface="Ubuntu"/>
              <a:sym typeface="Ubuntu"/>
            </a:endParaRPr>
          </a:p>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423" name="Google Shape;1423;p39"/>
          <p:cNvSpPr/>
          <p:nvPr/>
        </p:nvSpPr>
        <p:spPr>
          <a:xfrm>
            <a:off x="1061103" y="3117072"/>
            <a:ext cx="4247608" cy="578837"/>
          </a:xfrm>
          <a:prstGeom prst="roundRect">
            <a:avLst>
              <a:gd fmla="val 16667" name="adj"/>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stop mysql</a:t>
            </a:r>
            <a:endParaRPr sz="1400">
              <a:solidFill>
                <a:srgbClr val="00FF00"/>
              </a:solidFill>
              <a:latin typeface="Consolas"/>
              <a:ea typeface="Consolas"/>
              <a:cs typeface="Consolas"/>
              <a:sym typeface="Consolas"/>
            </a:endParaRPr>
          </a:p>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rm mysql</a:t>
            </a:r>
            <a:endParaRPr sz="1400">
              <a:solidFill>
                <a:srgbClr val="00FF00"/>
              </a:solidFill>
              <a:latin typeface="Consolas"/>
              <a:ea typeface="Consolas"/>
              <a:cs typeface="Consolas"/>
              <a:sym typeface="Consolas"/>
            </a:endParaRPr>
          </a:p>
        </p:txBody>
      </p:sp>
      <p:sp>
        <p:nvSpPr>
          <p:cNvPr id="1424" name="Google Shape;1424;p39"/>
          <p:cNvSpPr/>
          <p:nvPr/>
        </p:nvSpPr>
        <p:spPr>
          <a:xfrm>
            <a:off x="7527027" y="2720831"/>
            <a:ext cx="1294109" cy="697423"/>
          </a:xfrm>
          <a:prstGeom prst="flowChartMagneticDisk">
            <a:avLst/>
          </a:prstGeom>
          <a:gradFill>
            <a:gsLst>
              <a:gs pos="0">
                <a:srgbClr val="E1B2D2"/>
              </a:gs>
              <a:gs pos="100000">
                <a:srgbClr val="E3B098"/>
              </a:gs>
            </a:gsLst>
            <a:lin ang="2700000" scaled="0"/>
          </a:gra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Ubuntu"/>
                <a:ea typeface="Ubuntu"/>
                <a:cs typeface="Ubuntu"/>
                <a:sym typeface="Ubuntu"/>
              </a:rPr>
              <a:t>Data</a:t>
            </a:r>
            <a:endParaRPr sz="1400">
              <a:solidFill>
                <a:schemeClr val="lt1"/>
              </a:solidFill>
              <a:latin typeface="Ubuntu"/>
              <a:ea typeface="Ubuntu"/>
              <a:cs typeface="Ubuntu"/>
              <a:sym typeface="Ubuntu"/>
            </a:endParaRPr>
          </a:p>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425" name="Google Shape;1425;p39"/>
          <p:cNvSpPr txBox="1"/>
          <p:nvPr/>
        </p:nvSpPr>
        <p:spPr>
          <a:xfrm>
            <a:off x="7554778" y="3062411"/>
            <a:ext cx="1394969"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wentieth Century"/>
              <a:buNone/>
            </a:pPr>
            <a:r>
              <a:rPr b="0" i="0" lang="en-US" sz="1400" u="none" cap="none" strike="noStrike">
                <a:solidFill>
                  <a:schemeClr val="lt1"/>
                </a:solidFill>
                <a:latin typeface="Ubuntu"/>
                <a:ea typeface="Ubuntu"/>
                <a:cs typeface="Ubuntu"/>
                <a:sym typeface="Ubuntu"/>
              </a:rPr>
              <a:t>/var/lib/mysql</a:t>
            </a:r>
            <a:endParaRPr b="0" i="0" sz="1400" u="none" cap="none" strike="noStrike">
              <a:solidFill>
                <a:schemeClr val="lt1"/>
              </a:solidFill>
              <a:latin typeface="Ubuntu"/>
              <a:ea typeface="Ubuntu"/>
              <a:cs typeface="Ubuntu"/>
              <a:sym typeface="Ubuntu"/>
            </a:endParaRPr>
          </a:p>
        </p:txBody>
      </p:sp>
      <p:pic>
        <p:nvPicPr>
          <p:cNvPr descr="Image result for smoke gif" id="1426" name="Google Shape;1426;p39"/>
          <p:cNvPicPr preferRelativeResize="0"/>
          <p:nvPr/>
        </p:nvPicPr>
        <p:blipFill rotWithShape="1">
          <a:blip r:embed="rId5">
            <a:alphaModFix/>
          </a:blip>
          <a:srcRect b="0" l="0" r="0" t="0"/>
          <a:stretch/>
        </p:blipFill>
        <p:spPr>
          <a:xfrm>
            <a:off x="7241824" y="2671855"/>
            <a:ext cx="1905000" cy="1428750"/>
          </a:xfrm>
          <a:prstGeom prst="rect">
            <a:avLst/>
          </a:prstGeom>
          <a:noFill/>
          <a:ln>
            <a:noFill/>
          </a:ln>
        </p:spPr>
      </p:pic>
      <p:sp>
        <p:nvSpPr>
          <p:cNvPr id="1427" name="Google Shape;1427;p39"/>
          <p:cNvSpPr/>
          <p:nvPr/>
        </p:nvSpPr>
        <p:spPr>
          <a:xfrm>
            <a:off x="9749442" y="3054599"/>
            <a:ext cx="1070881" cy="717490"/>
          </a:xfrm>
          <a:prstGeom prst="flowChartMagneticDisk">
            <a:avLst/>
          </a:prstGeom>
          <a:gradFill>
            <a:gsLst>
              <a:gs pos="0">
                <a:srgbClr val="3566F1"/>
              </a:gs>
              <a:gs pos="100000">
                <a:schemeClr val="accent6"/>
              </a:gs>
            </a:gsLst>
            <a:lin ang="2700000" scaled="0"/>
          </a:gra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/opt/datadir</a:t>
            </a:r>
            <a:endParaRPr sz="1200">
              <a:solidFill>
                <a:schemeClr val="lt1"/>
              </a:solidFill>
              <a:latin typeface="Ubuntu"/>
              <a:ea typeface="Ubuntu"/>
              <a:cs typeface="Ubuntu"/>
              <a:sym typeface="Ubuntu"/>
            </a:endParaRPr>
          </a:p>
        </p:txBody>
      </p:sp>
      <p:cxnSp>
        <p:nvCxnSpPr>
          <p:cNvPr id="1428" name="Google Shape;1428;p39"/>
          <p:cNvCxnSpPr>
            <a:stCxn id="1427" idx="2"/>
          </p:cNvCxnSpPr>
          <p:nvPr/>
        </p:nvCxnSpPr>
        <p:spPr>
          <a:xfrm rot="10800000">
            <a:off x="8762742" y="3130744"/>
            <a:ext cx="986700" cy="282600"/>
          </a:xfrm>
          <a:prstGeom prst="bentConnector3">
            <a:avLst>
              <a:gd fmla="val 50000" name="adj1"/>
            </a:avLst>
          </a:prstGeom>
          <a:noFill/>
          <a:ln cap="flat" cmpd="sng" w="19050">
            <a:solidFill>
              <a:srgbClr val="7F7F7F"/>
            </a:solidFill>
            <a:prstDash val="dash"/>
            <a:miter lim="800000"/>
            <a:headEnd len="med" w="med" type="triangle"/>
            <a:tailEnd len="med" w="med" type="triangle"/>
          </a:ln>
        </p:spPr>
      </p:cxnSp>
      <p:sp>
        <p:nvSpPr>
          <p:cNvPr id="1429" name="Google Shape;1429;p39"/>
          <p:cNvSpPr/>
          <p:nvPr/>
        </p:nvSpPr>
        <p:spPr>
          <a:xfrm>
            <a:off x="1066777" y="4027225"/>
            <a:ext cx="4857206" cy="340474"/>
          </a:xfrm>
          <a:prstGeom prst="roundRect">
            <a:avLst>
              <a:gd fmla="val 16667" name="adj"/>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extLst>
                  <a:ext uri="http://customooxmlschemas.google.com/">
                    <go:slidesCustomData xmlns:go="http://customooxmlschemas.google.com/" textRoundtripDataId="4"/>
                  </a:ext>
                </a:extLst>
              </a:rPr>
              <a:t>docker run –v /opt/datadir:/var/lib/mysql mysql</a:t>
            </a:r>
            <a:endParaRPr sz="1400">
              <a:solidFill>
                <a:srgbClr val="00FF00"/>
              </a:solidFill>
              <a:latin typeface="Consolas"/>
              <a:ea typeface="Consolas"/>
              <a:cs typeface="Consolas"/>
              <a:sym typeface="Consolas"/>
            </a:endParaRPr>
          </a:p>
        </p:txBody>
      </p:sp>
      <p:sp>
        <p:nvSpPr>
          <p:cNvPr id="1430" name="Google Shape;1430;p39"/>
          <p:cNvSpPr/>
          <p:nvPr/>
        </p:nvSpPr>
        <p:spPr>
          <a:xfrm>
            <a:off x="9749442" y="3054599"/>
            <a:ext cx="1070881" cy="717490"/>
          </a:xfrm>
          <a:prstGeom prst="flowChartMagneticDisk">
            <a:avLst/>
          </a:prstGeom>
          <a:gradFill>
            <a:gsLst>
              <a:gs pos="0">
                <a:srgbClr val="3566F1"/>
              </a:gs>
              <a:gs pos="100000">
                <a:schemeClr val="accent6"/>
              </a:gs>
            </a:gsLst>
            <a:lin ang="2700000" scaled="0"/>
          </a:gra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/opt/datadir</a:t>
            </a:r>
            <a:endParaRPr sz="1200">
              <a:solidFill>
                <a:schemeClr val="lt1"/>
              </a:solidFill>
              <a:latin typeface="Ubuntu"/>
              <a:ea typeface="Ubuntu"/>
              <a:cs typeface="Ubuntu"/>
              <a:sym typeface="Ubuntu"/>
            </a:endParaRPr>
          </a:p>
        </p:txBody>
      </p:sp>
      <p:sp>
        <p:nvSpPr>
          <p:cNvPr id="1431" name="Google Shape;1431;p39"/>
          <p:cNvSpPr/>
          <p:nvPr/>
        </p:nvSpPr>
        <p:spPr>
          <a:xfrm>
            <a:off x="2203220" y="4044054"/>
            <a:ext cx="3053590" cy="307777"/>
          </a:xfrm>
          <a:prstGeom prst="roundRect">
            <a:avLst>
              <a:gd fmla="val 16667" name="adj"/>
            </a:avLst>
          </a:prstGeom>
          <a:solidFill>
            <a:srgbClr val="F2F2F2">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432" name="Google Shape;1432;p39"/>
          <p:cNvSpPr/>
          <p:nvPr/>
        </p:nvSpPr>
        <p:spPr>
          <a:xfrm>
            <a:off x="2203170" y="4044042"/>
            <a:ext cx="3053700" cy="307800"/>
          </a:xfrm>
          <a:prstGeom prst="roundRect">
            <a:avLst>
              <a:gd fmla="val 16667" name="adj"/>
            </a:avLst>
          </a:prstGeom>
          <a:solidFill>
            <a:srgbClr val="00FFFA">
              <a:alpha val="0"/>
            </a:srgbClr>
          </a:solidFill>
          <a:ln cap="flat" cmpd="sng" w="28575">
            <a:solidFill>
              <a:srgbClr val="E651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500"/>
                                        <p:tgtEl>
                                          <p:spTgt spid="1421"/>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421"/>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800"/>
                                        <p:tgtEl>
                                          <p:spTgt spid="1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500"/>
                                        <p:tgtEl>
                                          <p:spTgt spid="1422"/>
                                        </p:tgtEl>
                                      </p:cBhvr>
                                    </p:animEffect>
                                  </p:childTnLst>
                                </p:cTn>
                              </p:par>
                              <p:par>
                                <p:cTn fill="hold" nodeType="with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500"/>
                                        <p:tgtEl>
                                          <p:spTgt spid="1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500"/>
                                        <p:tgtEl>
                                          <p:spTgt spid="1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500"/>
                                        <p:tgtEl>
                                          <p:spTgt spid="1423"/>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423">
                                            <p:txEl>
                                              <p:pRg end="0" st="0"/>
                                            </p:txEl>
                                          </p:spTgt>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14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19"/>
                                        </p:tgtEl>
                                      </p:cBhvr>
                                    </p:animEffect>
                                    <p:set>
                                      <p:cBhvr>
                                        <p:cTn dur="1" fill="hold">
                                          <p:stCondLst>
                                            <p:cond delay="500"/>
                                          </p:stCondLst>
                                        </p:cTn>
                                        <p:tgtEl>
                                          <p:spTgt spid="14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22"/>
                                        </p:tgtEl>
                                      </p:cBhvr>
                                    </p:animEffect>
                                    <p:set>
                                      <p:cBhvr>
                                        <p:cTn dur="1" fill="hold">
                                          <p:stCondLst>
                                            <p:cond delay="500"/>
                                          </p:stCondLst>
                                        </p:cTn>
                                        <p:tgtEl>
                                          <p:spTgt spid="14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25"/>
                                        </p:tgtEl>
                                      </p:cBhvr>
                                    </p:animEffect>
                                    <p:set>
                                      <p:cBhvr>
                                        <p:cTn dur="1" fill="hold">
                                          <p:stCondLst>
                                            <p:cond delay="500"/>
                                          </p:stCondLst>
                                        </p:cTn>
                                        <p:tgtEl>
                                          <p:spTgt spid="14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24"/>
                                        </p:tgtEl>
                                      </p:cBhvr>
                                    </p:animEffect>
                                    <p:set>
                                      <p:cBhvr>
                                        <p:cTn dur="1" fill="hold">
                                          <p:stCondLst>
                                            <p:cond delay="500"/>
                                          </p:stCondLst>
                                        </p:cTn>
                                        <p:tgtEl>
                                          <p:spTgt spid="142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26"/>
                                        </p:tgtEl>
                                        <p:attrNameLst>
                                          <p:attrName>style.visibility</p:attrName>
                                        </p:attrNameLst>
                                      </p:cBhvr>
                                      <p:to>
                                        <p:strVal val="visible"/>
                                      </p:to>
                                    </p:set>
                                  </p:childTnLst>
                                </p:cTn>
                              </p:par>
                              <p:par>
                                <p:cTn fill="hold" nodeType="withEffect" presetClass="exit" presetID="10" presetSubtype="0">
                                  <p:stCondLst>
                                    <p:cond delay="500"/>
                                  </p:stCondLst>
                                  <p:childTnLst>
                                    <p:animEffect filter="fade" transition="out">
                                      <p:cBhvr>
                                        <p:cTn dur="500"/>
                                        <p:tgtEl>
                                          <p:spTgt spid="1426"/>
                                        </p:tgtEl>
                                      </p:cBhvr>
                                    </p:animEffect>
                                    <p:set>
                                      <p:cBhvr>
                                        <p:cTn dur="1" fill="hold">
                                          <p:stCondLst>
                                            <p:cond delay="500"/>
                                          </p:stCondLst>
                                        </p:cTn>
                                        <p:tgtEl>
                                          <p:spTgt spid="14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500"/>
                                        <p:tgtEl>
                                          <p:spTgt spid="1429"/>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429">
                                            <p:txEl>
                                              <p:pRg end="0" st="0"/>
                                            </p:txEl>
                                          </p:spTgt>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1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2"/>
                                        </p:tgtEl>
                                        <p:attrNameLst>
                                          <p:attrName>style.visibility</p:attrName>
                                        </p:attrNameLst>
                                      </p:cBhvr>
                                      <p:to>
                                        <p:strVal val="visible"/>
                                      </p:to>
                                    </p:set>
                                  </p:childTnLst>
                                </p:cTn>
                              </p:par>
                            </p:childTnLst>
                          </p:cTn>
                        </p:par>
                        <p:par>
                          <p:cTn fill="hold">
                            <p:stCondLst>
                              <p:cond delay="502"/>
                            </p:stCondLst>
                            <p:childTnLst>
                              <p:par>
                                <p:cTn fill="hold" nodeType="afterEffect" presetClass="exit" presetID="10" presetSubtype="0">
                                  <p:stCondLst>
                                    <p:cond delay="0"/>
                                  </p:stCondLst>
                                  <p:childTnLst>
                                    <p:animEffect filter="fade" transition="out">
                                      <p:cBhvr>
                                        <p:cTn dur="900"/>
                                        <p:tgtEl>
                                          <p:spTgt spid="1432"/>
                                        </p:tgtEl>
                                      </p:cBhvr>
                                    </p:animEffect>
                                    <p:set>
                                      <p:cBhvr>
                                        <p:cTn dur="1" fill="hold">
                                          <p:stCondLst>
                                            <p:cond delay="900"/>
                                          </p:stCondLst>
                                        </p:cTn>
                                        <p:tgtEl>
                                          <p:spTgt spid="14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500"/>
                                        <p:tgtEl>
                                          <p:spTgt spid="142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500"/>
                                        <p:tgtEl>
                                          <p:spTgt spid="1419"/>
                                        </p:tgtEl>
                                      </p:cBhvr>
                                    </p:animEffect>
                                  </p:childTnLst>
                                </p:cTn>
                              </p:par>
                              <p:par>
                                <p:cTn fill="hold" nodeType="with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500"/>
                                        <p:tgtEl>
                                          <p:spTgt spid="1422"/>
                                        </p:tgtEl>
                                      </p:cBhvr>
                                    </p:animEffect>
                                  </p:childTnLst>
                                </p:cTn>
                              </p:par>
                              <p:par>
                                <p:cTn fill="hold" nodeType="with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500"/>
                                        <p:tgtEl>
                                          <p:spTgt spid="1425"/>
                                        </p:tgtEl>
                                      </p:cBhvr>
                                    </p:animEffect>
                                  </p:childTnLst>
                                </p:cTn>
                              </p:par>
                              <p:par>
                                <p:cTn fill="hold" nodeType="with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500"/>
                                        <p:tgtEl>
                                          <p:spTgt spid="14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500"/>
                                        <p:tgtEl>
                                          <p:spTgt spid="1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500"/>
                                        <p:tgtEl>
                                          <p:spTgt spid="1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19"/>
                                        </p:tgtEl>
                                      </p:cBhvr>
                                    </p:animEffect>
                                    <p:set>
                                      <p:cBhvr>
                                        <p:cTn dur="1" fill="hold">
                                          <p:stCondLst>
                                            <p:cond delay="500"/>
                                          </p:stCondLst>
                                        </p:cTn>
                                        <p:tgtEl>
                                          <p:spTgt spid="14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22"/>
                                        </p:tgtEl>
                                      </p:cBhvr>
                                    </p:animEffect>
                                    <p:set>
                                      <p:cBhvr>
                                        <p:cTn dur="1" fill="hold">
                                          <p:stCondLst>
                                            <p:cond delay="500"/>
                                          </p:stCondLst>
                                        </p:cTn>
                                        <p:tgtEl>
                                          <p:spTgt spid="14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25"/>
                                        </p:tgtEl>
                                      </p:cBhvr>
                                    </p:animEffect>
                                    <p:set>
                                      <p:cBhvr>
                                        <p:cTn dur="1" fill="hold">
                                          <p:stCondLst>
                                            <p:cond delay="500"/>
                                          </p:stCondLst>
                                        </p:cTn>
                                        <p:tgtEl>
                                          <p:spTgt spid="14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24"/>
                                        </p:tgtEl>
                                      </p:cBhvr>
                                    </p:animEffect>
                                    <p:set>
                                      <p:cBhvr>
                                        <p:cTn dur="1" fill="hold">
                                          <p:stCondLst>
                                            <p:cond delay="500"/>
                                          </p:stCondLst>
                                        </p:cTn>
                                        <p:tgtEl>
                                          <p:spTgt spid="14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428"/>
                                        </p:tgtEl>
                                      </p:cBhvr>
                                    </p:animEffect>
                                    <p:set>
                                      <p:cBhvr>
                                        <p:cTn dur="1" fill="hold">
                                          <p:stCondLst>
                                            <p:cond delay="500"/>
                                          </p:stCondLst>
                                        </p:cTn>
                                        <p:tgtEl>
                                          <p:spTgt spid="142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26"/>
                                        </p:tgtEl>
                                        <p:attrNameLst>
                                          <p:attrName>style.visibility</p:attrName>
                                        </p:attrNameLst>
                                      </p:cBhvr>
                                      <p:to>
                                        <p:strVal val="visible"/>
                                      </p:to>
                                    </p:set>
                                  </p:childTnLst>
                                </p:cTn>
                              </p:par>
                            </p:childTnLst>
                          </p:cTn>
                        </p:par>
                        <p:par>
                          <p:cTn fill="hold">
                            <p:stCondLst>
                              <p:cond delay="500"/>
                            </p:stCondLst>
                            <p:childTnLst>
                              <p:par>
                                <p:cTn fill="hold" nodeType="afterEffect" presetClass="exit" presetID="10" presetSubtype="0">
                                  <p:stCondLst>
                                    <p:cond delay="500"/>
                                  </p:stCondLst>
                                  <p:childTnLst>
                                    <p:animEffect filter="fade" transition="out">
                                      <p:cBhvr>
                                        <p:cTn dur="500"/>
                                        <p:tgtEl>
                                          <p:spTgt spid="1426"/>
                                        </p:tgtEl>
                                      </p:cBhvr>
                                    </p:animEffect>
                                    <p:set>
                                      <p:cBhvr>
                                        <p:cTn dur="1" fill="hold">
                                          <p:stCondLst>
                                            <p:cond delay="500"/>
                                          </p:stCondLst>
                                        </p:cTn>
                                        <p:tgtEl>
                                          <p:spTgt spid="14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40"/>
          <p:cNvSpPr/>
          <p:nvPr/>
        </p:nvSpPr>
        <p:spPr>
          <a:xfrm>
            <a:off x="587375" y="1267500"/>
            <a:ext cx="8569325" cy="5046214"/>
          </a:xfrm>
          <a:prstGeom prst="roundRect">
            <a:avLst>
              <a:gd fmla="val 350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439" name="Google Shape;1439;p40"/>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Inspect Container</a:t>
            </a:r>
            <a:endParaRPr/>
          </a:p>
        </p:txBody>
      </p:sp>
      <p:sp>
        <p:nvSpPr>
          <p:cNvPr id="1440" name="Google Shape;1440;p40"/>
          <p:cNvSpPr txBox="1"/>
          <p:nvPr/>
        </p:nvSpPr>
        <p:spPr>
          <a:xfrm>
            <a:off x="770862" y="1462728"/>
            <a:ext cx="5681927"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inspect blissful_hopper</a:t>
            </a:r>
            <a:endParaRPr sz="1400">
              <a:solidFill>
                <a:srgbClr val="D8D8D8"/>
              </a:solidFill>
              <a:latin typeface="Consolas"/>
              <a:ea typeface="Consolas"/>
              <a:cs typeface="Consolas"/>
              <a:sym typeface="Consolas"/>
            </a:endParaRPr>
          </a:p>
        </p:txBody>
      </p:sp>
      <p:sp>
        <p:nvSpPr>
          <p:cNvPr id="1441" name="Google Shape;1441;p40"/>
          <p:cNvSpPr txBox="1"/>
          <p:nvPr/>
        </p:nvSpPr>
        <p:spPr>
          <a:xfrm>
            <a:off x="770862" y="1793674"/>
            <a:ext cx="8241600" cy="43407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"Id": "35505f7810d17291261a43391d4b6c0846594d415ce4f4d0a6ffbf9cc5109048",</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"Name": "/blissful_hopper",</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"Path": "python",</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"Args":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"app.py"</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"State":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"Status": "running",</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"Running": true,</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"Mounts":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"Config":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"Entrypoint":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"python",</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"app.py"</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"NetworkSettings":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p:txBody>
      </p:sp>
      <p:pic>
        <p:nvPicPr>
          <p:cNvPr descr="Play" id="1442" name="Google Shape;1442;p40"/>
          <p:cNvPicPr preferRelativeResize="0"/>
          <p:nvPr/>
        </p:nvPicPr>
        <p:blipFill rotWithShape="1">
          <a:blip r:embed="rId3">
            <a:alphaModFix/>
          </a:blip>
          <a:srcRect b="0" l="0" r="0" t="0"/>
          <a:stretch/>
        </p:blipFill>
        <p:spPr>
          <a:xfrm>
            <a:off x="716432" y="1437842"/>
            <a:ext cx="355133" cy="355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8"/>
                                        </p:tgtEl>
                                        <p:attrNameLst>
                                          <p:attrName>style.visibility</p:attrName>
                                        </p:attrNameLst>
                                      </p:cBhvr>
                                      <p:to>
                                        <p:strVal val="visible"/>
                                      </p:to>
                                    </p:set>
                                    <p:animEffect filter="fade" transition="in">
                                      <p:cBhvr>
                                        <p:cTn dur="500"/>
                                        <p:tgtEl>
                                          <p:spTgt spid="143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500"/>
                                        <p:tgtEl>
                                          <p:spTgt spid="1442"/>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440"/>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500"/>
                                        <p:tgtEl>
                                          <p:spTgt spid="1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41"/>
          <p:cNvSpPr/>
          <p:nvPr/>
        </p:nvSpPr>
        <p:spPr>
          <a:xfrm>
            <a:off x="587375" y="1311043"/>
            <a:ext cx="8569325" cy="4708757"/>
          </a:xfrm>
          <a:prstGeom prst="roundRect">
            <a:avLst>
              <a:gd fmla="val 350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449" name="Google Shape;1449;p41"/>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Container Logs</a:t>
            </a:r>
            <a:endParaRPr/>
          </a:p>
        </p:txBody>
      </p:sp>
      <p:sp>
        <p:nvSpPr>
          <p:cNvPr id="1450" name="Google Shape;1450;p41"/>
          <p:cNvSpPr txBox="1"/>
          <p:nvPr/>
        </p:nvSpPr>
        <p:spPr>
          <a:xfrm>
            <a:off x="749091" y="1615155"/>
            <a:ext cx="5681927"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logs blissful_hopper</a:t>
            </a:r>
            <a:endParaRPr sz="1400">
              <a:solidFill>
                <a:srgbClr val="D8D8D8"/>
              </a:solidFill>
              <a:latin typeface="Consolas"/>
              <a:ea typeface="Consolas"/>
              <a:cs typeface="Consolas"/>
              <a:sym typeface="Consolas"/>
            </a:endParaRPr>
          </a:p>
        </p:txBody>
      </p:sp>
      <p:sp>
        <p:nvSpPr>
          <p:cNvPr id="1451" name="Google Shape;1451;p41"/>
          <p:cNvSpPr txBox="1"/>
          <p:nvPr/>
        </p:nvSpPr>
        <p:spPr>
          <a:xfrm>
            <a:off x="749091" y="1946101"/>
            <a:ext cx="8241600" cy="37857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This is a sample web application that displays a colored background.</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A color can be specified in two ways.</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dk1"/>
              </a:buClr>
              <a:buSzPts val="1333"/>
              <a:buFont typeface="Ubuntu"/>
              <a:buNone/>
            </a:pPr>
            <a:r>
              <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1. As a command line argument with --color as the argument. Accepts one of red,green,blue,blue2,pink,darkblue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2. As an Environment variable APP_COLOR. Accepts one of red,green,blue,blue2,pink,darkblue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3. If none of the above then a random color is picked from the above list.</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Note: Command line argument precedes over environment variable.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dk1"/>
              </a:buClr>
              <a:buSzPts val="1333"/>
              <a:buFont typeface="Ubuntu"/>
              <a:buNone/>
            </a:pPr>
            <a:r>
              <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dk1"/>
              </a:buClr>
              <a:buSzPts val="1333"/>
              <a:buFont typeface="Ubuntu"/>
              <a:buNone/>
            </a:pPr>
            <a:r>
              <a:t/>
            </a:r>
            <a:endParaRPr sz="1333">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No command line argument or environment variable. Picking a Random Color =blue</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 Serving Flask app "app" (lazy loading)</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 Environment: production</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WARNING: Do not use the development server in a production environment.</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Use a production WSGI server instead.</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 Debug mode: off</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 * Running on http://0.0.0.0:8080/ (Press CTRL+C to quit)</a:t>
            </a:r>
            <a:endParaRPr sz="1800">
              <a:solidFill>
                <a:srgbClr val="00FF00"/>
              </a:solidFill>
              <a:latin typeface="Ubuntu"/>
              <a:ea typeface="Ubuntu"/>
              <a:cs typeface="Ubuntu"/>
              <a:sym typeface="Ubuntu"/>
            </a:endParaRPr>
          </a:p>
        </p:txBody>
      </p:sp>
      <p:pic>
        <p:nvPicPr>
          <p:cNvPr descr="Play" id="1452" name="Google Shape;1452;p41"/>
          <p:cNvPicPr preferRelativeResize="0"/>
          <p:nvPr/>
        </p:nvPicPr>
        <p:blipFill rotWithShape="1">
          <a:blip r:embed="rId3">
            <a:alphaModFix/>
          </a:blip>
          <a:srcRect b="0" l="0" r="0" t="0"/>
          <a:stretch/>
        </p:blipFill>
        <p:spPr>
          <a:xfrm>
            <a:off x="683775" y="1593383"/>
            <a:ext cx="355133" cy="355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500"/>
                                        <p:tgtEl>
                                          <p:spTgt spid="14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500"/>
                                        <p:tgtEl>
                                          <p:spTgt spid="1452"/>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450"/>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500"/>
                                        <p:tgtEl>
                                          <p:spTgt spid="1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65"/>
          <p:cNvSpPr/>
          <p:nvPr/>
        </p:nvSpPr>
        <p:spPr>
          <a:xfrm>
            <a:off x="2733554" y="1863012"/>
            <a:ext cx="6724891" cy="3298418"/>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1459" name="Google Shape;1459;p165"/>
          <p:cNvSpPr/>
          <p:nvPr/>
        </p:nvSpPr>
        <p:spPr>
          <a:xfrm rot="10800000">
            <a:off x="2449975" y="5106581"/>
            <a:ext cx="7292051" cy="219398"/>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1460" name="Google Shape;1460;p165"/>
          <p:cNvPicPr preferRelativeResize="0"/>
          <p:nvPr/>
        </p:nvPicPr>
        <p:blipFill rotWithShape="1">
          <a:blip r:embed="rId3">
            <a:alphaModFix/>
          </a:blip>
          <a:srcRect b="0" l="0" r="101" t="0"/>
          <a:stretch/>
        </p:blipFill>
        <p:spPr>
          <a:xfrm>
            <a:off x="2955402" y="2053558"/>
            <a:ext cx="6281196" cy="2917329"/>
          </a:xfrm>
          <a:prstGeom prst="roundRect">
            <a:avLst>
              <a:gd fmla="val 3400" name="adj"/>
            </a:avLst>
          </a:prstGeom>
          <a:noFill/>
          <a:ln>
            <a:noFill/>
          </a:ln>
        </p:spPr>
      </p:pic>
      <p:sp>
        <p:nvSpPr>
          <p:cNvPr id="1461" name="Google Shape;1461;p165"/>
          <p:cNvSpPr txBox="1"/>
          <p:nvPr/>
        </p:nvSpPr>
        <p:spPr>
          <a:xfrm>
            <a:off x="2733555" y="742464"/>
            <a:ext cx="6724800" cy="908100"/>
          </a:xfrm>
          <a:prstGeom prst="rect">
            <a:avLst/>
          </a:prstGeom>
          <a:noFill/>
          <a:ln>
            <a:noFill/>
          </a:ln>
        </p:spPr>
        <p:txBody>
          <a:bodyPr anchorCtr="0" anchor="t" bIns="22850" lIns="45700" spcFirstLastPara="1" rIns="45700" wrap="square" tIns="22850">
            <a:spAutoFit/>
          </a:bodyPr>
          <a:lstStyle/>
          <a:p>
            <a:pPr indent="0" lvl="0" marL="0" marR="0" rtl="0" algn="l">
              <a:spcBef>
                <a:spcPts val="0"/>
              </a:spcBef>
              <a:spcAft>
                <a:spcPts val="0"/>
              </a:spcAft>
              <a:buClr>
                <a:srgbClr val="000000"/>
              </a:buClr>
              <a:buFont typeface="Arial"/>
              <a:buNone/>
            </a:pPr>
            <a:r>
              <a:rPr lang="en-US" sz="2400">
                <a:solidFill>
                  <a:schemeClr val="dk1"/>
                </a:solidFill>
                <a:latin typeface="Ubuntu"/>
                <a:ea typeface="Ubuntu"/>
                <a:cs typeface="Ubuntu"/>
                <a:sym typeface="Ubuntu"/>
              </a:rPr>
              <a:t>It's time to do a hands-on lab on</a:t>
            </a:r>
            <a:endParaRPr i="0" sz="2400">
              <a:solidFill>
                <a:schemeClr val="dk1"/>
              </a:solidFill>
              <a:latin typeface="Ubuntu"/>
              <a:ea typeface="Ubuntu"/>
              <a:cs typeface="Ubuntu"/>
              <a:sym typeface="Ubuntu"/>
            </a:endParaRPr>
          </a:p>
          <a:p>
            <a:pPr indent="0" lvl="0" marL="0" marR="0" rtl="0" algn="l">
              <a:spcBef>
                <a:spcPts val="0"/>
              </a:spcBef>
              <a:spcAft>
                <a:spcPts val="0"/>
              </a:spcAft>
              <a:buNone/>
            </a:pPr>
            <a:r>
              <a:rPr b="1" lang="en-US" sz="3200">
                <a:solidFill>
                  <a:srgbClr val="3966F1"/>
                </a:solidFill>
                <a:latin typeface="Ubuntu"/>
                <a:ea typeface="Ubuntu"/>
                <a:cs typeface="Ubuntu"/>
                <a:sym typeface="Ubuntu"/>
              </a:rPr>
              <a:t>Docker Run Commands</a:t>
            </a:r>
            <a:r>
              <a:rPr lang="en-US" sz="3200">
                <a:solidFill>
                  <a:schemeClr val="dk1"/>
                </a:solidFill>
                <a:latin typeface="Ubuntu"/>
                <a:ea typeface="Ubuntu"/>
                <a:cs typeface="Ubuntu"/>
                <a:sym typeface="Ubuntu"/>
              </a:rPr>
              <a:t> </a:t>
            </a:r>
            <a:endParaRPr i="0" sz="3200">
              <a:solidFill>
                <a:schemeClr val="dk1"/>
              </a:solidFill>
              <a:latin typeface="Ubuntu"/>
              <a:ea typeface="Ubuntu"/>
              <a:cs typeface="Ubuntu"/>
              <a:sym typeface="Ubuntu"/>
            </a:endParaRPr>
          </a:p>
        </p:txBody>
      </p:sp>
      <p:sp>
        <p:nvSpPr>
          <p:cNvPr id="1462" name="Google Shape;1462;p165"/>
          <p:cNvSpPr txBox="1"/>
          <p:nvPr/>
        </p:nvSpPr>
        <p:spPr>
          <a:xfrm>
            <a:off x="2449254" y="5528691"/>
            <a:ext cx="7293608" cy="292388"/>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rgbClr val="3966F1"/>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rgbClr val="3966F1"/>
              </a:solidFill>
              <a:latin typeface="Ubuntu"/>
              <a:ea typeface="Ubuntu"/>
              <a:cs typeface="Ubuntu"/>
              <a:sym typeface="Ubuntu"/>
              <a:hlinkClick r:id="rId5">
                <a:extLst>
                  <a:ext uri="{A12FA001-AC4F-418D-AE19-62706E023703}">
                    <ahyp:hlinkClr val="tx"/>
                  </a:ext>
                </a:extLst>
              </a:hlinkClic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43"/>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Font typeface="Ubuntu"/>
              <a:buNone/>
            </a:pPr>
            <a:r>
              <a:rPr lang="en-US"/>
              <a:t>Docker</a:t>
            </a:r>
            <a:endParaRPr/>
          </a:p>
        </p:txBody>
      </p:sp>
      <p:sp>
        <p:nvSpPr>
          <p:cNvPr id="1473" name="Google Shape;1473;p43"/>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Environment Variables</a:t>
            </a:r>
            <a:endParaRPr/>
          </a:p>
        </p:txBody>
      </p:sp>
    </p:spTree>
  </p:cSld>
  <p:clrMapOvr>
    <a:masterClrMapping/>
  </p:clrMapOvr>
  <p:transition spd="slow">
    <p:wipe dir="l"/>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44"/>
          <p:cNvSpPr/>
          <p:nvPr/>
        </p:nvSpPr>
        <p:spPr>
          <a:xfrm>
            <a:off x="129988" y="5894246"/>
            <a:ext cx="5966012" cy="430944"/>
          </a:xfrm>
          <a:prstGeom prst="roundRect">
            <a:avLst>
              <a:gd fmla="val 1613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480" name="Google Shape;1480;p44"/>
          <p:cNvSpPr/>
          <p:nvPr/>
        </p:nvSpPr>
        <p:spPr>
          <a:xfrm>
            <a:off x="129988" y="1238658"/>
            <a:ext cx="5966012" cy="4566712"/>
          </a:xfrm>
          <a:prstGeom prst="roundRect">
            <a:avLst>
              <a:gd fmla="val 350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481" name="Google Shape;1481;p44"/>
          <p:cNvSpPr/>
          <p:nvPr/>
        </p:nvSpPr>
        <p:spPr>
          <a:xfrm>
            <a:off x="177337" y="1644854"/>
            <a:ext cx="5918663" cy="4001095"/>
          </a:xfrm>
          <a:prstGeom prst="rect">
            <a:avLst/>
          </a:prstGeom>
          <a:solidFill>
            <a:schemeClr val="dk1"/>
          </a:solidFill>
          <a:ln>
            <a:noFill/>
          </a:ln>
        </p:spPr>
        <p:txBody>
          <a:bodyPr anchorCtr="0" anchor="ctr" bIns="60950" lIns="121900" spcFirstLastPara="1" rIns="121900" wrap="square" tIns="60950">
            <a:spAutoFit/>
          </a:bodyPr>
          <a:lstStyle/>
          <a:p>
            <a:pPr indent="0" lvl="0" marL="0" marR="0" rtl="0" algn="l">
              <a:lnSpc>
                <a:spcPct val="100000"/>
              </a:lnSpc>
              <a:spcBef>
                <a:spcPts val="0"/>
              </a:spcBef>
              <a:spcAft>
                <a:spcPts val="0"/>
              </a:spcAft>
              <a:buClr>
                <a:srgbClr val="CC7832"/>
              </a:buClr>
              <a:buSzPts val="1400"/>
              <a:buFont typeface="Courier New"/>
              <a:buNone/>
            </a:pPr>
            <a:r>
              <a:rPr b="0" i="0" lang="en-US" sz="1400" u="none" cap="none" strike="noStrike">
                <a:solidFill>
                  <a:srgbClr val="CC7832"/>
                </a:solidFill>
                <a:latin typeface="Consolas"/>
                <a:ea typeface="Consolas"/>
                <a:cs typeface="Consolas"/>
                <a:sym typeface="Consolas"/>
              </a:rPr>
              <a:t>import </a:t>
            </a:r>
            <a:r>
              <a:rPr b="0" i="0" lang="en-US" sz="1400" u="none" cap="none" strike="noStrike">
                <a:solidFill>
                  <a:srgbClr val="A9B7C6"/>
                </a:solidFill>
                <a:latin typeface="Consolas"/>
                <a:ea typeface="Consolas"/>
                <a:cs typeface="Consolas"/>
                <a:sym typeface="Consolas"/>
              </a:rPr>
              <a:t>os</a:t>
            </a:r>
            <a:br>
              <a:rPr b="0" i="0" lang="en-US" sz="1400" u="none" cap="none" strike="noStrike">
                <a:solidFill>
                  <a:srgbClr val="A9B7C6"/>
                </a:solidFill>
                <a:latin typeface="Consolas"/>
                <a:ea typeface="Consolas"/>
                <a:cs typeface="Consolas"/>
                <a:sym typeface="Consolas"/>
              </a:rPr>
            </a:br>
            <a:r>
              <a:rPr b="0" i="0" lang="en-US" sz="1400" u="none" cap="none" strike="noStrike">
                <a:solidFill>
                  <a:srgbClr val="CC7832"/>
                </a:solidFill>
                <a:latin typeface="Consolas"/>
                <a:ea typeface="Consolas"/>
                <a:cs typeface="Consolas"/>
                <a:sym typeface="Consolas"/>
              </a:rPr>
              <a:t>from </a:t>
            </a:r>
            <a:r>
              <a:rPr b="0" i="0" lang="en-US" sz="1400" u="none" cap="none" strike="noStrike">
                <a:solidFill>
                  <a:srgbClr val="A9B7C6"/>
                </a:solidFill>
                <a:latin typeface="Consolas"/>
                <a:ea typeface="Consolas"/>
                <a:cs typeface="Consolas"/>
                <a:sym typeface="Consolas"/>
              </a:rPr>
              <a:t>flask </a:t>
            </a:r>
            <a:r>
              <a:rPr b="0" i="0" lang="en-US" sz="1400" u="none" cap="none" strike="noStrike">
                <a:solidFill>
                  <a:srgbClr val="CC7832"/>
                </a:solidFill>
                <a:latin typeface="Consolas"/>
                <a:ea typeface="Consolas"/>
                <a:cs typeface="Consolas"/>
                <a:sym typeface="Consolas"/>
              </a:rPr>
              <a:t>import </a:t>
            </a:r>
            <a:r>
              <a:rPr b="0" i="0" lang="en-US" sz="1400" u="none" cap="none" strike="noStrike">
                <a:solidFill>
                  <a:srgbClr val="A9B7C6"/>
                </a:solidFill>
                <a:latin typeface="Consolas"/>
                <a:ea typeface="Consolas"/>
                <a:cs typeface="Consolas"/>
                <a:sym typeface="Consolas"/>
              </a:rPr>
              <a:t>Flask</a:t>
            </a:r>
            <a:br>
              <a:rPr b="0" i="0" lang="en-US" sz="1400" u="none" cap="none" strike="noStrike">
                <a:solidFill>
                  <a:srgbClr val="A9B7C6"/>
                </a:solidFill>
                <a:latin typeface="Consolas"/>
                <a:ea typeface="Consolas"/>
                <a:cs typeface="Consolas"/>
                <a:sym typeface="Consolas"/>
              </a:rPr>
            </a:br>
            <a:br>
              <a:rPr b="0" i="0" lang="en-US" sz="1400" u="none" cap="none" strike="noStrike">
                <a:solidFill>
                  <a:srgbClr val="A9B7C6"/>
                </a:solidFill>
                <a:latin typeface="Consolas"/>
                <a:ea typeface="Consolas"/>
                <a:cs typeface="Consolas"/>
                <a:sym typeface="Consolas"/>
              </a:rPr>
            </a:br>
            <a:r>
              <a:rPr b="0" i="0" lang="en-US" sz="1400" u="none" cap="none" strike="noStrike">
                <a:solidFill>
                  <a:srgbClr val="A9B7C6"/>
                </a:solidFill>
                <a:latin typeface="Consolas"/>
                <a:ea typeface="Consolas"/>
                <a:cs typeface="Consolas"/>
                <a:sym typeface="Consolas"/>
              </a:rPr>
              <a:t>app = Flask(__name__)</a:t>
            </a:r>
            <a:br>
              <a:rPr b="0" i="0" lang="en-US" sz="1400" u="none" cap="none" strike="noStrike">
                <a:solidFill>
                  <a:srgbClr val="A9B7C6"/>
                </a:solidFill>
                <a:latin typeface="Consolas"/>
                <a:ea typeface="Consolas"/>
                <a:cs typeface="Consolas"/>
                <a:sym typeface="Consolas"/>
              </a:rPr>
            </a:br>
            <a:endParaRPr b="0" i="0" sz="14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400"/>
              <a:buFont typeface="Courier New"/>
              <a:buNone/>
            </a:pPr>
            <a:r>
              <a:rPr b="0" i="0" lang="en-US" sz="1400" u="none" cap="none" strike="noStrike">
                <a:solidFill>
                  <a:srgbClr val="A9B7C6"/>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400"/>
              <a:buFont typeface="Courier New"/>
              <a:buNone/>
            </a:pPr>
            <a:r>
              <a:rPr b="0" i="0" lang="en-US" sz="1400" u="none" cap="none" strike="noStrike">
                <a:solidFill>
                  <a:srgbClr val="A9B7C6"/>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400"/>
              <a:buFont typeface="Courier New"/>
              <a:buNone/>
            </a:pPr>
            <a:br>
              <a:rPr b="0" i="0" lang="en-US" sz="1400" u="none" cap="none" strike="noStrike">
                <a:solidFill>
                  <a:srgbClr val="A9B7C6"/>
                </a:solidFill>
                <a:latin typeface="Consolas"/>
                <a:ea typeface="Consolas"/>
                <a:cs typeface="Consolas"/>
                <a:sym typeface="Consolas"/>
              </a:rPr>
            </a:br>
            <a:r>
              <a:rPr b="0" i="0" lang="en-US" sz="1400" u="none" cap="none" strike="noStrike">
                <a:solidFill>
                  <a:srgbClr val="A9B7C6"/>
                </a:solidFill>
                <a:latin typeface="Consolas"/>
                <a:ea typeface="Consolas"/>
                <a:cs typeface="Consolas"/>
                <a:sym typeface="Consolas"/>
              </a:rPr>
              <a:t>color = </a:t>
            </a:r>
            <a:r>
              <a:rPr b="0" i="0" lang="en-US" sz="1400" u="none" cap="none" strike="noStrike">
                <a:solidFill>
                  <a:srgbClr val="6A8759"/>
                </a:solidFill>
                <a:latin typeface="Consolas"/>
                <a:ea typeface="Consolas"/>
                <a:cs typeface="Consolas"/>
                <a:sym typeface="Consolas"/>
              </a:rPr>
              <a:t>"red"</a:t>
            </a:r>
            <a:br>
              <a:rPr b="0" i="0" lang="en-US" sz="1400" u="none" cap="none" strike="noStrike">
                <a:solidFill>
                  <a:srgbClr val="A9B7C6"/>
                </a:solidFill>
                <a:latin typeface="Consolas"/>
                <a:ea typeface="Consolas"/>
                <a:cs typeface="Consolas"/>
                <a:sym typeface="Consolas"/>
              </a:rPr>
            </a:br>
            <a:br>
              <a:rPr b="0" i="0" lang="en-US" sz="1400" u="none" cap="none" strike="noStrike">
                <a:solidFill>
                  <a:srgbClr val="A9B7C6"/>
                </a:solidFill>
                <a:latin typeface="Consolas"/>
                <a:ea typeface="Consolas"/>
                <a:cs typeface="Consolas"/>
                <a:sym typeface="Consolas"/>
              </a:rPr>
            </a:br>
            <a:r>
              <a:rPr b="0" i="0" lang="en-US" sz="1400" u="none" cap="none" strike="noStrike">
                <a:solidFill>
                  <a:srgbClr val="BBB529"/>
                </a:solidFill>
                <a:latin typeface="Consolas"/>
                <a:ea typeface="Consolas"/>
                <a:cs typeface="Consolas"/>
                <a:sym typeface="Consolas"/>
              </a:rPr>
              <a:t>@app.route</a:t>
            </a:r>
            <a:r>
              <a:rPr b="0" i="0" lang="en-US" sz="1400" u="none" cap="none" strike="noStrike">
                <a:solidFill>
                  <a:srgbClr val="A9B7C6"/>
                </a:solidFill>
                <a:latin typeface="Consolas"/>
                <a:ea typeface="Consolas"/>
                <a:cs typeface="Consolas"/>
                <a:sym typeface="Consolas"/>
              </a:rPr>
              <a:t>(</a:t>
            </a:r>
            <a:r>
              <a:rPr b="0" i="0" lang="en-US" sz="1400" u="none" cap="none" strike="noStrike">
                <a:solidFill>
                  <a:srgbClr val="6A8759"/>
                </a:solidFill>
                <a:latin typeface="Consolas"/>
                <a:ea typeface="Consolas"/>
                <a:cs typeface="Consolas"/>
                <a:sym typeface="Consolas"/>
              </a:rPr>
              <a:t>"/"</a:t>
            </a:r>
            <a:r>
              <a:rPr b="0" i="0" lang="en-US" sz="1400" u="none" cap="none" strike="noStrike">
                <a:solidFill>
                  <a:srgbClr val="A9B7C6"/>
                </a:solidFill>
                <a:latin typeface="Consolas"/>
                <a:ea typeface="Consolas"/>
                <a:cs typeface="Consolas"/>
                <a:sym typeface="Consolas"/>
              </a:rPr>
              <a:t>)</a:t>
            </a:r>
            <a:br>
              <a:rPr b="0" i="0" lang="en-US" sz="1400" u="none" cap="none" strike="noStrike">
                <a:solidFill>
                  <a:srgbClr val="A9B7C6"/>
                </a:solidFill>
                <a:latin typeface="Consolas"/>
                <a:ea typeface="Consolas"/>
                <a:cs typeface="Consolas"/>
                <a:sym typeface="Consolas"/>
              </a:rPr>
            </a:br>
            <a:r>
              <a:rPr b="0" i="0" lang="en-US" sz="1400" u="none" cap="none" strike="noStrike">
                <a:solidFill>
                  <a:srgbClr val="CC7832"/>
                </a:solidFill>
                <a:latin typeface="Consolas"/>
                <a:ea typeface="Consolas"/>
                <a:cs typeface="Consolas"/>
                <a:sym typeface="Consolas"/>
              </a:rPr>
              <a:t>def </a:t>
            </a:r>
            <a:r>
              <a:rPr b="0" i="0" lang="en-US" sz="1400" u="none" cap="none" strike="noStrike">
                <a:solidFill>
                  <a:srgbClr val="FFC66D"/>
                </a:solidFill>
                <a:latin typeface="Consolas"/>
                <a:ea typeface="Consolas"/>
                <a:cs typeface="Consolas"/>
                <a:sym typeface="Consolas"/>
              </a:rPr>
              <a:t>main</a:t>
            </a:r>
            <a:r>
              <a:rPr b="0" i="0" lang="en-US" sz="1400" u="none" cap="none" strike="noStrike">
                <a:solidFill>
                  <a:srgbClr val="A9B7C6"/>
                </a:solidFill>
                <a:latin typeface="Consolas"/>
                <a:ea typeface="Consolas"/>
                <a:cs typeface="Consolas"/>
                <a:sym typeface="Consolas"/>
              </a:rPr>
              <a:t>():</a:t>
            </a:r>
            <a:br>
              <a:rPr b="0" i="0" lang="en-US" sz="1400" u="none" cap="none" strike="noStrike">
                <a:solidFill>
                  <a:srgbClr val="A9B7C6"/>
                </a:solidFill>
                <a:latin typeface="Consolas"/>
                <a:ea typeface="Consolas"/>
                <a:cs typeface="Consolas"/>
                <a:sym typeface="Consolas"/>
              </a:rPr>
            </a:br>
            <a:r>
              <a:rPr b="0" i="0" lang="en-US" sz="1400" u="none" cap="none" strike="noStrike">
                <a:solidFill>
                  <a:srgbClr val="808080"/>
                </a:solidFill>
                <a:latin typeface="Consolas"/>
                <a:ea typeface="Consolas"/>
                <a:cs typeface="Consolas"/>
                <a:sym typeface="Consolas"/>
              </a:rPr>
              <a:t>    </a:t>
            </a:r>
            <a:r>
              <a:rPr b="0" i="0" lang="en-US" sz="1400" u="none" cap="none" strike="noStrike">
                <a:solidFill>
                  <a:srgbClr val="8888C6"/>
                </a:solidFill>
                <a:latin typeface="Consolas"/>
                <a:ea typeface="Consolas"/>
                <a:cs typeface="Consolas"/>
                <a:sym typeface="Consolas"/>
              </a:rPr>
              <a:t>print</a:t>
            </a:r>
            <a:r>
              <a:rPr b="0" i="0" lang="en-US" sz="1400" u="none" cap="none" strike="noStrike">
                <a:solidFill>
                  <a:srgbClr val="A9B7C6"/>
                </a:solidFill>
                <a:latin typeface="Consolas"/>
                <a:ea typeface="Consolas"/>
                <a:cs typeface="Consolas"/>
                <a:sym typeface="Consolas"/>
              </a:rPr>
              <a:t>(color)</a:t>
            </a:r>
            <a:br>
              <a:rPr b="0" i="0" lang="en-US" sz="1400" u="none" cap="none" strike="noStrike">
                <a:solidFill>
                  <a:srgbClr val="A9B7C6"/>
                </a:solidFill>
                <a:latin typeface="Consolas"/>
                <a:ea typeface="Consolas"/>
                <a:cs typeface="Consolas"/>
                <a:sym typeface="Consolas"/>
              </a:rPr>
            </a:br>
            <a:r>
              <a:rPr b="0" i="0" lang="en-US" sz="1400" u="none" cap="none" strike="noStrike">
                <a:solidFill>
                  <a:srgbClr val="A9B7C6"/>
                </a:solidFill>
                <a:latin typeface="Consolas"/>
                <a:ea typeface="Consolas"/>
                <a:cs typeface="Consolas"/>
                <a:sym typeface="Consolas"/>
              </a:rPr>
              <a:t>    </a:t>
            </a:r>
            <a:r>
              <a:rPr b="0" i="0" lang="en-US" sz="1400" u="none" cap="none" strike="noStrike">
                <a:solidFill>
                  <a:srgbClr val="CC7832"/>
                </a:solidFill>
                <a:latin typeface="Consolas"/>
                <a:ea typeface="Consolas"/>
                <a:cs typeface="Consolas"/>
                <a:sym typeface="Consolas"/>
              </a:rPr>
              <a:t>return </a:t>
            </a:r>
            <a:r>
              <a:rPr b="0" i="0" lang="en-US" sz="1400" u="none" cap="none" strike="noStrike">
                <a:solidFill>
                  <a:srgbClr val="A9B7C6"/>
                </a:solidFill>
                <a:latin typeface="Consolas"/>
                <a:ea typeface="Consolas"/>
                <a:cs typeface="Consolas"/>
                <a:sym typeface="Consolas"/>
              </a:rPr>
              <a:t>render_template(</a:t>
            </a:r>
            <a:r>
              <a:rPr b="0" i="0" lang="en-US" sz="1400" u="none" cap="none" strike="noStrike">
                <a:solidFill>
                  <a:srgbClr val="6A8759"/>
                </a:solidFill>
                <a:latin typeface="Consolas"/>
                <a:ea typeface="Consolas"/>
                <a:cs typeface="Consolas"/>
                <a:sym typeface="Consolas"/>
              </a:rPr>
              <a:t>'hello.html'</a:t>
            </a:r>
            <a:r>
              <a:rPr b="0" i="0" lang="en-US" sz="1400" u="none" cap="none" strike="noStrike">
                <a:solidFill>
                  <a:srgbClr val="CC7832"/>
                </a:solidFill>
                <a:latin typeface="Consolas"/>
                <a:ea typeface="Consolas"/>
                <a:cs typeface="Consolas"/>
                <a:sym typeface="Consolas"/>
              </a:rPr>
              <a:t>, </a:t>
            </a:r>
            <a:r>
              <a:rPr b="0" i="0" lang="en-US" sz="1400" u="none" cap="none" strike="noStrike">
                <a:solidFill>
                  <a:srgbClr val="AA4926"/>
                </a:solidFill>
                <a:latin typeface="Consolas"/>
                <a:ea typeface="Consolas"/>
                <a:cs typeface="Consolas"/>
                <a:sym typeface="Consolas"/>
              </a:rPr>
              <a:t>color</a:t>
            </a:r>
            <a:r>
              <a:rPr b="0" i="0" lang="en-US" sz="1400" u="none" cap="none" strike="noStrike">
                <a:solidFill>
                  <a:srgbClr val="A9B7C6"/>
                </a:solidFill>
                <a:latin typeface="Consolas"/>
                <a:ea typeface="Consolas"/>
                <a:cs typeface="Consolas"/>
                <a:sym typeface="Consolas"/>
              </a:rPr>
              <a:t>=color)</a:t>
            </a:r>
            <a:br>
              <a:rPr b="0" i="0" lang="en-US" sz="1400" u="none" cap="none" strike="noStrike">
                <a:solidFill>
                  <a:srgbClr val="A9B7C6"/>
                </a:solidFill>
                <a:latin typeface="Consolas"/>
                <a:ea typeface="Consolas"/>
                <a:cs typeface="Consolas"/>
                <a:sym typeface="Consolas"/>
              </a:rPr>
            </a:br>
            <a:br>
              <a:rPr b="0" i="0" lang="en-US" sz="1400" u="none" cap="none" strike="noStrike">
                <a:solidFill>
                  <a:srgbClr val="A9B7C6"/>
                </a:solidFill>
                <a:latin typeface="Consolas"/>
                <a:ea typeface="Consolas"/>
                <a:cs typeface="Consolas"/>
                <a:sym typeface="Consolas"/>
              </a:rPr>
            </a:br>
            <a:br>
              <a:rPr b="0" i="0" lang="en-US" sz="1400" u="none" cap="none" strike="noStrike">
                <a:solidFill>
                  <a:srgbClr val="A9B7C6"/>
                </a:solidFill>
                <a:latin typeface="Consolas"/>
                <a:ea typeface="Consolas"/>
                <a:cs typeface="Consolas"/>
                <a:sym typeface="Consolas"/>
              </a:rPr>
            </a:br>
            <a:r>
              <a:rPr b="0" i="0" lang="en-US" sz="1400" u="none" cap="none" strike="noStrike">
                <a:solidFill>
                  <a:srgbClr val="CC7832"/>
                </a:solidFill>
                <a:latin typeface="Consolas"/>
                <a:ea typeface="Consolas"/>
                <a:cs typeface="Consolas"/>
                <a:sym typeface="Consolas"/>
              </a:rPr>
              <a:t>if </a:t>
            </a:r>
            <a:r>
              <a:rPr b="0" i="0" lang="en-US" sz="1400" u="none" cap="none" strike="noStrike">
                <a:solidFill>
                  <a:srgbClr val="A9B7C6"/>
                </a:solidFill>
                <a:latin typeface="Consolas"/>
                <a:ea typeface="Consolas"/>
                <a:cs typeface="Consolas"/>
                <a:sym typeface="Consolas"/>
              </a:rPr>
              <a:t>__name__ == </a:t>
            </a:r>
            <a:r>
              <a:rPr b="0" i="0" lang="en-US" sz="1400" u="none" cap="none" strike="noStrike">
                <a:solidFill>
                  <a:srgbClr val="6A8759"/>
                </a:solidFill>
                <a:latin typeface="Consolas"/>
                <a:ea typeface="Consolas"/>
                <a:cs typeface="Consolas"/>
                <a:sym typeface="Consolas"/>
              </a:rPr>
              <a:t>"__main__"</a:t>
            </a:r>
            <a:r>
              <a:rPr b="0" i="0" lang="en-US" sz="1400" u="none" cap="none" strike="noStrike">
                <a:solidFill>
                  <a:srgbClr val="A9B7C6"/>
                </a:solidFill>
                <a:latin typeface="Consolas"/>
                <a:ea typeface="Consolas"/>
                <a:cs typeface="Consolas"/>
                <a:sym typeface="Consolas"/>
              </a:rPr>
              <a:t>:</a:t>
            </a:r>
            <a:br>
              <a:rPr b="0" i="0" lang="en-US" sz="1400" u="none" cap="none" strike="noStrike">
                <a:solidFill>
                  <a:srgbClr val="A9B7C6"/>
                </a:solidFill>
                <a:latin typeface="Consolas"/>
                <a:ea typeface="Consolas"/>
                <a:cs typeface="Consolas"/>
                <a:sym typeface="Consolas"/>
              </a:rPr>
            </a:br>
            <a:r>
              <a:rPr b="0" i="0" lang="en-US" sz="1400" u="none" cap="none" strike="noStrike">
                <a:solidFill>
                  <a:srgbClr val="A9B7C6"/>
                </a:solidFill>
                <a:latin typeface="Consolas"/>
                <a:ea typeface="Consolas"/>
                <a:cs typeface="Consolas"/>
                <a:sym typeface="Consolas"/>
              </a:rPr>
              <a:t>    app.run(</a:t>
            </a:r>
            <a:r>
              <a:rPr b="0" i="0" lang="en-US" sz="1400" u="none" cap="none" strike="noStrike">
                <a:solidFill>
                  <a:srgbClr val="AA4926"/>
                </a:solidFill>
                <a:latin typeface="Consolas"/>
                <a:ea typeface="Consolas"/>
                <a:cs typeface="Consolas"/>
                <a:sym typeface="Consolas"/>
              </a:rPr>
              <a:t>host</a:t>
            </a:r>
            <a:r>
              <a:rPr b="0" i="0" lang="en-US" sz="1400" u="none" cap="none" strike="noStrike">
                <a:solidFill>
                  <a:srgbClr val="A9B7C6"/>
                </a:solidFill>
                <a:latin typeface="Consolas"/>
                <a:ea typeface="Consolas"/>
                <a:cs typeface="Consolas"/>
                <a:sym typeface="Consolas"/>
              </a:rPr>
              <a:t>=</a:t>
            </a:r>
            <a:r>
              <a:rPr b="0" i="0" lang="en-US" sz="1400" u="none" cap="none" strike="noStrike">
                <a:solidFill>
                  <a:srgbClr val="6A8759"/>
                </a:solidFill>
                <a:latin typeface="Consolas"/>
                <a:ea typeface="Consolas"/>
                <a:cs typeface="Consolas"/>
                <a:sym typeface="Consolas"/>
              </a:rPr>
              <a:t>"0.0.0.0"</a:t>
            </a:r>
            <a:r>
              <a:rPr b="0" i="0" lang="en-US" sz="1400" u="none" cap="none" strike="noStrike">
                <a:solidFill>
                  <a:srgbClr val="CC7832"/>
                </a:solidFill>
                <a:latin typeface="Consolas"/>
                <a:ea typeface="Consolas"/>
                <a:cs typeface="Consolas"/>
                <a:sym typeface="Consolas"/>
              </a:rPr>
              <a:t>, </a:t>
            </a:r>
            <a:r>
              <a:rPr b="0" i="0" lang="en-US" sz="1400" u="none" cap="none" strike="noStrike">
                <a:solidFill>
                  <a:srgbClr val="AA4926"/>
                </a:solidFill>
                <a:latin typeface="Consolas"/>
                <a:ea typeface="Consolas"/>
                <a:cs typeface="Consolas"/>
                <a:sym typeface="Consolas"/>
              </a:rPr>
              <a:t>port</a:t>
            </a:r>
            <a:r>
              <a:rPr b="0" i="0" lang="en-US" sz="1400" u="none" cap="none" strike="noStrike">
                <a:solidFill>
                  <a:srgbClr val="A9B7C6"/>
                </a:solidFill>
                <a:latin typeface="Consolas"/>
                <a:ea typeface="Consolas"/>
                <a:cs typeface="Consolas"/>
                <a:sym typeface="Consolas"/>
              </a:rPr>
              <a:t>=</a:t>
            </a:r>
            <a:r>
              <a:rPr b="0" i="0" lang="en-US" sz="1400" u="none" cap="none" strike="noStrike">
                <a:solidFill>
                  <a:srgbClr val="6A8759"/>
                </a:solidFill>
                <a:latin typeface="Consolas"/>
                <a:ea typeface="Consolas"/>
                <a:cs typeface="Consolas"/>
                <a:sym typeface="Consolas"/>
              </a:rPr>
              <a:t>"8080"</a:t>
            </a:r>
            <a:r>
              <a:rPr b="0" i="0" lang="en-US" sz="1400" u="none" cap="none" strike="noStrike">
                <a:solidFill>
                  <a:srgbClr val="A9B7C6"/>
                </a:solidFill>
                <a:latin typeface="Consolas"/>
                <a:ea typeface="Consolas"/>
                <a:cs typeface="Consolas"/>
                <a:sym typeface="Consolas"/>
              </a:rPr>
              <a:t>)</a:t>
            </a:r>
            <a:endParaRPr b="0" i="0" sz="1600" u="none" cap="none" strike="noStrike">
              <a:solidFill>
                <a:srgbClr val="FFFFFF"/>
              </a:solidFill>
              <a:latin typeface="Consolas"/>
              <a:ea typeface="Consolas"/>
              <a:cs typeface="Consolas"/>
              <a:sym typeface="Consolas"/>
            </a:endParaRPr>
          </a:p>
        </p:txBody>
      </p:sp>
      <p:sp>
        <p:nvSpPr>
          <p:cNvPr id="1482" name="Google Shape;1482;p44"/>
          <p:cNvSpPr txBox="1"/>
          <p:nvPr/>
        </p:nvSpPr>
        <p:spPr>
          <a:xfrm>
            <a:off x="177337" y="1360023"/>
            <a:ext cx="1869176" cy="307736"/>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app.py</a:t>
            </a:r>
            <a:endParaRPr sz="1800">
              <a:solidFill>
                <a:schemeClr val="dk1"/>
              </a:solidFill>
              <a:latin typeface="Consolas"/>
              <a:ea typeface="Consolas"/>
              <a:cs typeface="Consolas"/>
              <a:sym typeface="Consolas"/>
            </a:endParaRPr>
          </a:p>
        </p:txBody>
      </p:sp>
      <p:pic>
        <p:nvPicPr>
          <p:cNvPr id="1483" name="Google Shape;1483;p44"/>
          <p:cNvPicPr preferRelativeResize="0"/>
          <p:nvPr/>
        </p:nvPicPr>
        <p:blipFill rotWithShape="1">
          <a:blip r:embed="rId3">
            <a:alphaModFix/>
          </a:blip>
          <a:srcRect b="0" l="0" r="0" t="0"/>
          <a:stretch/>
        </p:blipFill>
        <p:spPr>
          <a:xfrm>
            <a:off x="6226206" y="1566280"/>
            <a:ext cx="5699501" cy="3725437"/>
          </a:xfrm>
          <a:prstGeom prst="roundRect">
            <a:avLst>
              <a:gd fmla="val 3810" name="adj"/>
            </a:avLst>
          </a:prstGeom>
          <a:noFill/>
          <a:ln>
            <a:noFill/>
          </a:ln>
        </p:spPr>
      </p:pic>
      <p:sp>
        <p:nvSpPr>
          <p:cNvPr id="1484" name="Google Shape;1484;p44"/>
          <p:cNvSpPr txBox="1"/>
          <p:nvPr/>
        </p:nvSpPr>
        <p:spPr>
          <a:xfrm>
            <a:off x="211576" y="5926735"/>
            <a:ext cx="3831220" cy="300210"/>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python app.py</a:t>
            </a:r>
            <a:endParaRPr sz="1800">
              <a:solidFill>
                <a:schemeClr val="dk1"/>
              </a:solidFill>
              <a:latin typeface="Ubuntu"/>
              <a:ea typeface="Ubuntu"/>
              <a:cs typeface="Ubuntu"/>
              <a:sym typeface="Ubuntu"/>
            </a:endParaRPr>
          </a:p>
        </p:txBody>
      </p:sp>
      <p:sp>
        <p:nvSpPr>
          <p:cNvPr id="1485" name="Google Shape;1485;p44"/>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Environment Variables</a:t>
            </a:r>
            <a:endParaRPr/>
          </a:p>
        </p:txBody>
      </p:sp>
      <p:pic>
        <p:nvPicPr>
          <p:cNvPr descr="Play" id="1486" name="Google Shape;1486;p44"/>
          <p:cNvPicPr preferRelativeResize="0"/>
          <p:nvPr/>
        </p:nvPicPr>
        <p:blipFill rotWithShape="1">
          <a:blip r:embed="rId4">
            <a:alphaModFix/>
          </a:blip>
          <a:srcRect b="0" l="0" r="0" t="0"/>
          <a:stretch/>
        </p:blipFill>
        <p:spPr>
          <a:xfrm>
            <a:off x="155575" y="5939128"/>
            <a:ext cx="355133" cy="355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500"/>
                                        <p:tgtEl>
                                          <p:spTgt spid="14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500"/>
                                        <p:tgtEl>
                                          <p:spTgt spid="1482"/>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500"/>
                                        <p:tgtEl>
                                          <p:spTgt spid="14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500"/>
                                        <p:tgtEl>
                                          <p:spTgt spid="1486"/>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484"/>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23" presetSubtype="16">
                                  <p:stCondLst>
                                    <p:cond delay="0"/>
                                  </p:stCondLst>
                                  <p:childTnLst>
                                    <p:set>
                                      <p:cBhvr>
                                        <p:cTn dur="1" fill="hold">
                                          <p:stCondLst>
                                            <p:cond delay="0"/>
                                          </p:stCondLst>
                                        </p:cTn>
                                        <p:tgtEl>
                                          <p:spTgt spid="1483"/>
                                        </p:tgtEl>
                                        <p:attrNameLst>
                                          <p:attrName>style.visibility</p:attrName>
                                        </p:attrNameLst>
                                      </p:cBhvr>
                                      <p:to>
                                        <p:strVal val="visible"/>
                                      </p:to>
                                    </p:set>
                                    <p:anim calcmode="lin" valueType="num">
                                      <p:cBhvr additive="base">
                                        <p:cTn dur="500"/>
                                        <p:tgtEl>
                                          <p:spTgt spid="1483"/>
                                        </p:tgtEl>
                                        <p:attrNameLst>
                                          <p:attrName>ppt_w</p:attrName>
                                        </p:attrNameLst>
                                      </p:cBhvr>
                                      <p:tavLst>
                                        <p:tav fmla="" tm="0">
                                          <p:val>
                                            <p:strVal val="0"/>
                                          </p:val>
                                        </p:tav>
                                        <p:tav fmla="" tm="100000">
                                          <p:val>
                                            <p:strVal val="#ppt_w"/>
                                          </p:val>
                                        </p:tav>
                                      </p:tavLst>
                                    </p:anim>
                                    <p:anim calcmode="lin" valueType="num">
                                      <p:cBhvr additive="base">
                                        <p:cTn dur="500"/>
                                        <p:tgtEl>
                                          <p:spTgt spid="148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45"/>
          <p:cNvSpPr/>
          <p:nvPr/>
        </p:nvSpPr>
        <p:spPr>
          <a:xfrm>
            <a:off x="129988" y="1238657"/>
            <a:ext cx="6891298" cy="5064171"/>
          </a:xfrm>
          <a:prstGeom prst="roundRect">
            <a:avLst>
              <a:gd fmla="val 350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493" name="Google Shape;1493;p45"/>
          <p:cNvSpPr/>
          <p:nvPr/>
        </p:nvSpPr>
        <p:spPr>
          <a:xfrm>
            <a:off x="356899" y="1768926"/>
            <a:ext cx="6664387" cy="4278094"/>
          </a:xfrm>
          <a:prstGeom prst="rect">
            <a:avLst/>
          </a:prstGeom>
          <a:solidFill>
            <a:schemeClr val="dk1"/>
          </a:solidFill>
          <a:ln>
            <a:noFill/>
          </a:ln>
        </p:spPr>
        <p:txBody>
          <a:bodyPr anchorCtr="0" anchor="ctr" bIns="60950" lIns="121900" spcFirstLastPara="1" rIns="121900" wrap="square" tIns="60950">
            <a:spAutoFit/>
          </a:bodyPr>
          <a:lstStyle/>
          <a:p>
            <a:pPr indent="0" lvl="0" marL="0" marR="0" rtl="0" algn="l">
              <a:lnSpc>
                <a:spcPct val="100000"/>
              </a:lnSpc>
              <a:spcBef>
                <a:spcPts val="0"/>
              </a:spcBef>
              <a:spcAft>
                <a:spcPts val="0"/>
              </a:spcAft>
              <a:buClr>
                <a:srgbClr val="CC7832"/>
              </a:buClr>
              <a:buSzPts val="1400"/>
              <a:buFont typeface="Courier New"/>
              <a:buNone/>
            </a:pPr>
            <a:r>
              <a:rPr i="0" lang="en-US" sz="1400" u="none" cap="none" strike="noStrike">
                <a:solidFill>
                  <a:srgbClr val="CC7832"/>
                </a:solidFill>
                <a:latin typeface="Consolas"/>
                <a:ea typeface="Consolas"/>
                <a:cs typeface="Consolas"/>
                <a:sym typeface="Consolas"/>
              </a:rPr>
              <a:t>import </a:t>
            </a:r>
            <a:r>
              <a:rPr i="0" lang="en-US" sz="1400" u="none" cap="none" strike="noStrike">
                <a:solidFill>
                  <a:srgbClr val="A9B7C6"/>
                </a:solidFill>
                <a:latin typeface="Consolas"/>
                <a:ea typeface="Consolas"/>
                <a:cs typeface="Consolas"/>
                <a:sym typeface="Consolas"/>
              </a:rPr>
              <a:t>os</a:t>
            </a:r>
            <a:br>
              <a:rPr i="0" lang="en-US" sz="1400" u="none" cap="none" strike="noStrike">
                <a:solidFill>
                  <a:srgbClr val="A9B7C6"/>
                </a:solidFill>
                <a:latin typeface="Consolas"/>
                <a:ea typeface="Consolas"/>
                <a:cs typeface="Consolas"/>
                <a:sym typeface="Consolas"/>
              </a:rPr>
            </a:br>
            <a:r>
              <a:rPr i="0" lang="en-US" sz="1400" u="none" cap="none" strike="noStrike">
                <a:solidFill>
                  <a:srgbClr val="CC7832"/>
                </a:solidFill>
                <a:latin typeface="Consolas"/>
                <a:ea typeface="Consolas"/>
                <a:cs typeface="Consolas"/>
                <a:sym typeface="Consolas"/>
              </a:rPr>
              <a:t>from </a:t>
            </a:r>
            <a:r>
              <a:rPr i="0" lang="en-US" sz="1400" u="none" cap="none" strike="noStrike">
                <a:solidFill>
                  <a:srgbClr val="A9B7C6"/>
                </a:solidFill>
                <a:latin typeface="Consolas"/>
                <a:ea typeface="Consolas"/>
                <a:cs typeface="Consolas"/>
                <a:sym typeface="Consolas"/>
              </a:rPr>
              <a:t>flask </a:t>
            </a:r>
            <a:r>
              <a:rPr i="0" lang="en-US" sz="1400" u="none" cap="none" strike="noStrike">
                <a:solidFill>
                  <a:srgbClr val="CC7832"/>
                </a:solidFill>
                <a:latin typeface="Consolas"/>
                <a:ea typeface="Consolas"/>
                <a:cs typeface="Consolas"/>
                <a:sym typeface="Consolas"/>
              </a:rPr>
              <a:t>import </a:t>
            </a:r>
            <a:r>
              <a:rPr i="0" lang="en-US" sz="1400" u="none" cap="none" strike="noStrike">
                <a:solidFill>
                  <a:srgbClr val="A9B7C6"/>
                </a:solidFill>
                <a:latin typeface="Consolas"/>
                <a:ea typeface="Consolas"/>
                <a:cs typeface="Consolas"/>
                <a:sym typeface="Consolas"/>
              </a:rPr>
              <a:t>Flask</a:t>
            </a:r>
            <a:br>
              <a:rPr i="0" lang="en-US" sz="1400" u="none" cap="none" strike="noStrike">
                <a:solidFill>
                  <a:srgbClr val="A9B7C6"/>
                </a:solidFill>
                <a:latin typeface="Consolas"/>
                <a:ea typeface="Consolas"/>
                <a:cs typeface="Consolas"/>
                <a:sym typeface="Consolas"/>
              </a:rPr>
            </a:br>
            <a:br>
              <a:rPr i="0" lang="en-US" sz="1400" u="none" cap="none" strike="noStrike">
                <a:solidFill>
                  <a:srgbClr val="A9B7C6"/>
                </a:solidFill>
                <a:latin typeface="Consolas"/>
                <a:ea typeface="Consolas"/>
                <a:cs typeface="Consolas"/>
                <a:sym typeface="Consolas"/>
              </a:rPr>
            </a:br>
            <a:r>
              <a:rPr i="0" lang="en-US" sz="1400" u="none" cap="none" strike="noStrike">
                <a:solidFill>
                  <a:srgbClr val="A9B7C6"/>
                </a:solidFill>
                <a:latin typeface="Consolas"/>
                <a:ea typeface="Consolas"/>
                <a:cs typeface="Consolas"/>
                <a:sym typeface="Consolas"/>
              </a:rPr>
              <a:t>app = Flask(__name__)</a:t>
            </a:r>
            <a:br>
              <a:rPr i="0" lang="en-US" sz="1400" u="none" cap="none" strike="noStrike">
                <a:solidFill>
                  <a:srgbClr val="A9B7C6"/>
                </a:solidFill>
                <a:latin typeface="Consolas"/>
                <a:ea typeface="Consolas"/>
                <a:cs typeface="Consolas"/>
                <a:sym typeface="Consolas"/>
              </a:rPr>
            </a:br>
            <a:endParaRPr i="0" sz="14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400"/>
              <a:buFont typeface="Courier New"/>
              <a:buNone/>
            </a:pPr>
            <a:r>
              <a:rPr i="0" lang="en-US" sz="1400" u="none" cap="none" strike="noStrike">
                <a:solidFill>
                  <a:srgbClr val="A9B7C6"/>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400"/>
              <a:buFont typeface="Courier New"/>
              <a:buNone/>
            </a:pPr>
            <a:r>
              <a:rPr i="0" lang="en-US" sz="1400" u="none" cap="none" strike="noStrike">
                <a:solidFill>
                  <a:srgbClr val="A9B7C6"/>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400"/>
              <a:buFont typeface="Courier New"/>
              <a:buNone/>
            </a:pPr>
            <a:br>
              <a:rPr i="0" lang="en-US" sz="1400" u="none" cap="none" strike="noStrike">
                <a:solidFill>
                  <a:srgbClr val="A9B7C6"/>
                </a:solidFill>
                <a:latin typeface="Consolas"/>
                <a:ea typeface="Consolas"/>
                <a:cs typeface="Consolas"/>
                <a:sym typeface="Consolas"/>
              </a:rPr>
            </a:br>
            <a:r>
              <a:rPr i="0" lang="en-US" sz="3200" u="none" cap="none" strike="noStrike">
                <a:solidFill>
                  <a:srgbClr val="A9B7C6"/>
                </a:solidFill>
                <a:latin typeface="Consolas"/>
                <a:ea typeface="Consolas"/>
                <a:cs typeface="Consolas"/>
                <a:sym typeface="Consolas"/>
              </a:rPr>
              <a:t>color = </a:t>
            </a:r>
            <a:r>
              <a:rPr i="0" lang="en-US" sz="3200" u="none" cap="none" strike="noStrike">
                <a:solidFill>
                  <a:srgbClr val="6A8759"/>
                </a:solidFill>
                <a:latin typeface="Consolas"/>
                <a:ea typeface="Consolas"/>
                <a:cs typeface="Consolas"/>
                <a:sym typeface="Consolas"/>
              </a:rPr>
              <a:t>"red"</a:t>
            </a:r>
            <a:br>
              <a:rPr i="0" lang="en-US" sz="1400" u="none" cap="none" strike="noStrike">
                <a:solidFill>
                  <a:srgbClr val="A9B7C6"/>
                </a:solidFill>
                <a:latin typeface="Consolas"/>
                <a:ea typeface="Consolas"/>
                <a:cs typeface="Consolas"/>
                <a:sym typeface="Consolas"/>
              </a:rPr>
            </a:br>
            <a:br>
              <a:rPr i="0" lang="en-US" sz="1400" u="none" cap="none" strike="noStrike">
                <a:solidFill>
                  <a:srgbClr val="A9B7C6"/>
                </a:solidFill>
                <a:latin typeface="Consolas"/>
                <a:ea typeface="Consolas"/>
                <a:cs typeface="Consolas"/>
                <a:sym typeface="Consolas"/>
              </a:rPr>
            </a:br>
            <a:r>
              <a:rPr i="0" lang="en-US" sz="1400" u="none" cap="none" strike="noStrike">
                <a:solidFill>
                  <a:srgbClr val="BBB529"/>
                </a:solidFill>
                <a:latin typeface="Consolas"/>
                <a:ea typeface="Consolas"/>
                <a:cs typeface="Consolas"/>
                <a:sym typeface="Consolas"/>
              </a:rPr>
              <a:t>@app.route</a:t>
            </a:r>
            <a:r>
              <a:rPr i="0" lang="en-US" sz="1400" u="none" cap="none" strike="noStrike">
                <a:solidFill>
                  <a:srgbClr val="A9B7C6"/>
                </a:solidFill>
                <a:latin typeface="Consolas"/>
                <a:ea typeface="Consolas"/>
                <a:cs typeface="Consolas"/>
                <a:sym typeface="Consolas"/>
              </a:rPr>
              <a:t>(</a:t>
            </a:r>
            <a:r>
              <a:rPr i="0" lang="en-US" sz="1400" u="none" cap="none" strike="noStrike">
                <a:solidFill>
                  <a:srgbClr val="6A8759"/>
                </a:solidFill>
                <a:latin typeface="Consolas"/>
                <a:ea typeface="Consolas"/>
                <a:cs typeface="Consolas"/>
                <a:sym typeface="Consolas"/>
              </a:rPr>
              <a:t>"/"</a:t>
            </a:r>
            <a:r>
              <a:rPr i="0" lang="en-US" sz="1400" u="none" cap="none" strike="noStrike">
                <a:solidFill>
                  <a:srgbClr val="A9B7C6"/>
                </a:solidFill>
                <a:latin typeface="Consolas"/>
                <a:ea typeface="Consolas"/>
                <a:cs typeface="Consolas"/>
                <a:sym typeface="Consolas"/>
              </a:rPr>
              <a:t>)</a:t>
            </a:r>
            <a:br>
              <a:rPr i="0" lang="en-US" sz="1400" u="none" cap="none" strike="noStrike">
                <a:solidFill>
                  <a:srgbClr val="A9B7C6"/>
                </a:solidFill>
                <a:latin typeface="Consolas"/>
                <a:ea typeface="Consolas"/>
                <a:cs typeface="Consolas"/>
                <a:sym typeface="Consolas"/>
              </a:rPr>
            </a:br>
            <a:r>
              <a:rPr i="0" lang="en-US" sz="1400" u="none" cap="none" strike="noStrike">
                <a:solidFill>
                  <a:srgbClr val="CC7832"/>
                </a:solidFill>
                <a:latin typeface="Consolas"/>
                <a:ea typeface="Consolas"/>
                <a:cs typeface="Consolas"/>
                <a:sym typeface="Consolas"/>
              </a:rPr>
              <a:t>def </a:t>
            </a:r>
            <a:r>
              <a:rPr i="0" lang="en-US" sz="1400" u="none" cap="none" strike="noStrike">
                <a:solidFill>
                  <a:srgbClr val="FFC66D"/>
                </a:solidFill>
                <a:latin typeface="Consolas"/>
                <a:ea typeface="Consolas"/>
                <a:cs typeface="Consolas"/>
                <a:sym typeface="Consolas"/>
              </a:rPr>
              <a:t>main</a:t>
            </a:r>
            <a:r>
              <a:rPr i="0" lang="en-US" sz="1400" u="none" cap="none" strike="noStrike">
                <a:solidFill>
                  <a:srgbClr val="A9B7C6"/>
                </a:solidFill>
                <a:latin typeface="Consolas"/>
                <a:ea typeface="Consolas"/>
                <a:cs typeface="Consolas"/>
                <a:sym typeface="Consolas"/>
              </a:rPr>
              <a:t>():</a:t>
            </a:r>
            <a:br>
              <a:rPr i="0" lang="en-US" sz="1400" u="none" cap="none" strike="noStrike">
                <a:solidFill>
                  <a:srgbClr val="A9B7C6"/>
                </a:solidFill>
                <a:latin typeface="Consolas"/>
                <a:ea typeface="Consolas"/>
                <a:cs typeface="Consolas"/>
                <a:sym typeface="Consolas"/>
              </a:rPr>
            </a:br>
            <a:r>
              <a:rPr i="0" lang="en-US" sz="1400" u="none" cap="none" strike="noStrike">
                <a:solidFill>
                  <a:srgbClr val="808080"/>
                </a:solidFill>
                <a:latin typeface="Consolas"/>
                <a:ea typeface="Consolas"/>
                <a:cs typeface="Consolas"/>
                <a:sym typeface="Consolas"/>
              </a:rPr>
              <a:t>    </a:t>
            </a:r>
            <a:r>
              <a:rPr i="0" lang="en-US" sz="1400" u="none" cap="none" strike="noStrike">
                <a:solidFill>
                  <a:srgbClr val="8888C6"/>
                </a:solidFill>
                <a:latin typeface="Consolas"/>
                <a:ea typeface="Consolas"/>
                <a:cs typeface="Consolas"/>
                <a:sym typeface="Consolas"/>
              </a:rPr>
              <a:t>print</a:t>
            </a:r>
            <a:r>
              <a:rPr i="0" lang="en-US" sz="1400" u="none" cap="none" strike="noStrike">
                <a:solidFill>
                  <a:srgbClr val="A9B7C6"/>
                </a:solidFill>
                <a:latin typeface="Consolas"/>
                <a:ea typeface="Consolas"/>
                <a:cs typeface="Consolas"/>
                <a:sym typeface="Consolas"/>
              </a:rPr>
              <a:t>(color)</a:t>
            </a:r>
            <a:br>
              <a:rPr i="0" lang="en-US" sz="1400" u="none" cap="none" strike="noStrike">
                <a:solidFill>
                  <a:srgbClr val="A9B7C6"/>
                </a:solidFill>
                <a:latin typeface="Consolas"/>
                <a:ea typeface="Consolas"/>
                <a:cs typeface="Consolas"/>
                <a:sym typeface="Consolas"/>
              </a:rPr>
            </a:br>
            <a:r>
              <a:rPr i="0" lang="en-US" sz="1400" u="none" cap="none" strike="noStrike">
                <a:solidFill>
                  <a:srgbClr val="A9B7C6"/>
                </a:solidFill>
                <a:latin typeface="Consolas"/>
                <a:ea typeface="Consolas"/>
                <a:cs typeface="Consolas"/>
                <a:sym typeface="Consolas"/>
              </a:rPr>
              <a:t>    </a:t>
            </a:r>
            <a:r>
              <a:rPr i="0" lang="en-US" sz="1400" u="none" cap="none" strike="noStrike">
                <a:solidFill>
                  <a:srgbClr val="CC7832"/>
                </a:solidFill>
                <a:latin typeface="Consolas"/>
                <a:ea typeface="Consolas"/>
                <a:cs typeface="Consolas"/>
                <a:sym typeface="Consolas"/>
              </a:rPr>
              <a:t>return </a:t>
            </a:r>
            <a:r>
              <a:rPr i="0" lang="en-US" sz="1400" u="none" cap="none" strike="noStrike">
                <a:solidFill>
                  <a:srgbClr val="A9B7C6"/>
                </a:solidFill>
                <a:latin typeface="Consolas"/>
                <a:ea typeface="Consolas"/>
                <a:cs typeface="Consolas"/>
                <a:sym typeface="Consolas"/>
              </a:rPr>
              <a:t>render_template(</a:t>
            </a:r>
            <a:r>
              <a:rPr i="0" lang="en-US" sz="1400" u="none" cap="none" strike="noStrike">
                <a:solidFill>
                  <a:srgbClr val="6A8759"/>
                </a:solidFill>
                <a:latin typeface="Consolas"/>
                <a:ea typeface="Consolas"/>
                <a:cs typeface="Consolas"/>
                <a:sym typeface="Consolas"/>
              </a:rPr>
              <a:t>'hello.html'</a:t>
            </a:r>
            <a:r>
              <a:rPr i="0" lang="en-US" sz="1400" u="none" cap="none" strike="noStrike">
                <a:solidFill>
                  <a:srgbClr val="CC7832"/>
                </a:solidFill>
                <a:latin typeface="Consolas"/>
                <a:ea typeface="Consolas"/>
                <a:cs typeface="Consolas"/>
                <a:sym typeface="Consolas"/>
              </a:rPr>
              <a:t>, </a:t>
            </a:r>
            <a:r>
              <a:rPr i="0" lang="en-US" sz="1400" u="none" cap="none" strike="noStrike">
                <a:solidFill>
                  <a:srgbClr val="AA4926"/>
                </a:solidFill>
                <a:latin typeface="Consolas"/>
                <a:ea typeface="Consolas"/>
                <a:cs typeface="Consolas"/>
                <a:sym typeface="Consolas"/>
              </a:rPr>
              <a:t>color</a:t>
            </a:r>
            <a:r>
              <a:rPr i="0" lang="en-US" sz="1400" u="none" cap="none" strike="noStrike">
                <a:solidFill>
                  <a:srgbClr val="A9B7C6"/>
                </a:solidFill>
                <a:latin typeface="Consolas"/>
                <a:ea typeface="Consolas"/>
                <a:cs typeface="Consolas"/>
                <a:sym typeface="Consolas"/>
              </a:rPr>
              <a:t>=color)</a:t>
            </a:r>
            <a:br>
              <a:rPr i="0" lang="en-US" sz="1400" u="none" cap="none" strike="noStrike">
                <a:solidFill>
                  <a:srgbClr val="A9B7C6"/>
                </a:solidFill>
                <a:latin typeface="Consolas"/>
                <a:ea typeface="Consolas"/>
                <a:cs typeface="Consolas"/>
                <a:sym typeface="Consolas"/>
              </a:rPr>
            </a:br>
            <a:br>
              <a:rPr i="0" lang="en-US" sz="1400" u="none" cap="none" strike="noStrike">
                <a:solidFill>
                  <a:srgbClr val="A9B7C6"/>
                </a:solidFill>
                <a:latin typeface="Consolas"/>
                <a:ea typeface="Consolas"/>
                <a:cs typeface="Consolas"/>
                <a:sym typeface="Consolas"/>
              </a:rPr>
            </a:br>
            <a:br>
              <a:rPr i="0" lang="en-US" sz="1400" u="none" cap="none" strike="noStrike">
                <a:solidFill>
                  <a:srgbClr val="A9B7C6"/>
                </a:solidFill>
                <a:latin typeface="Consolas"/>
                <a:ea typeface="Consolas"/>
                <a:cs typeface="Consolas"/>
                <a:sym typeface="Consolas"/>
              </a:rPr>
            </a:br>
            <a:r>
              <a:rPr i="0" lang="en-US" sz="1400" u="none" cap="none" strike="noStrike">
                <a:solidFill>
                  <a:srgbClr val="CC7832"/>
                </a:solidFill>
                <a:latin typeface="Consolas"/>
                <a:ea typeface="Consolas"/>
                <a:cs typeface="Consolas"/>
                <a:sym typeface="Consolas"/>
              </a:rPr>
              <a:t>if </a:t>
            </a:r>
            <a:r>
              <a:rPr i="0" lang="en-US" sz="1400" u="none" cap="none" strike="noStrike">
                <a:solidFill>
                  <a:srgbClr val="A9B7C6"/>
                </a:solidFill>
                <a:latin typeface="Consolas"/>
                <a:ea typeface="Consolas"/>
                <a:cs typeface="Consolas"/>
                <a:sym typeface="Consolas"/>
              </a:rPr>
              <a:t>__name__ == </a:t>
            </a:r>
            <a:r>
              <a:rPr i="0" lang="en-US" sz="1400" u="none" cap="none" strike="noStrike">
                <a:solidFill>
                  <a:srgbClr val="6A8759"/>
                </a:solidFill>
                <a:latin typeface="Consolas"/>
                <a:ea typeface="Consolas"/>
                <a:cs typeface="Consolas"/>
                <a:sym typeface="Consolas"/>
              </a:rPr>
              <a:t>"__main__"</a:t>
            </a:r>
            <a:r>
              <a:rPr i="0" lang="en-US" sz="1400" u="none" cap="none" strike="noStrike">
                <a:solidFill>
                  <a:srgbClr val="A9B7C6"/>
                </a:solidFill>
                <a:latin typeface="Consolas"/>
                <a:ea typeface="Consolas"/>
                <a:cs typeface="Consolas"/>
                <a:sym typeface="Consolas"/>
              </a:rPr>
              <a:t>:</a:t>
            </a:r>
            <a:br>
              <a:rPr i="0" lang="en-US" sz="1400" u="none" cap="none" strike="noStrike">
                <a:solidFill>
                  <a:srgbClr val="A9B7C6"/>
                </a:solidFill>
                <a:latin typeface="Consolas"/>
                <a:ea typeface="Consolas"/>
                <a:cs typeface="Consolas"/>
                <a:sym typeface="Consolas"/>
              </a:rPr>
            </a:br>
            <a:r>
              <a:rPr i="0" lang="en-US" sz="1400" u="none" cap="none" strike="noStrike">
                <a:solidFill>
                  <a:srgbClr val="A9B7C6"/>
                </a:solidFill>
                <a:latin typeface="Consolas"/>
                <a:ea typeface="Consolas"/>
                <a:cs typeface="Consolas"/>
                <a:sym typeface="Consolas"/>
              </a:rPr>
              <a:t>    app.run(</a:t>
            </a:r>
            <a:r>
              <a:rPr i="0" lang="en-US" sz="1400" u="none" cap="none" strike="noStrike">
                <a:solidFill>
                  <a:srgbClr val="AA4926"/>
                </a:solidFill>
                <a:latin typeface="Consolas"/>
                <a:ea typeface="Consolas"/>
                <a:cs typeface="Consolas"/>
                <a:sym typeface="Consolas"/>
              </a:rPr>
              <a:t>host</a:t>
            </a:r>
            <a:r>
              <a:rPr i="0" lang="en-US" sz="1400" u="none" cap="none" strike="noStrike">
                <a:solidFill>
                  <a:srgbClr val="A9B7C6"/>
                </a:solidFill>
                <a:latin typeface="Consolas"/>
                <a:ea typeface="Consolas"/>
                <a:cs typeface="Consolas"/>
                <a:sym typeface="Consolas"/>
              </a:rPr>
              <a:t>=</a:t>
            </a:r>
            <a:r>
              <a:rPr i="0" lang="en-US" sz="1400" u="none" cap="none" strike="noStrike">
                <a:solidFill>
                  <a:srgbClr val="6A8759"/>
                </a:solidFill>
                <a:latin typeface="Consolas"/>
                <a:ea typeface="Consolas"/>
                <a:cs typeface="Consolas"/>
                <a:sym typeface="Consolas"/>
              </a:rPr>
              <a:t>"0.0.0.0"</a:t>
            </a:r>
            <a:r>
              <a:rPr i="0" lang="en-US" sz="1400" u="none" cap="none" strike="noStrike">
                <a:solidFill>
                  <a:srgbClr val="CC7832"/>
                </a:solidFill>
                <a:latin typeface="Consolas"/>
                <a:ea typeface="Consolas"/>
                <a:cs typeface="Consolas"/>
                <a:sym typeface="Consolas"/>
              </a:rPr>
              <a:t>, </a:t>
            </a:r>
            <a:r>
              <a:rPr i="0" lang="en-US" sz="1400" u="none" cap="none" strike="noStrike">
                <a:solidFill>
                  <a:srgbClr val="AA4926"/>
                </a:solidFill>
                <a:latin typeface="Consolas"/>
                <a:ea typeface="Consolas"/>
                <a:cs typeface="Consolas"/>
                <a:sym typeface="Consolas"/>
              </a:rPr>
              <a:t>port</a:t>
            </a:r>
            <a:r>
              <a:rPr i="0" lang="en-US" sz="1400" u="none" cap="none" strike="noStrike">
                <a:solidFill>
                  <a:srgbClr val="A9B7C6"/>
                </a:solidFill>
                <a:latin typeface="Consolas"/>
                <a:ea typeface="Consolas"/>
                <a:cs typeface="Consolas"/>
                <a:sym typeface="Consolas"/>
              </a:rPr>
              <a:t>=</a:t>
            </a:r>
            <a:r>
              <a:rPr i="0" lang="en-US" sz="1400" u="none" cap="none" strike="noStrike">
                <a:solidFill>
                  <a:srgbClr val="6A8759"/>
                </a:solidFill>
                <a:latin typeface="Consolas"/>
                <a:ea typeface="Consolas"/>
                <a:cs typeface="Consolas"/>
                <a:sym typeface="Consolas"/>
              </a:rPr>
              <a:t>"8080"</a:t>
            </a:r>
            <a:r>
              <a:rPr i="0" lang="en-US" sz="1400" u="none" cap="none" strike="noStrike">
                <a:solidFill>
                  <a:srgbClr val="A9B7C6"/>
                </a:solidFill>
                <a:latin typeface="Consolas"/>
                <a:ea typeface="Consolas"/>
                <a:cs typeface="Consolas"/>
                <a:sym typeface="Consolas"/>
              </a:rPr>
              <a:t>)</a:t>
            </a:r>
            <a:endParaRPr i="0" sz="1600" u="none" cap="none" strike="noStrike">
              <a:solidFill>
                <a:srgbClr val="FFFFFF"/>
              </a:solidFill>
              <a:latin typeface="Consolas"/>
              <a:ea typeface="Consolas"/>
              <a:cs typeface="Consolas"/>
              <a:sym typeface="Consolas"/>
            </a:endParaRPr>
          </a:p>
        </p:txBody>
      </p:sp>
      <p:sp>
        <p:nvSpPr>
          <p:cNvPr id="1494" name="Google Shape;1494;p45"/>
          <p:cNvSpPr txBox="1"/>
          <p:nvPr/>
        </p:nvSpPr>
        <p:spPr>
          <a:xfrm>
            <a:off x="356900" y="1443766"/>
            <a:ext cx="780983" cy="307777"/>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Ubuntu"/>
              <a:buNone/>
            </a:pPr>
            <a:r>
              <a:rPr lang="en-US" sz="1400">
                <a:solidFill>
                  <a:srgbClr val="D8D8D8"/>
                </a:solidFill>
                <a:latin typeface="Consolas"/>
                <a:ea typeface="Consolas"/>
                <a:cs typeface="Consolas"/>
                <a:sym typeface="Consolas"/>
              </a:rPr>
              <a:t>app.py</a:t>
            </a:r>
            <a:endParaRPr sz="1800">
              <a:solidFill>
                <a:schemeClr val="dk1"/>
              </a:solidFill>
              <a:latin typeface="Consolas"/>
              <a:ea typeface="Consolas"/>
              <a:cs typeface="Consolas"/>
              <a:sym typeface="Consolas"/>
            </a:endParaRPr>
          </a:p>
        </p:txBody>
      </p:sp>
      <p:sp>
        <p:nvSpPr>
          <p:cNvPr id="1495" name="Google Shape;1495;p45"/>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Environment Variables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63"/>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Objectives</a:t>
            </a:r>
            <a:endParaRPr/>
          </a:p>
        </p:txBody>
      </p:sp>
      <p:grpSp>
        <p:nvGrpSpPr>
          <p:cNvPr id="577" name="Google Shape;577;p163"/>
          <p:cNvGrpSpPr/>
          <p:nvPr/>
        </p:nvGrpSpPr>
        <p:grpSpPr>
          <a:xfrm>
            <a:off x="1850445" y="1503915"/>
            <a:ext cx="3353806" cy="628041"/>
            <a:chOff x="1850445" y="1503915"/>
            <a:chExt cx="3353806" cy="628041"/>
          </a:xfrm>
        </p:grpSpPr>
        <p:sp>
          <p:nvSpPr>
            <p:cNvPr id="578" name="Google Shape;578;p163"/>
            <p:cNvSpPr/>
            <p:nvPr/>
          </p:nvSpPr>
          <p:spPr>
            <a:xfrm rot="5400000">
              <a:off x="3407597" y="241428"/>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579" name="Google Shape;579;p163"/>
            <p:cNvGrpSpPr/>
            <p:nvPr/>
          </p:nvGrpSpPr>
          <p:grpSpPr>
            <a:xfrm>
              <a:off x="1851043" y="1503915"/>
              <a:ext cx="573973" cy="628041"/>
              <a:chOff x="4033115" y="389199"/>
              <a:chExt cx="1069103" cy="1169811"/>
            </a:xfrm>
          </p:grpSpPr>
          <p:sp>
            <p:nvSpPr>
              <p:cNvPr id="580" name="Google Shape;580;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581" name="Google Shape;581;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582" name="Google Shape;582;p163"/>
            <p:cNvSpPr txBox="1"/>
            <p:nvPr/>
          </p:nvSpPr>
          <p:spPr>
            <a:xfrm>
              <a:off x="1850445" y="1601726"/>
              <a:ext cx="447559"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01</a:t>
              </a:r>
              <a:endParaRPr/>
            </a:p>
          </p:txBody>
        </p:sp>
        <p:sp>
          <p:nvSpPr>
            <p:cNvPr id="583" name="Google Shape;583;p163"/>
            <p:cNvSpPr txBox="1"/>
            <p:nvPr/>
          </p:nvSpPr>
          <p:spPr>
            <a:xfrm>
              <a:off x="2407825" y="1591995"/>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What are Containers?</a:t>
              </a:r>
              <a:endParaRPr/>
            </a:p>
          </p:txBody>
        </p:sp>
      </p:grpSp>
      <p:grpSp>
        <p:nvGrpSpPr>
          <p:cNvPr id="584" name="Google Shape;584;p163"/>
          <p:cNvGrpSpPr/>
          <p:nvPr/>
        </p:nvGrpSpPr>
        <p:grpSpPr>
          <a:xfrm>
            <a:off x="1867638" y="2304254"/>
            <a:ext cx="3353805" cy="628041"/>
            <a:chOff x="1867638" y="2304254"/>
            <a:chExt cx="3353805" cy="628041"/>
          </a:xfrm>
        </p:grpSpPr>
        <p:sp>
          <p:nvSpPr>
            <p:cNvPr id="585" name="Google Shape;585;p163"/>
            <p:cNvSpPr/>
            <p:nvPr/>
          </p:nvSpPr>
          <p:spPr>
            <a:xfrm rot="5400000">
              <a:off x="3424789" y="1041767"/>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586" name="Google Shape;586;p163"/>
            <p:cNvGrpSpPr/>
            <p:nvPr/>
          </p:nvGrpSpPr>
          <p:grpSpPr>
            <a:xfrm>
              <a:off x="1868235" y="2304254"/>
              <a:ext cx="573973" cy="628041"/>
              <a:chOff x="4033115" y="389199"/>
              <a:chExt cx="1069103" cy="1169811"/>
            </a:xfrm>
          </p:grpSpPr>
          <p:sp>
            <p:nvSpPr>
              <p:cNvPr id="587" name="Google Shape;587;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588" name="Google Shape;588;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589" name="Google Shape;589;p163"/>
            <p:cNvSpPr txBox="1"/>
            <p:nvPr/>
          </p:nvSpPr>
          <p:spPr>
            <a:xfrm>
              <a:off x="1867638" y="2402065"/>
              <a:ext cx="447558"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02</a:t>
              </a:r>
              <a:endParaRPr/>
            </a:p>
          </p:txBody>
        </p:sp>
        <p:sp>
          <p:nvSpPr>
            <p:cNvPr id="590" name="Google Shape;590;p163"/>
            <p:cNvSpPr txBox="1"/>
            <p:nvPr/>
          </p:nvSpPr>
          <p:spPr>
            <a:xfrm>
              <a:off x="2425017" y="2392334"/>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What is Docker?</a:t>
              </a:r>
              <a:endParaRPr/>
            </a:p>
          </p:txBody>
        </p:sp>
      </p:grpSp>
      <p:grpSp>
        <p:nvGrpSpPr>
          <p:cNvPr id="591" name="Google Shape;591;p163"/>
          <p:cNvGrpSpPr/>
          <p:nvPr/>
        </p:nvGrpSpPr>
        <p:grpSpPr>
          <a:xfrm>
            <a:off x="1884830" y="3104593"/>
            <a:ext cx="3353805" cy="628041"/>
            <a:chOff x="1884830" y="3104593"/>
            <a:chExt cx="3353805" cy="628041"/>
          </a:xfrm>
        </p:grpSpPr>
        <p:sp>
          <p:nvSpPr>
            <p:cNvPr id="592" name="Google Shape;592;p163"/>
            <p:cNvSpPr/>
            <p:nvPr/>
          </p:nvSpPr>
          <p:spPr>
            <a:xfrm rot="5400000">
              <a:off x="3441981" y="1842106"/>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593" name="Google Shape;593;p163"/>
            <p:cNvGrpSpPr/>
            <p:nvPr/>
          </p:nvGrpSpPr>
          <p:grpSpPr>
            <a:xfrm>
              <a:off x="1885427" y="3104593"/>
              <a:ext cx="573973" cy="628041"/>
              <a:chOff x="4033115" y="389199"/>
              <a:chExt cx="1069103" cy="1169811"/>
            </a:xfrm>
          </p:grpSpPr>
          <p:sp>
            <p:nvSpPr>
              <p:cNvPr id="594" name="Google Shape;594;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595" name="Google Shape;595;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596" name="Google Shape;596;p163"/>
            <p:cNvSpPr txBox="1"/>
            <p:nvPr/>
          </p:nvSpPr>
          <p:spPr>
            <a:xfrm>
              <a:off x="1884830" y="3202404"/>
              <a:ext cx="447558"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03</a:t>
              </a:r>
              <a:endParaRPr/>
            </a:p>
          </p:txBody>
        </p:sp>
        <p:sp>
          <p:nvSpPr>
            <p:cNvPr id="597" name="Google Shape;597;p163"/>
            <p:cNvSpPr txBox="1"/>
            <p:nvPr/>
          </p:nvSpPr>
          <p:spPr>
            <a:xfrm>
              <a:off x="2442209" y="3192673"/>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Why do you need it?</a:t>
              </a:r>
              <a:endParaRPr/>
            </a:p>
          </p:txBody>
        </p:sp>
      </p:grpSp>
      <p:grpSp>
        <p:nvGrpSpPr>
          <p:cNvPr id="598" name="Google Shape;598;p163"/>
          <p:cNvGrpSpPr/>
          <p:nvPr/>
        </p:nvGrpSpPr>
        <p:grpSpPr>
          <a:xfrm>
            <a:off x="1902022" y="3904932"/>
            <a:ext cx="3353805" cy="628041"/>
            <a:chOff x="1902022" y="3904932"/>
            <a:chExt cx="3353805" cy="628041"/>
          </a:xfrm>
        </p:grpSpPr>
        <p:sp>
          <p:nvSpPr>
            <p:cNvPr id="599" name="Google Shape;599;p163"/>
            <p:cNvSpPr/>
            <p:nvPr/>
          </p:nvSpPr>
          <p:spPr>
            <a:xfrm rot="5400000">
              <a:off x="3459173" y="2642445"/>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600" name="Google Shape;600;p163"/>
            <p:cNvGrpSpPr/>
            <p:nvPr/>
          </p:nvGrpSpPr>
          <p:grpSpPr>
            <a:xfrm>
              <a:off x="1902619" y="3904932"/>
              <a:ext cx="573973" cy="628041"/>
              <a:chOff x="4033115" y="389199"/>
              <a:chExt cx="1069103" cy="1169811"/>
            </a:xfrm>
          </p:grpSpPr>
          <p:sp>
            <p:nvSpPr>
              <p:cNvPr id="601" name="Google Shape;601;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602" name="Google Shape;602;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603" name="Google Shape;603;p163"/>
            <p:cNvSpPr txBox="1"/>
            <p:nvPr/>
          </p:nvSpPr>
          <p:spPr>
            <a:xfrm>
              <a:off x="1902022" y="4002743"/>
              <a:ext cx="447558"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04</a:t>
              </a:r>
              <a:endParaRPr/>
            </a:p>
          </p:txBody>
        </p:sp>
        <p:sp>
          <p:nvSpPr>
            <p:cNvPr id="604" name="Google Shape;604;p163"/>
            <p:cNvSpPr txBox="1"/>
            <p:nvPr/>
          </p:nvSpPr>
          <p:spPr>
            <a:xfrm>
              <a:off x="2459401" y="3993012"/>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What can it do?</a:t>
              </a:r>
              <a:endParaRPr/>
            </a:p>
          </p:txBody>
        </p:sp>
      </p:grpSp>
      <p:grpSp>
        <p:nvGrpSpPr>
          <p:cNvPr id="605" name="Google Shape;605;p163"/>
          <p:cNvGrpSpPr/>
          <p:nvPr/>
        </p:nvGrpSpPr>
        <p:grpSpPr>
          <a:xfrm>
            <a:off x="1919214" y="4705271"/>
            <a:ext cx="3353805" cy="628041"/>
            <a:chOff x="1919214" y="4705271"/>
            <a:chExt cx="3353805" cy="628041"/>
          </a:xfrm>
        </p:grpSpPr>
        <p:sp>
          <p:nvSpPr>
            <p:cNvPr id="606" name="Google Shape;606;p163"/>
            <p:cNvSpPr/>
            <p:nvPr/>
          </p:nvSpPr>
          <p:spPr>
            <a:xfrm rot="5400000">
              <a:off x="3476365" y="3442784"/>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607" name="Google Shape;607;p163"/>
            <p:cNvGrpSpPr/>
            <p:nvPr/>
          </p:nvGrpSpPr>
          <p:grpSpPr>
            <a:xfrm>
              <a:off x="1919811" y="4705271"/>
              <a:ext cx="573973" cy="628041"/>
              <a:chOff x="4033115" y="389199"/>
              <a:chExt cx="1069103" cy="1169811"/>
            </a:xfrm>
          </p:grpSpPr>
          <p:sp>
            <p:nvSpPr>
              <p:cNvPr id="608" name="Google Shape;608;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609" name="Google Shape;609;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610" name="Google Shape;610;p163"/>
            <p:cNvSpPr txBox="1"/>
            <p:nvPr/>
          </p:nvSpPr>
          <p:spPr>
            <a:xfrm>
              <a:off x="1919214" y="4803082"/>
              <a:ext cx="447558"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05</a:t>
              </a:r>
              <a:endParaRPr/>
            </a:p>
          </p:txBody>
        </p:sp>
        <p:sp>
          <p:nvSpPr>
            <p:cNvPr id="611" name="Google Shape;611;p163"/>
            <p:cNvSpPr txBox="1"/>
            <p:nvPr/>
          </p:nvSpPr>
          <p:spPr>
            <a:xfrm>
              <a:off x="2476593" y="4793351"/>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Run Docker Containers</a:t>
              </a:r>
              <a:endParaRPr/>
            </a:p>
          </p:txBody>
        </p:sp>
      </p:grpSp>
      <p:grpSp>
        <p:nvGrpSpPr>
          <p:cNvPr id="612" name="Google Shape;612;p163"/>
          <p:cNvGrpSpPr/>
          <p:nvPr/>
        </p:nvGrpSpPr>
        <p:grpSpPr>
          <a:xfrm>
            <a:off x="1936406" y="5505610"/>
            <a:ext cx="3353805" cy="628041"/>
            <a:chOff x="1936406" y="5505610"/>
            <a:chExt cx="3353805" cy="628041"/>
          </a:xfrm>
        </p:grpSpPr>
        <p:sp>
          <p:nvSpPr>
            <p:cNvPr id="613" name="Google Shape;613;p163"/>
            <p:cNvSpPr/>
            <p:nvPr/>
          </p:nvSpPr>
          <p:spPr>
            <a:xfrm rot="5400000">
              <a:off x="3493557" y="4243123"/>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614" name="Google Shape;614;p163"/>
            <p:cNvGrpSpPr/>
            <p:nvPr/>
          </p:nvGrpSpPr>
          <p:grpSpPr>
            <a:xfrm>
              <a:off x="1937003" y="5505610"/>
              <a:ext cx="573973" cy="628041"/>
              <a:chOff x="4033115" y="389199"/>
              <a:chExt cx="1069103" cy="1169811"/>
            </a:xfrm>
          </p:grpSpPr>
          <p:sp>
            <p:nvSpPr>
              <p:cNvPr id="615" name="Google Shape;615;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616" name="Google Shape;616;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617" name="Google Shape;617;p163"/>
            <p:cNvSpPr txBox="1"/>
            <p:nvPr/>
          </p:nvSpPr>
          <p:spPr>
            <a:xfrm>
              <a:off x="1936406" y="5603421"/>
              <a:ext cx="447558"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06</a:t>
              </a:r>
              <a:endParaRPr/>
            </a:p>
          </p:txBody>
        </p:sp>
        <p:sp>
          <p:nvSpPr>
            <p:cNvPr id="618" name="Google Shape;618;p163"/>
            <p:cNvSpPr txBox="1"/>
            <p:nvPr/>
          </p:nvSpPr>
          <p:spPr>
            <a:xfrm>
              <a:off x="2493785" y="5593690"/>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Create a Docker Image</a:t>
              </a:r>
              <a:endParaRPr/>
            </a:p>
          </p:txBody>
        </p:sp>
      </p:grpSp>
      <p:grpSp>
        <p:nvGrpSpPr>
          <p:cNvPr id="619" name="Google Shape;619;p163"/>
          <p:cNvGrpSpPr/>
          <p:nvPr/>
        </p:nvGrpSpPr>
        <p:grpSpPr>
          <a:xfrm>
            <a:off x="6914049" y="1503915"/>
            <a:ext cx="3353806" cy="628041"/>
            <a:chOff x="6914049" y="1503915"/>
            <a:chExt cx="3353806" cy="628041"/>
          </a:xfrm>
        </p:grpSpPr>
        <p:sp>
          <p:nvSpPr>
            <p:cNvPr id="620" name="Google Shape;620;p163"/>
            <p:cNvSpPr/>
            <p:nvPr/>
          </p:nvSpPr>
          <p:spPr>
            <a:xfrm rot="5400000">
              <a:off x="8471201" y="241428"/>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621" name="Google Shape;621;p163"/>
            <p:cNvGrpSpPr/>
            <p:nvPr/>
          </p:nvGrpSpPr>
          <p:grpSpPr>
            <a:xfrm>
              <a:off x="6914647" y="1503915"/>
              <a:ext cx="573973" cy="628041"/>
              <a:chOff x="4033115" y="389199"/>
              <a:chExt cx="1069103" cy="1169811"/>
            </a:xfrm>
          </p:grpSpPr>
          <p:sp>
            <p:nvSpPr>
              <p:cNvPr id="622" name="Google Shape;622;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623" name="Google Shape;623;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624" name="Google Shape;624;p163"/>
            <p:cNvSpPr txBox="1"/>
            <p:nvPr/>
          </p:nvSpPr>
          <p:spPr>
            <a:xfrm>
              <a:off x="6914049" y="1601726"/>
              <a:ext cx="447558"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07</a:t>
              </a:r>
              <a:endParaRPr/>
            </a:p>
          </p:txBody>
        </p:sp>
        <p:sp>
          <p:nvSpPr>
            <p:cNvPr id="625" name="Google Shape;625;p163"/>
            <p:cNvSpPr txBox="1"/>
            <p:nvPr/>
          </p:nvSpPr>
          <p:spPr>
            <a:xfrm>
              <a:off x="7471429" y="1591995"/>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Networks in Docker</a:t>
              </a:r>
              <a:endParaRPr/>
            </a:p>
          </p:txBody>
        </p:sp>
      </p:grpSp>
      <p:grpSp>
        <p:nvGrpSpPr>
          <p:cNvPr id="626" name="Google Shape;626;p163"/>
          <p:cNvGrpSpPr/>
          <p:nvPr/>
        </p:nvGrpSpPr>
        <p:grpSpPr>
          <a:xfrm>
            <a:off x="6931242" y="2304254"/>
            <a:ext cx="3353805" cy="628041"/>
            <a:chOff x="6931242" y="2304254"/>
            <a:chExt cx="3353805" cy="628041"/>
          </a:xfrm>
        </p:grpSpPr>
        <p:sp>
          <p:nvSpPr>
            <p:cNvPr id="627" name="Google Shape;627;p163"/>
            <p:cNvSpPr/>
            <p:nvPr/>
          </p:nvSpPr>
          <p:spPr>
            <a:xfrm rot="5400000">
              <a:off x="8488393" y="1041767"/>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628" name="Google Shape;628;p163"/>
            <p:cNvGrpSpPr/>
            <p:nvPr/>
          </p:nvGrpSpPr>
          <p:grpSpPr>
            <a:xfrm>
              <a:off x="6931839" y="2304254"/>
              <a:ext cx="573973" cy="628041"/>
              <a:chOff x="4033115" y="389199"/>
              <a:chExt cx="1069103" cy="1169811"/>
            </a:xfrm>
          </p:grpSpPr>
          <p:sp>
            <p:nvSpPr>
              <p:cNvPr id="629" name="Google Shape;629;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630" name="Google Shape;630;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631" name="Google Shape;631;p163"/>
            <p:cNvSpPr txBox="1"/>
            <p:nvPr/>
          </p:nvSpPr>
          <p:spPr>
            <a:xfrm>
              <a:off x="6931242" y="2402065"/>
              <a:ext cx="447558"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08</a:t>
              </a:r>
              <a:endParaRPr/>
            </a:p>
          </p:txBody>
        </p:sp>
        <p:sp>
          <p:nvSpPr>
            <p:cNvPr id="632" name="Google Shape;632;p163"/>
            <p:cNvSpPr txBox="1"/>
            <p:nvPr/>
          </p:nvSpPr>
          <p:spPr>
            <a:xfrm>
              <a:off x="7488621" y="2392334"/>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Docker Compose</a:t>
              </a:r>
              <a:endParaRPr/>
            </a:p>
          </p:txBody>
        </p:sp>
      </p:grpSp>
      <p:grpSp>
        <p:nvGrpSpPr>
          <p:cNvPr id="633" name="Google Shape;633;p163"/>
          <p:cNvGrpSpPr/>
          <p:nvPr/>
        </p:nvGrpSpPr>
        <p:grpSpPr>
          <a:xfrm>
            <a:off x="6948434" y="3104593"/>
            <a:ext cx="3353805" cy="628041"/>
            <a:chOff x="6948434" y="3104593"/>
            <a:chExt cx="3353805" cy="628041"/>
          </a:xfrm>
        </p:grpSpPr>
        <p:sp>
          <p:nvSpPr>
            <p:cNvPr id="634" name="Google Shape;634;p163"/>
            <p:cNvSpPr/>
            <p:nvPr/>
          </p:nvSpPr>
          <p:spPr>
            <a:xfrm rot="5400000">
              <a:off x="8505585" y="1842106"/>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635" name="Google Shape;635;p163"/>
            <p:cNvGrpSpPr/>
            <p:nvPr/>
          </p:nvGrpSpPr>
          <p:grpSpPr>
            <a:xfrm>
              <a:off x="6949031" y="3104593"/>
              <a:ext cx="573973" cy="628041"/>
              <a:chOff x="4033115" y="389199"/>
              <a:chExt cx="1069103" cy="1169811"/>
            </a:xfrm>
          </p:grpSpPr>
          <p:sp>
            <p:nvSpPr>
              <p:cNvPr id="636" name="Google Shape;636;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637" name="Google Shape;637;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638" name="Google Shape;638;p163"/>
            <p:cNvSpPr txBox="1"/>
            <p:nvPr/>
          </p:nvSpPr>
          <p:spPr>
            <a:xfrm>
              <a:off x="6948434" y="3202404"/>
              <a:ext cx="447558"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09</a:t>
              </a:r>
              <a:endParaRPr/>
            </a:p>
          </p:txBody>
        </p:sp>
        <p:sp>
          <p:nvSpPr>
            <p:cNvPr id="639" name="Google Shape;639;p163"/>
            <p:cNvSpPr txBox="1"/>
            <p:nvPr/>
          </p:nvSpPr>
          <p:spPr>
            <a:xfrm>
              <a:off x="7505813" y="3192673"/>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Docker Concepts in Depth</a:t>
              </a:r>
              <a:endParaRPr/>
            </a:p>
          </p:txBody>
        </p:sp>
      </p:grpSp>
      <p:grpSp>
        <p:nvGrpSpPr>
          <p:cNvPr id="640" name="Google Shape;640;p163"/>
          <p:cNvGrpSpPr/>
          <p:nvPr/>
        </p:nvGrpSpPr>
        <p:grpSpPr>
          <a:xfrm>
            <a:off x="6965626" y="3904932"/>
            <a:ext cx="3353805" cy="628041"/>
            <a:chOff x="6965626" y="3904932"/>
            <a:chExt cx="3353805" cy="628041"/>
          </a:xfrm>
        </p:grpSpPr>
        <p:sp>
          <p:nvSpPr>
            <p:cNvPr id="641" name="Google Shape;641;p163"/>
            <p:cNvSpPr/>
            <p:nvPr/>
          </p:nvSpPr>
          <p:spPr>
            <a:xfrm rot="5400000">
              <a:off x="8522777" y="2642445"/>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642" name="Google Shape;642;p163"/>
            <p:cNvGrpSpPr/>
            <p:nvPr/>
          </p:nvGrpSpPr>
          <p:grpSpPr>
            <a:xfrm>
              <a:off x="6966223" y="3904932"/>
              <a:ext cx="573973" cy="628041"/>
              <a:chOff x="4033115" y="389199"/>
              <a:chExt cx="1069103" cy="1169811"/>
            </a:xfrm>
          </p:grpSpPr>
          <p:sp>
            <p:nvSpPr>
              <p:cNvPr id="643" name="Google Shape;643;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644" name="Google Shape;644;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645" name="Google Shape;645;p163"/>
            <p:cNvSpPr txBox="1"/>
            <p:nvPr/>
          </p:nvSpPr>
          <p:spPr>
            <a:xfrm>
              <a:off x="6965626" y="4002743"/>
              <a:ext cx="447558"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10</a:t>
              </a:r>
              <a:endParaRPr b="1" i="0" sz="1800" u="none" cap="none" strike="noStrike">
                <a:solidFill>
                  <a:schemeClr val="lt1"/>
                </a:solidFill>
                <a:latin typeface="Ubuntu"/>
                <a:ea typeface="Ubuntu"/>
                <a:cs typeface="Ubuntu"/>
                <a:sym typeface="Ubuntu"/>
              </a:endParaRPr>
            </a:p>
          </p:txBody>
        </p:sp>
        <p:sp>
          <p:nvSpPr>
            <p:cNvPr id="646" name="Google Shape;646;p163"/>
            <p:cNvSpPr txBox="1"/>
            <p:nvPr/>
          </p:nvSpPr>
          <p:spPr>
            <a:xfrm>
              <a:off x="7523005" y="3993012"/>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Docker for Windows/Mac</a:t>
              </a:r>
              <a:endParaRPr/>
            </a:p>
          </p:txBody>
        </p:sp>
      </p:grpSp>
      <p:grpSp>
        <p:nvGrpSpPr>
          <p:cNvPr id="647" name="Google Shape;647;p163"/>
          <p:cNvGrpSpPr/>
          <p:nvPr/>
        </p:nvGrpSpPr>
        <p:grpSpPr>
          <a:xfrm>
            <a:off x="6982818" y="4705271"/>
            <a:ext cx="3353805" cy="628041"/>
            <a:chOff x="6982818" y="4705271"/>
            <a:chExt cx="3353805" cy="628041"/>
          </a:xfrm>
        </p:grpSpPr>
        <p:sp>
          <p:nvSpPr>
            <p:cNvPr id="648" name="Google Shape;648;p163"/>
            <p:cNvSpPr/>
            <p:nvPr/>
          </p:nvSpPr>
          <p:spPr>
            <a:xfrm rot="5400000">
              <a:off x="8539969" y="3442784"/>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649" name="Google Shape;649;p163"/>
            <p:cNvGrpSpPr/>
            <p:nvPr/>
          </p:nvGrpSpPr>
          <p:grpSpPr>
            <a:xfrm>
              <a:off x="6983415" y="4705271"/>
              <a:ext cx="573973" cy="628041"/>
              <a:chOff x="4033115" y="389199"/>
              <a:chExt cx="1069103" cy="1169811"/>
            </a:xfrm>
          </p:grpSpPr>
          <p:sp>
            <p:nvSpPr>
              <p:cNvPr id="650" name="Google Shape;650;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651" name="Google Shape;651;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652" name="Google Shape;652;p163"/>
            <p:cNvSpPr txBox="1"/>
            <p:nvPr/>
          </p:nvSpPr>
          <p:spPr>
            <a:xfrm>
              <a:off x="6982818" y="4803082"/>
              <a:ext cx="447558"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11</a:t>
              </a:r>
              <a:endParaRPr/>
            </a:p>
          </p:txBody>
        </p:sp>
        <p:sp>
          <p:nvSpPr>
            <p:cNvPr id="653" name="Google Shape;653;p163"/>
            <p:cNvSpPr txBox="1"/>
            <p:nvPr/>
          </p:nvSpPr>
          <p:spPr>
            <a:xfrm>
              <a:off x="7540197" y="4793351"/>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Docker Swarm</a:t>
              </a:r>
              <a:endParaRPr/>
            </a:p>
          </p:txBody>
        </p:sp>
      </p:grpSp>
      <p:grpSp>
        <p:nvGrpSpPr>
          <p:cNvPr id="654" name="Google Shape;654;p163"/>
          <p:cNvGrpSpPr/>
          <p:nvPr/>
        </p:nvGrpSpPr>
        <p:grpSpPr>
          <a:xfrm>
            <a:off x="7000010" y="5505610"/>
            <a:ext cx="3353805" cy="628041"/>
            <a:chOff x="7000010" y="5505610"/>
            <a:chExt cx="3353805" cy="628041"/>
          </a:xfrm>
        </p:grpSpPr>
        <p:sp>
          <p:nvSpPr>
            <p:cNvPr id="655" name="Google Shape;655;p163"/>
            <p:cNvSpPr/>
            <p:nvPr/>
          </p:nvSpPr>
          <p:spPr>
            <a:xfrm rot="5400000">
              <a:off x="8557161" y="4243123"/>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nvGrpSpPr>
            <p:cNvPr id="656" name="Google Shape;656;p163"/>
            <p:cNvGrpSpPr/>
            <p:nvPr/>
          </p:nvGrpSpPr>
          <p:grpSpPr>
            <a:xfrm>
              <a:off x="7000607" y="5505610"/>
              <a:ext cx="573973" cy="628041"/>
              <a:chOff x="4033115" y="389199"/>
              <a:chExt cx="1069103" cy="1169811"/>
            </a:xfrm>
          </p:grpSpPr>
          <p:sp>
            <p:nvSpPr>
              <p:cNvPr id="657" name="Google Shape;657;p163"/>
              <p:cNvSpPr/>
              <p:nvPr/>
            </p:nvSpPr>
            <p:spPr>
              <a:xfrm>
                <a:off x="4092305" y="558838"/>
                <a:ext cx="713027" cy="713029"/>
              </a:xfrm>
              <a:prstGeom prst="ellipse">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sp>
            <p:nvSpPr>
              <p:cNvPr id="658" name="Google Shape;658;p163"/>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Ubuntu"/>
                  <a:ea typeface="Ubuntu"/>
                  <a:cs typeface="Ubuntu"/>
                  <a:sym typeface="Ubuntu"/>
                </a:endParaRPr>
              </a:p>
            </p:txBody>
          </p:sp>
        </p:grpSp>
        <p:sp>
          <p:nvSpPr>
            <p:cNvPr id="659" name="Google Shape;659;p163"/>
            <p:cNvSpPr txBox="1"/>
            <p:nvPr/>
          </p:nvSpPr>
          <p:spPr>
            <a:xfrm>
              <a:off x="7000010" y="5603421"/>
              <a:ext cx="447558"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Ubuntu"/>
                  <a:ea typeface="Ubuntu"/>
                  <a:cs typeface="Ubuntu"/>
                  <a:sym typeface="Ubuntu"/>
                </a:rPr>
                <a:t>12</a:t>
              </a:r>
              <a:endParaRPr/>
            </a:p>
          </p:txBody>
        </p:sp>
        <p:sp>
          <p:nvSpPr>
            <p:cNvPr id="660" name="Google Shape;660;p163"/>
            <p:cNvSpPr txBox="1"/>
            <p:nvPr/>
          </p:nvSpPr>
          <p:spPr>
            <a:xfrm>
              <a:off x="7557389" y="5593690"/>
              <a:ext cx="2796426" cy="44608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b="0" i="0" lang="en-US" sz="1400" u="none" cap="none" strike="noStrike">
                  <a:solidFill>
                    <a:srgbClr val="7F7F7F"/>
                  </a:solidFill>
                  <a:latin typeface="Ubuntu"/>
                  <a:ea typeface="Ubuntu"/>
                  <a:cs typeface="Ubuntu"/>
                  <a:sym typeface="Ubuntu"/>
                </a:rPr>
                <a:t>Docker vs Kubernetes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250"/>
                                        <p:tgtEl>
                                          <p:spTgt spid="577"/>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250"/>
                                        <p:tgtEl>
                                          <p:spTgt spid="5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250"/>
                                        <p:tgtEl>
                                          <p:spTgt spid="591"/>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250"/>
                                        <p:tgtEl>
                                          <p:spTgt spid="5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250"/>
                                        <p:tgtEl>
                                          <p:spTgt spid="605"/>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250"/>
                                        <p:tgtEl>
                                          <p:spTgt spid="61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250"/>
                                        <p:tgtEl>
                                          <p:spTgt spid="619"/>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250"/>
                                        <p:tgtEl>
                                          <p:spTgt spid="6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250"/>
                                        <p:tgtEl>
                                          <p:spTgt spid="633"/>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250"/>
                                        <p:tgtEl>
                                          <p:spTgt spid="64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250"/>
                                        <p:tgtEl>
                                          <p:spTgt spid="647"/>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250"/>
                                        <p:tgtEl>
                                          <p:spTgt spid="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46"/>
          <p:cNvSpPr/>
          <p:nvPr/>
        </p:nvSpPr>
        <p:spPr>
          <a:xfrm>
            <a:off x="129988" y="1238658"/>
            <a:ext cx="5966012" cy="4566712"/>
          </a:xfrm>
          <a:prstGeom prst="roundRect">
            <a:avLst>
              <a:gd fmla="val 350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502" name="Google Shape;1502;p46"/>
          <p:cNvSpPr/>
          <p:nvPr/>
        </p:nvSpPr>
        <p:spPr>
          <a:xfrm>
            <a:off x="129988" y="5894246"/>
            <a:ext cx="5966012" cy="430944"/>
          </a:xfrm>
          <a:prstGeom prst="roundRect">
            <a:avLst>
              <a:gd fmla="val 1613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503" name="Google Shape;1503;p46"/>
          <p:cNvSpPr/>
          <p:nvPr/>
        </p:nvSpPr>
        <p:spPr>
          <a:xfrm>
            <a:off x="177337" y="1651346"/>
            <a:ext cx="5918663" cy="4072974"/>
          </a:xfrm>
          <a:prstGeom prst="rect">
            <a:avLst/>
          </a:prstGeom>
          <a:noFill/>
          <a:ln>
            <a:noFill/>
          </a:ln>
        </p:spPr>
        <p:txBody>
          <a:bodyPr anchorCtr="0" anchor="ctr" bIns="60950" lIns="121900" spcFirstLastPara="1" rIns="121900" wrap="square" tIns="60950">
            <a:spAutoFit/>
          </a:bodyPr>
          <a:lstStyle/>
          <a:p>
            <a:pPr indent="0" lvl="0" marL="0" marR="0" rtl="0" algn="l">
              <a:lnSpc>
                <a:spcPct val="100000"/>
              </a:lnSpc>
              <a:spcBef>
                <a:spcPts val="0"/>
              </a:spcBef>
              <a:spcAft>
                <a:spcPts val="0"/>
              </a:spcAft>
              <a:buClr>
                <a:srgbClr val="CC7832"/>
              </a:buClr>
              <a:buSzPts val="1400"/>
              <a:buFont typeface="Courier New"/>
              <a:buNone/>
            </a:pPr>
            <a:r>
              <a:rPr i="0" lang="en-US" sz="1400" u="none" cap="none" strike="noStrike">
                <a:solidFill>
                  <a:srgbClr val="CC7832"/>
                </a:solidFill>
                <a:latin typeface="Consolas"/>
                <a:ea typeface="Consolas"/>
                <a:cs typeface="Consolas"/>
                <a:sym typeface="Consolas"/>
              </a:rPr>
              <a:t>import </a:t>
            </a:r>
            <a:r>
              <a:rPr i="0" lang="en-US" sz="1400" u="none" cap="none" strike="noStrike">
                <a:solidFill>
                  <a:srgbClr val="A9B7C6"/>
                </a:solidFill>
                <a:latin typeface="Consolas"/>
                <a:ea typeface="Consolas"/>
                <a:cs typeface="Consolas"/>
                <a:sym typeface="Consolas"/>
              </a:rPr>
              <a:t>os</a:t>
            </a:r>
            <a:br>
              <a:rPr i="0" lang="en-US" sz="1400" u="none" cap="none" strike="noStrike">
                <a:solidFill>
                  <a:srgbClr val="A9B7C6"/>
                </a:solidFill>
                <a:latin typeface="Consolas"/>
                <a:ea typeface="Consolas"/>
                <a:cs typeface="Consolas"/>
                <a:sym typeface="Consolas"/>
              </a:rPr>
            </a:br>
            <a:r>
              <a:rPr i="0" lang="en-US" sz="1400" u="none" cap="none" strike="noStrike">
                <a:solidFill>
                  <a:srgbClr val="CC7832"/>
                </a:solidFill>
                <a:latin typeface="Consolas"/>
                <a:ea typeface="Consolas"/>
                <a:cs typeface="Consolas"/>
                <a:sym typeface="Consolas"/>
              </a:rPr>
              <a:t>from </a:t>
            </a:r>
            <a:r>
              <a:rPr i="0" lang="en-US" sz="1400" u="none" cap="none" strike="noStrike">
                <a:solidFill>
                  <a:srgbClr val="A9B7C6"/>
                </a:solidFill>
                <a:latin typeface="Consolas"/>
                <a:ea typeface="Consolas"/>
                <a:cs typeface="Consolas"/>
                <a:sym typeface="Consolas"/>
              </a:rPr>
              <a:t>flask </a:t>
            </a:r>
            <a:r>
              <a:rPr i="0" lang="en-US" sz="1400" u="none" cap="none" strike="noStrike">
                <a:solidFill>
                  <a:srgbClr val="CC7832"/>
                </a:solidFill>
                <a:latin typeface="Consolas"/>
                <a:ea typeface="Consolas"/>
                <a:cs typeface="Consolas"/>
                <a:sym typeface="Consolas"/>
              </a:rPr>
              <a:t>import </a:t>
            </a:r>
            <a:r>
              <a:rPr i="0" lang="en-US" sz="1400" u="none" cap="none" strike="noStrike">
                <a:solidFill>
                  <a:srgbClr val="A9B7C6"/>
                </a:solidFill>
                <a:latin typeface="Consolas"/>
                <a:ea typeface="Consolas"/>
                <a:cs typeface="Consolas"/>
                <a:sym typeface="Consolas"/>
              </a:rPr>
              <a:t>Flask</a:t>
            </a:r>
            <a:br>
              <a:rPr i="0" lang="en-US" sz="1400" u="none" cap="none" strike="noStrike">
                <a:solidFill>
                  <a:srgbClr val="A9B7C6"/>
                </a:solidFill>
                <a:latin typeface="Consolas"/>
                <a:ea typeface="Consolas"/>
                <a:cs typeface="Consolas"/>
                <a:sym typeface="Consolas"/>
              </a:rPr>
            </a:br>
            <a:br>
              <a:rPr i="0" lang="en-US" sz="1400" u="none" cap="none" strike="noStrike">
                <a:solidFill>
                  <a:srgbClr val="A9B7C6"/>
                </a:solidFill>
                <a:latin typeface="Consolas"/>
                <a:ea typeface="Consolas"/>
                <a:cs typeface="Consolas"/>
                <a:sym typeface="Consolas"/>
              </a:rPr>
            </a:br>
            <a:r>
              <a:rPr i="0" lang="en-US" sz="1400" u="none" cap="none" strike="noStrike">
                <a:solidFill>
                  <a:srgbClr val="A9B7C6"/>
                </a:solidFill>
                <a:latin typeface="Consolas"/>
                <a:ea typeface="Consolas"/>
                <a:cs typeface="Consolas"/>
                <a:sym typeface="Consolas"/>
              </a:rPr>
              <a:t>app = Flask(__name__)</a:t>
            </a:r>
            <a:br>
              <a:rPr i="0" lang="en-US" sz="1400" u="none" cap="none" strike="noStrike">
                <a:solidFill>
                  <a:srgbClr val="A9B7C6"/>
                </a:solidFill>
                <a:latin typeface="Consolas"/>
                <a:ea typeface="Consolas"/>
                <a:cs typeface="Consolas"/>
                <a:sym typeface="Consolas"/>
              </a:rPr>
            </a:br>
            <a:endParaRPr i="0" sz="14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400"/>
              <a:buFont typeface="Courier New"/>
              <a:buNone/>
            </a:pPr>
            <a:r>
              <a:rPr i="0" lang="en-US" sz="1400" u="none" cap="none" strike="noStrike">
                <a:solidFill>
                  <a:srgbClr val="A9B7C6"/>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400"/>
              <a:buFont typeface="Courier New"/>
              <a:buNone/>
            </a:pPr>
            <a:r>
              <a:rPr i="0" lang="en-US" sz="1400" u="none" cap="none" strike="noStrike">
                <a:solidFill>
                  <a:srgbClr val="A9B7C6"/>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400"/>
              <a:buFont typeface="Courier New"/>
              <a:buNone/>
            </a:pPr>
            <a:br>
              <a:rPr i="0" lang="en-US" sz="1400" u="none" cap="none" strike="noStrike">
                <a:solidFill>
                  <a:srgbClr val="A9B7C6"/>
                </a:solidFill>
                <a:latin typeface="Consolas"/>
                <a:ea typeface="Consolas"/>
                <a:cs typeface="Consolas"/>
                <a:sym typeface="Consolas"/>
              </a:rPr>
            </a:br>
            <a:r>
              <a:rPr i="0" lang="en-US" sz="1867" u="none" cap="none" strike="noStrike">
                <a:solidFill>
                  <a:srgbClr val="A9B7C6"/>
                </a:solidFill>
                <a:latin typeface="Consolas"/>
                <a:ea typeface="Consolas"/>
                <a:cs typeface="Consolas"/>
                <a:sym typeface="Consolas"/>
              </a:rPr>
              <a:t>color = </a:t>
            </a:r>
            <a:r>
              <a:rPr lang="en-US" sz="1867">
                <a:solidFill>
                  <a:srgbClr val="A9B7C6"/>
                </a:solidFill>
                <a:latin typeface="Consolas"/>
                <a:ea typeface="Consolas"/>
                <a:cs typeface="Consolas"/>
                <a:sym typeface="Consolas"/>
              </a:rPr>
              <a:t>os.environ.get(</a:t>
            </a:r>
            <a:r>
              <a:rPr lang="en-US" sz="1867">
                <a:solidFill>
                  <a:srgbClr val="6A8759"/>
                </a:solidFill>
                <a:latin typeface="Consolas"/>
                <a:ea typeface="Consolas"/>
                <a:cs typeface="Consolas"/>
                <a:sym typeface="Consolas"/>
              </a:rPr>
              <a:t>'APP_COLOR','red'</a:t>
            </a:r>
            <a:r>
              <a:rPr lang="en-US" sz="1867">
                <a:solidFill>
                  <a:srgbClr val="A9B7C6"/>
                </a:solidFill>
                <a:latin typeface="Consolas"/>
                <a:ea typeface="Consolas"/>
                <a:cs typeface="Consolas"/>
                <a:sym typeface="Consolas"/>
              </a:rPr>
              <a:t>)</a:t>
            </a:r>
            <a:endParaRPr sz="2400">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400"/>
              <a:buFont typeface="Courier New"/>
              <a:buNone/>
            </a:pPr>
            <a:r>
              <a:rPr i="0" lang="en-US" sz="1867" u="none" cap="none" strike="noStrike">
                <a:solidFill>
                  <a:srgbClr val="A9B7C6"/>
                </a:solidFill>
                <a:latin typeface="Consolas"/>
                <a:ea typeface="Consolas"/>
                <a:cs typeface="Consolas"/>
                <a:sym typeface="Consolas"/>
              </a:rPr>
              <a:t> </a:t>
            </a:r>
            <a:br>
              <a:rPr i="0" lang="en-US" sz="1400" u="none" cap="none" strike="noStrike">
                <a:solidFill>
                  <a:srgbClr val="A9B7C6"/>
                </a:solidFill>
                <a:latin typeface="Consolas"/>
                <a:ea typeface="Consolas"/>
                <a:cs typeface="Consolas"/>
                <a:sym typeface="Consolas"/>
              </a:rPr>
            </a:br>
            <a:r>
              <a:rPr i="0" lang="en-US" sz="1400" u="none" cap="none" strike="noStrike">
                <a:solidFill>
                  <a:srgbClr val="BBB529"/>
                </a:solidFill>
                <a:latin typeface="Consolas"/>
                <a:ea typeface="Consolas"/>
                <a:cs typeface="Consolas"/>
                <a:sym typeface="Consolas"/>
              </a:rPr>
              <a:t>@app.route</a:t>
            </a:r>
            <a:r>
              <a:rPr i="0" lang="en-US" sz="1400" u="none" cap="none" strike="noStrike">
                <a:solidFill>
                  <a:srgbClr val="A9B7C6"/>
                </a:solidFill>
                <a:latin typeface="Consolas"/>
                <a:ea typeface="Consolas"/>
                <a:cs typeface="Consolas"/>
                <a:sym typeface="Consolas"/>
              </a:rPr>
              <a:t>(</a:t>
            </a:r>
            <a:r>
              <a:rPr i="0" lang="en-US" sz="1400" u="none" cap="none" strike="noStrike">
                <a:solidFill>
                  <a:srgbClr val="6A8759"/>
                </a:solidFill>
                <a:latin typeface="Consolas"/>
                <a:ea typeface="Consolas"/>
                <a:cs typeface="Consolas"/>
                <a:sym typeface="Consolas"/>
              </a:rPr>
              <a:t>"/"</a:t>
            </a:r>
            <a:r>
              <a:rPr i="0" lang="en-US" sz="1400" u="none" cap="none" strike="noStrike">
                <a:solidFill>
                  <a:srgbClr val="A9B7C6"/>
                </a:solidFill>
                <a:latin typeface="Consolas"/>
                <a:ea typeface="Consolas"/>
                <a:cs typeface="Consolas"/>
                <a:sym typeface="Consolas"/>
              </a:rPr>
              <a:t>)</a:t>
            </a:r>
            <a:br>
              <a:rPr i="0" lang="en-US" sz="1400" u="none" cap="none" strike="noStrike">
                <a:solidFill>
                  <a:srgbClr val="A9B7C6"/>
                </a:solidFill>
                <a:latin typeface="Consolas"/>
                <a:ea typeface="Consolas"/>
                <a:cs typeface="Consolas"/>
                <a:sym typeface="Consolas"/>
              </a:rPr>
            </a:br>
            <a:r>
              <a:rPr i="0" lang="en-US" sz="1400" u="none" cap="none" strike="noStrike">
                <a:solidFill>
                  <a:srgbClr val="CC7832"/>
                </a:solidFill>
                <a:latin typeface="Consolas"/>
                <a:ea typeface="Consolas"/>
                <a:cs typeface="Consolas"/>
                <a:sym typeface="Consolas"/>
              </a:rPr>
              <a:t>def </a:t>
            </a:r>
            <a:r>
              <a:rPr i="0" lang="en-US" sz="1400" u="none" cap="none" strike="noStrike">
                <a:solidFill>
                  <a:srgbClr val="FFC66D"/>
                </a:solidFill>
                <a:latin typeface="Consolas"/>
                <a:ea typeface="Consolas"/>
                <a:cs typeface="Consolas"/>
                <a:sym typeface="Consolas"/>
              </a:rPr>
              <a:t>main</a:t>
            </a:r>
            <a:r>
              <a:rPr i="0" lang="en-US" sz="1400" u="none" cap="none" strike="noStrike">
                <a:solidFill>
                  <a:srgbClr val="A9B7C6"/>
                </a:solidFill>
                <a:latin typeface="Consolas"/>
                <a:ea typeface="Consolas"/>
                <a:cs typeface="Consolas"/>
                <a:sym typeface="Consolas"/>
              </a:rPr>
              <a:t>():</a:t>
            </a:r>
            <a:br>
              <a:rPr i="0" lang="en-US" sz="1400" u="none" cap="none" strike="noStrike">
                <a:solidFill>
                  <a:srgbClr val="A9B7C6"/>
                </a:solidFill>
                <a:latin typeface="Consolas"/>
                <a:ea typeface="Consolas"/>
                <a:cs typeface="Consolas"/>
                <a:sym typeface="Consolas"/>
              </a:rPr>
            </a:br>
            <a:r>
              <a:rPr i="0" lang="en-US" sz="1400" u="none" cap="none" strike="noStrike">
                <a:solidFill>
                  <a:srgbClr val="808080"/>
                </a:solidFill>
                <a:latin typeface="Consolas"/>
                <a:ea typeface="Consolas"/>
                <a:cs typeface="Consolas"/>
                <a:sym typeface="Consolas"/>
              </a:rPr>
              <a:t>    </a:t>
            </a:r>
            <a:r>
              <a:rPr i="0" lang="en-US" sz="1400" u="none" cap="none" strike="noStrike">
                <a:solidFill>
                  <a:srgbClr val="8888C6"/>
                </a:solidFill>
                <a:latin typeface="Consolas"/>
                <a:ea typeface="Consolas"/>
                <a:cs typeface="Consolas"/>
                <a:sym typeface="Consolas"/>
              </a:rPr>
              <a:t>print</a:t>
            </a:r>
            <a:r>
              <a:rPr i="0" lang="en-US" sz="1400" u="none" cap="none" strike="noStrike">
                <a:solidFill>
                  <a:srgbClr val="A9B7C6"/>
                </a:solidFill>
                <a:latin typeface="Consolas"/>
                <a:ea typeface="Consolas"/>
                <a:cs typeface="Consolas"/>
                <a:sym typeface="Consolas"/>
              </a:rPr>
              <a:t>(color)</a:t>
            </a:r>
            <a:br>
              <a:rPr i="0" lang="en-US" sz="1400" u="none" cap="none" strike="noStrike">
                <a:solidFill>
                  <a:srgbClr val="A9B7C6"/>
                </a:solidFill>
                <a:latin typeface="Consolas"/>
                <a:ea typeface="Consolas"/>
                <a:cs typeface="Consolas"/>
                <a:sym typeface="Consolas"/>
              </a:rPr>
            </a:br>
            <a:r>
              <a:rPr i="0" lang="en-US" sz="1400" u="none" cap="none" strike="noStrike">
                <a:solidFill>
                  <a:srgbClr val="A9B7C6"/>
                </a:solidFill>
                <a:latin typeface="Consolas"/>
                <a:ea typeface="Consolas"/>
                <a:cs typeface="Consolas"/>
                <a:sym typeface="Consolas"/>
              </a:rPr>
              <a:t>    </a:t>
            </a:r>
            <a:r>
              <a:rPr i="0" lang="en-US" sz="1400" u="none" cap="none" strike="noStrike">
                <a:solidFill>
                  <a:srgbClr val="CC7832"/>
                </a:solidFill>
                <a:latin typeface="Consolas"/>
                <a:ea typeface="Consolas"/>
                <a:cs typeface="Consolas"/>
                <a:sym typeface="Consolas"/>
              </a:rPr>
              <a:t>return </a:t>
            </a:r>
            <a:r>
              <a:rPr i="0" lang="en-US" sz="1400" u="none" cap="none" strike="noStrike">
                <a:solidFill>
                  <a:srgbClr val="A9B7C6"/>
                </a:solidFill>
                <a:latin typeface="Consolas"/>
                <a:ea typeface="Consolas"/>
                <a:cs typeface="Consolas"/>
                <a:sym typeface="Consolas"/>
              </a:rPr>
              <a:t>render_template(</a:t>
            </a:r>
            <a:r>
              <a:rPr i="0" lang="en-US" sz="1400" u="none" cap="none" strike="noStrike">
                <a:solidFill>
                  <a:srgbClr val="6A8759"/>
                </a:solidFill>
                <a:latin typeface="Consolas"/>
                <a:ea typeface="Consolas"/>
                <a:cs typeface="Consolas"/>
                <a:sym typeface="Consolas"/>
              </a:rPr>
              <a:t>'hello.html'</a:t>
            </a:r>
            <a:r>
              <a:rPr i="0" lang="en-US" sz="1400" u="none" cap="none" strike="noStrike">
                <a:solidFill>
                  <a:srgbClr val="CC7832"/>
                </a:solidFill>
                <a:latin typeface="Consolas"/>
                <a:ea typeface="Consolas"/>
                <a:cs typeface="Consolas"/>
                <a:sym typeface="Consolas"/>
              </a:rPr>
              <a:t>, </a:t>
            </a:r>
            <a:r>
              <a:rPr i="0" lang="en-US" sz="1400" u="none" cap="none" strike="noStrike">
                <a:solidFill>
                  <a:srgbClr val="AA4926"/>
                </a:solidFill>
                <a:latin typeface="Consolas"/>
                <a:ea typeface="Consolas"/>
                <a:cs typeface="Consolas"/>
                <a:sym typeface="Consolas"/>
              </a:rPr>
              <a:t>color</a:t>
            </a:r>
            <a:r>
              <a:rPr i="0" lang="en-US" sz="1400" u="none" cap="none" strike="noStrike">
                <a:solidFill>
                  <a:srgbClr val="A9B7C6"/>
                </a:solidFill>
                <a:latin typeface="Consolas"/>
                <a:ea typeface="Consolas"/>
                <a:cs typeface="Consolas"/>
                <a:sym typeface="Consolas"/>
              </a:rPr>
              <a:t>=color)</a:t>
            </a:r>
            <a:br>
              <a:rPr i="0" lang="en-US" sz="1400" u="none" cap="none" strike="noStrike">
                <a:solidFill>
                  <a:srgbClr val="A9B7C6"/>
                </a:solidFill>
                <a:latin typeface="Consolas"/>
                <a:ea typeface="Consolas"/>
                <a:cs typeface="Consolas"/>
                <a:sym typeface="Consolas"/>
              </a:rPr>
            </a:br>
            <a:br>
              <a:rPr i="0" lang="en-US" sz="1400" u="none" cap="none" strike="noStrike">
                <a:solidFill>
                  <a:srgbClr val="A9B7C6"/>
                </a:solidFill>
                <a:latin typeface="Consolas"/>
                <a:ea typeface="Consolas"/>
                <a:cs typeface="Consolas"/>
                <a:sym typeface="Consolas"/>
              </a:rPr>
            </a:br>
            <a:br>
              <a:rPr i="0" lang="en-US" sz="1400" u="none" cap="none" strike="noStrike">
                <a:solidFill>
                  <a:srgbClr val="A9B7C6"/>
                </a:solidFill>
                <a:latin typeface="Consolas"/>
                <a:ea typeface="Consolas"/>
                <a:cs typeface="Consolas"/>
                <a:sym typeface="Consolas"/>
              </a:rPr>
            </a:br>
            <a:r>
              <a:rPr i="0" lang="en-US" sz="1400" u="none" cap="none" strike="noStrike">
                <a:solidFill>
                  <a:srgbClr val="CC7832"/>
                </a:solidFill>
                <a:latin typeface="Consolas"/>
                <a:ea typeface="Consolas"/>
                <a:cs typeface="Consolas"/>
                <a:sym typeface="Consolas"/>
              </a:rPr>
              <a:t>if </a:t>
            </a:r>
            <a:r>
              <a:rPr i="0" lang="en-US" sz="1400" u="none" cap="none" strike="noStrike">
                <a:solidFill>
                  <a:srgbClr val="A9B7C6"/>
                </a:solidFill>
                <a:latin typeface="Consolas"/>
                <a:ea typeface="Consolas"/>
                <a:cs typeface="Consolas"/>
                <a:sym typeface="Consolas"/>
              </a:rPr>
              <a:t>__name__ == </a:t>
            </a:r>
            <a:r>
              <a:rPr i="0" lang="en-US" sz="1400" u="none" cap="none" strike="noStrike">
                <a:solidFill>
                  <a:srgbClr val="6A8759"/>
                </a:solidFill>
                <a:latin typeface="Consolas"/>
                <a:ea typeface="Consolas"/>
                <a:cs typeface="Consolas"/>
                <a:sym typeface="Consolas"/>
              </a:rPr>
              <a:t>"__main__"</a:t>
            </a:r>
            <a:r>
              <a:rPr i="0" lang="en-US" sz="1400" u="none" cap="none" strike="noStrike">
                <a:solidFill>
                  <a:srgbClr val="A9B7C6"/>
                </a:solidFill>
                <a:latin typeface="Consolas"/>
                <a:ea typeface="Consolas"/>
                <a:cs typeface="Consolas"/>
                <a:sym typeface="Consolas"/>
              </a:rPr>
              <a:t>:</a:t>
            </a:r>
            <a:br>
              <a:rPr i="0" lang="en-US" sz="1400" u="none" cap="none" strike="noStrike">
                <a:solidFill>
                  <a:srgbClr val="A9B7C6"/>
                </a:solidFill>
                <a:latin typeface="Consolas"/>
                <a:ea typeface="Consolas"/>
                <a:cs typeface="Consolas"/>
                <a:sym typeface="Consolas"/>
              </a:rPr>
            </a:br>
            <a:r>
              <a:rPr i="0" lang="en-US" sz="1400" u="none" cap="none" strike="noStrike">
                <a:solidFill>
                  <a:srgbClr val="A9B7C6"/>
                </a:solidFill>
                <a:latin typeface="Consolas"/>
                <a:ea typeface="Consolas"/>
                <a:cs typeface="Consolas"/>
                <a:sym typeface="Consolas"/>
              </a:rPr>
              <a:t>    app.run(</a:t>
            </a:r>
            <a:r>
              <a:rPr i="0" lang="en-US" sz="1400" u="none" cap="none" strike="noStrike">
                <a:solidFill>
                  <a:srgbClr val="AA4926"/>
                </a:solidFill>
                <a:latin typeface="Consolas"/>
                <a:ea typeface="Consolas"/>
                <a:cs typeface="Consolas"/>
                <a:sym typeface="Consolas"/>
              </a:rPr>
              <a:t>host</a:t>
            </a:r>
            <a:r>
              <a:rPr i="0" lang="en-US" sz="1400" u="none" cap="none" strike="noStrike">
                <a:solidFill>
                  <a:srgbClr val="A9B7C6"/>
                </a:solidFill>
                <a:latin typeface="Consolas"/>
                <a:ea typeface="Consolas"/>
                <a:cs typeface="Consolas"/>
                <a:sym typeface="Consolas"/>
              </a:rPr>
              <a:t>=</a:t>
            </a:r>
            <a:r>
              <a:rPr i="0" lang="en-US" sz="1400" u="none" cap="none" strike="noStrike">
                <a:solidFill>
                  <a:srgbClr val="6A8759"/>
                </a:solidFill>
                <a:latin typeface="Consolas"/>
                <a:ea typeface="Consolas"/>
                <a:cs typeface="Consolas"/>
                <a:sym typeface="Consolas"/>
              </a:rPr>
              <a:t>"0.0.0.0"</a:t>
            </a:r>
            <a:r>
              <a:rPr i="0" lang="en-US" sz="1400" u="none" cap="none" strike="noStrike">
                <a:solidFill>
                  <a:srgbClr val="CC7832"/>
                </a:solidFill>
                <a:latin typeface="Consolas"/>
                <a:ea typeface="Consolas"/>
                <a:cs typeface="Consolas"/>
                <a:sym typeface="Consolas"/>
              </a:rPr>
              <a:t>, </a:t>
            </a:r>
            <a:r>
              <a:rPr i="0" lang="en-US" sz="1400" u="none" cap="none" strike="noStrike">
                <a:solidFill>
                  <a:srgbClr val="AA4926"/>
                </a:solidFill>
                <a:latin typeface="Consolas"/>
                <a:ea typeface="Consolas"/>
                <a:cs typeface="Consolas"/>
                <a:sym typeface="Consolas"/>
              </a:rPr>
              <a:t>port</a:t>
            </a:r>
            <a:r>
              <a:rPr i="0" lang="en-US" sz="1400" u="none" cap="none" strike="noStrike">
                <a:solidFill>
                  <a:srgbClr val="A9B7C6"/>
                </a:solidFill>
                <a:latin typeface="Consolas"/>
                <a:ea typeface="Consolas"/>
                <a:cs typeface="Consolas"/>
                <a:sym typeface="Consolas"/>
              </a:rPr>
              <a:t>=</a:t>
            </a:r>
            <a:r>
              <a:rPr i="0" lang="en-US" sz="1400" u="none" cap="none" strike="noStrike">
                <a:solidFill>
                  <a:srgbClr val="6A8759"/>
                </a:solidFill>
                <a:latin typeface="Consolas"/>
                <a:ea typeface="Consolas"/>
                <a:cs typeface="Consolas"/>
                <a:sym typeface="Consolas"/>
              </a:rPr>
              <a:t>"8080"</a:t>
            </a:r>
            <a:r>
              <a:rPr i="0" lang="en-US" sz="1400" u="none" cap="none" strike="noStrike">
                <a:solidFill>
                  <a:srgbClr val="A9B7C6"/>
                </a:solidFill>
                <a:latin typeface="Consolas"/>
                <a:ea typeface="Consolas"/>
                <a:cs typeface="Consolas"/>
                <a:sym typeface="Consolas"/>
              </a:rPr>
              <a:t>)</a:t>
            </a:r>
            <a:endParaRPr i="0" sz="1600" u="none" cap="none" strike="noStrike">
              <a:solidFill>
                <a:srgbClr val="FFFFFF"/>
              </a:solidFill>
              <a:latin typeface="Consolas"/>
              <a:ea typeface="Consolas"/>
              <a:cs typeface="Consolas"/>
              <a:sym typeface="Consolas"/>
            </a:endParaRPr>
          </a:p>
        </p:txBody>
      </p:sp>
      <p:sp>
        <p:nvSpPr>
          <p:cNvPr id="1504" name="Google Shape;1504;p46"/>
          <p:cNvSpPr txBox="1"/>
          <p:nvPr/>
        </p:nvSpPr>
        <p:spPr>
          <a:xfrm>
            <a:off x="177337" y="1335681"/>
            <a:ext cx="780983"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Ubuntu"/>
              <a:buNone/>
            </a:pPr>
            <a:r>
              <a:rPr lang="en-US" sz="1400">
                <a:solidFill>
                  <a:srgbClr val="D8D8D8"/>
                </a:solidFill>
                <a:latin typeface="Consolas"/>
                <a:ea typeface="Consolas"/>
                <a:cs typeface="Consolas"/>
                <a:sym typeface="Consolas"/>
              </a:rPr>
              <a:t>app.py</a:t>
            </a:r>
            <a:endParaRPr sz="1800">
              <a:solidFill>
                <a:schemeClr val="dk1"/>
              </a:solidFill>
              <a:latin typeface="Consolas"/>
              <a:ea typeface="Consolas"/>
              <a:cs typeface="Consolas"/>
              <a:sym typeface="Consolas"/>
            </a:endParaRPr>
          </a:p>
        </p:txBody>
      </p:sp>
      <p:sp>
        <p:nvSpPr>
          <p:cNvPr id="1505" name="Google Shape;1505;p46"/>
          <p:cNvSpPr txBox="1"/>
          <p:nvPr/>
        </p:nvSpPr>
        <p:spPr>
          <a:xfrm>
            <a:off x="246053" y="5960900"/>
            <a:ext cx="4652115" cy="30021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export APP_COLOR=blue; python app.py</a:t>
            </a:r>
            <a:endParaRPr sz="1800">
              <a:solidFill>
                <a:schemeClr val="dk1"/>
              </a:solidFill>
              <a:latin typeface="Ubuntu"/>
              <a:ea typeface="Ubuntu"/>
              <a:cs typeface="Ubuntu"/>
              <a:sym typeface="Ubuntu"/>
            </a:endParaRPr>
          </a:p>
        </p:txBody>
      </p:sp>
      <p:pic>
        <p:nvPicPr>
          <p:cNvPr id="1506" name="Google Shape;1506;p46"/>
          <p:cNvPicPr preferRelativeResize="0"/>
          <p:nvPr/>
        </p:nvPicPr>
        <p:blipFill rotWithShape="1">
          <a:blip r:embed="rId3">
            <a:alphaModFix/>
          </a:blip>
          <a:srcRect b="0" l="0" r="0" t="0"/>
          <a:stretch/>
        </p:blipFill>
        <p:spPr>
          <a:xfrm>
            <a:off x="6249880" y="1676379"/>
            <a:ext cx="5373949" cy="3505243"/>
          </a:xfrm>
          <a:prstGeom prst="roundRect">
            <a:avLst>
              <a:gd fmla="val 4245" name="adj"/>
            </a:avLst>
          </a:prstGeom>
          <a:noFill/>
          <a:ln>
            <a:noFill/>
          </a:ln>
        </p:spPr>
      </p:pic>
      <p:sp>
        <p:nvSpPr>
          <p:cNvPr id="1507" name="Google Shape;1507;p46"/>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Environment Variables</a:t>
            </a:r>
            <a:endParaRPr/>
          </a:p>
        </p:txBody>
      </p:sp>
      <p:pic>
        <p:nvPicPr>
          <p:cNvPr descr="Play" id="1508" name="Google Shape;1508;p46"/>
          <p:cNvPicPr preferRelativeResize="0"/>
          <p:nvPr/>
        </p:nvPicPr>
        <p:blipFill rotWithShape="1">
          <a:blip r:embed="rId4">
            <a:alphaModFix/>
          </a:blip>
          <a:srcRect b="0" l="0" r="0" t="0"/>
          <a:stretch/>
        </p:blipFill>
        <p:spPr>
          <a:xfrm>
            <a:off x="155575" y="5939128"/>
            <a:ext cx="355133" cy="355133"/>
          </a:xfrm>
          <a:prstGeom prst="rect">
            <a:avLst/>
          </a:prstGeom>
          <a:noFill/>
          <a:ln>
            <a:noFill/>
          </a:ln>
        </p:spPr>
      </p:pic>
      <p:pic>
        <p:nvPicPr>
          <p:cNvPr id="1509" name="Google Shape;1509;p46"/>
          <p:cNvPicPr preferRelativeResize="0"/>
          <p:nvPr/>
        </p:nvPicPr>
        <p:blipFill>
          <a:blip r:embed="rId5">
            <a:alphaModFix/>
          </a:blip>
          <a:stretch>
            <a:fillRect/>
          </a:stretch>
        </p:blipFill>
        <p:spPr>
          <a:xfrm>
            <a:off x="-8038575" y="3316363"/>
            <a:ext cx="7810500" cy="742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500"/>
                                        <p:tgtEl>
                                          <p:spTgt spid="15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500"/>
                                        <p:tgtEl>
                                          <p:spTgt spid="15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500"/>
                                        <p:tgtEl>
                                          <p:spTgt spid="1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500"/>
                                        <p:tgtEl>
                                          <p:spTgt spid="15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500"/>
                                        <p:tgtEl>
                                          <p:spTgt spid="1508"/>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06"/>
                                        </p:tgtEl>
                                        <p:attrNameLst>
                                          <p:attrName>style.visibility</p:attrName>
                                        </p:attrNameLst>
                                      </p:cBhvr>
                                      <p:to>
                                        <p:strVal val="visible"/>
                                      </p:to>
                                    </p:set>
                                    <p:anim calcmode="lin" valueType="num">
                                      <p:cBhvr additive="base">
                                        <p:cTn dur="500"/>
                                        <p:tgtEl>
                                          <p:spTgt spid="1506"/>
                                        </p:tgtEl>
                                        <p:attrNameLst>
                                          <p:attrName>ppt_w</p:attrName>
                                        </p:attrNameLst>
                                      </p:cBhvr>
                                      <p:tavLst>
                                        <p:tav fmla="" tm="0">
                                          <p:val>
                                            <p:strVal val="0"/>
                                          </p:val>
                                        </p:tav>
                                        <p:tav fmla="" tm="100000">
                                          <p:val>
                                            <p:strVal val="#ppt_w"/>
                                          </p:val>
                                        </p:tav>
                                      </p:tavLst>
                                    </p:anim>
                                    <p:anim calcmode="lin" valueType="num">
                                      <p:cBhvr additive="base">
                                        <p:cTn dur="500"/>
                                        <p:tgtEl>
                                          <p:spTgt spid="150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47"/>
          <p:cNvSpPr/>
          <p:nvPr/>
        </p:nvSpPr>
        <p:spPr>
          <a:xfrm>
            <a:off x="1606965" y="2312426"/>
            <a:ext cx="2654934" cy="1996654"/>
          </a:xfrm>
          <a:prstGeom prst="roundRect">
            <a:avLst>
              <a:gd fmla="val 350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516" name="Google Shape;1516;p47"/>
          <p:cNvSpPr/>
          <p:nvPr/>
        </p:nvSpPr>
        <p:spPr>
          <a:xfrm>
            <a:off x="1686370" y="2598581"/>
            <a:ext cx="2509981" cy="1660839"/>
          </a:xfrm>
          <a:prstGeom prst="rect">
            <a:avLst/>
          </a:prstGeom>
          <a:noFill/>
          <a:ln>
            <a:noFill/>
          </a:ln>
        </p:spPr>
        <p:txBody>
          <a:bodyPr anchorCtr="0" anchor="ctr" bIns="60950" lIns="121900" spcFirstLastPara="1" rIns="121900" wrap="square" tIns="60950">
            <a:spAutoFit/>
          </a:bodyPr>
          <a:lstStyle/>
          <a:p>
            <a:pPr indent="0" lvl="0" marL="0" marR="0" rtl="0" algn="l">
              <a:lnSpc>
                <a:spcPct val="100000"/>
              </a:lnSpc>
              <a:spcBef>
                <a:spcPts val="0"/>
              </a:spcBef>
              <a:spcAft>
                <a:spcPts val="0"/>
              </a:spcAft>
              <a:buClr>
                <a:srgbClr val="CC7832"/>
              </a:buClr>
              <a:buSzPts val="533"/>
              <a:buFont typeface="Courier New"/>
              <a:buNone/>
            </a:pPr>
            <a:r>
              <a:rPr b="0" i="0" lang="en-US" sz="533" u="none" cap="none" strike="noStrike">
                <a:solidFill>
                  <a:srgbClr val="CC7832"/>
                </a:solidFill>
                <a:latin typeface="Courier New"/>
                <a:ea typeface="Courier New"/>
                <a:cs typeface="Courier New"/>
                <a:sym typeface="Courier New"/>
              </a:rPr>
              <a:t>import </a:t>
            </a:r>
            <a:r>
              <a:rPr b="0" i="0" lang="en-US" sz="533" u="none" cap="none" strike="noStrike">
                <a:solidFill>
                  <a:srgbClr val="A9B7C6"/>
                </a:solidFill>
                <a:latin typeface="Courier New"/>
                <a:ea typeface="Courier New"/>
                <a:cs typeface="Courier New"/>
                <a:sym typeface="Courier New"/>
              </a:rPr>
              <a:t>os</a:t>
            </a:r>
            <a:br>
              <a:rPr b="0" i="0" lang="en-US" sz="533" u="none" cap="none" strike="noStrike">
                <a:solidFill>
                  <a:srgbClr val="A9B7C6"/>
                </a:solidFill>
                <a:latin typeface="Courier New"/>
                <a:ea typeface="Courier New"/>
                <a:cs typeface="Courier New"/>
                <a:sym typeface="Courier New"/>
              </a:rPr>
            </a:br>
            <a:r>
              <a:rPr b="0" i="0" lang="en-US" sz="533" u="none" cap="none" strike="noStrike">
                <a:solidFill>
                  <a:srgbClr val="CC7832"/>
                </a:solidFill>
                <a:latin typeface="Courier New"/>
                <a:ea typeface="Courier New"/>
                <a:cs typeface="Courier New"/>
                <a:sym typeface="Courier New"/>
              </a:rPr>
              <a:t>from </a:t>
            </a:r>
            <a:r>
              <a:rPr b="0" i="0" lang="en-US" sz="533" u="none" cap="none" strike="noStrike">
                <a:solidFill>
                  <a:srgbClr val="A9B7C6"/>
                </a:solidFill>
                <a:latin typeface="Courier New"/>
                <a:ea typeface="Courier New"/>
                <a:cs typeface="Courier New"/>
                <a:sym typeface="Courier New"/>
              </a:rPr>
              <a:t>flask </a:t>
            </a:r>
            <a:r>
              <a:rPr b="0" i="0" lang="en-US" sz="533" u="none" cap="none" strike="noStrike">
                <a:solidFill>
                  <a:srgbClr val="CC7832"/>
                </a:solidFill>
                <a:latin typeface="Courier New"/>
                <a:ea typeface="Courier New"/>
                <a:cs typeface="Courier New"/>
                <a:sym typeface="Courier New"/>
              </a:rPr>
              <a:t>import </a:t>
            </a:r>
            <a:r>
              <a:rPr b="0" i="0" lang="en-US" sz="533" u="none" cap="none" strike="noStrike">
                <a:solidFill>
                  <a:srgbClr val="A9B7C6"/>
                </a:solidFill>
                <a:latin typeface="Courier New"/>
                <a:ea typeface="Courier New"/>
                <a:cs typeface="Courier New"/>
                <a:sym typeface="Courier New"/>
              </a:rPr>
              <a:t>Flask</a:t>
            </a:r>
            <a:br>
              <a:rPr b="0" i="0" lang="en-US" sz="533" u="none" cap="none" strike="noStrike">
                <a:solidFill>
                  <a:srgbClr val="A9B7C6"/>
                </a:solidFill>
                <a:latin typeface="Courier New"/>
                <a:ea typeface="Courier New"/>
                <a:cs typeface="Courier New"/>
                <a:sym typeface="Courier New"/>
              </a:rPr>
            </a:br>
            <a:br>
              <a:rPr b="0" i="0" lang="en-US" sz="533" u="none" cap="none" strike="noStrike">
                <a:solidFill>
                  <a:srgbClr val="A9B7C6"/>
                </a:solidFill>
                <a:latin typeface="Courier New"/>
                <a:ea typeface="Courier New"/>
                <a:cs typeface="Courier New"/>
                <a:sym typeface="Courier New"/>
              </a:rPr>
            </a:br>
            <a:r>
              <a:rPr b="0" i="0" lang="en-US" sz="533" u="none" cap="none" strike="noStrike">
                <a:solidFill>
                  <a:srgbClr val="A9B7C6"/>
                </a:solidFill>
                <a:latin typeface="Courier New"/>
                <a:ea typeface="Courier New"/>
                <a:cs typeface="Courier New"/>
                <a:sym typeface="Courier New"/>
              </a:rPr>
              <a:t>app = Flask(__name__)</a:t>
            </a:r>
            <a:br>
              <a:rPr b="0" i="0" lang="en-US" sz="533" u="none" cap="none" strike="noStrike">
                <a:solidFill>
                  <a:srgbClr val="A9B7C6"/>
                </a:solidFill>
                <a:latin typeface="Courier New"/>
                <a:ea typeface="Courier New"/>
                <a:cs typeface="Courier New"/>
                <a:sym typeface="Courier New"/>
              </a:rPr>
            </a:br>
            <a:endParaRPr b="0" i="0" sz="533" u="none" cap="none" strike="noStrike">
              <a:solidFill>
                <a:srgbClr val="A9B7C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A9B7C6"/>
              </a:buClr>
              <a:buSzPts val="533"/>
              <a:buFont typeface="Courier New"/>
              <a:buNone/>
            </a:pPr>
            <a:r>
              <a:rPr b="0" i="0" lang="en-US" sz="533" u="none" cap="none" strike="noStrike">
                <a:solidFill>
                  <a:srgbClr val="A9B7C6"/>
                </a:solidFill>
                <a:latin typeface="Courier New"/>
                <a:ea typeface="Courier New"/>
                <a:cs typeface="Courier New"/>
                <a:sym typeface="Courier New"/>
              </a:rPr>
              <a:t>…</a:t>
            </a:r>
            <a:endParaRPr sz="1800">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A9B7C6"/>
              </a:buClr>
              <a:buSzPts val="533"/>
              <a:buFont typeface="Courier New"/>
              <a:buNone/>
            </a:pPr>
            <a:r>
              <a:rPr b="0" i="0" lang="en-US" sz="533" u="none" cap="none" strike="noStrike">
                <a:solidFill>
                  <a:srgbClr val="A9B7C6"/>
                </a:solidFill>
                <a:latin typeface="Courier New"/>
                <a:ea typeface="Courier New"/>
                <a:cs typeface="Courier New"/>
                <a:sym typeface="Courier New"/>
              </a:rPr>
              <a:t>…</a:t>
            </a:r>
            <a:endParaRPr sz="1800">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A9B7C6"/>
              </a:buClr>
              <a:buSzPts val="533"/>
              <a:buFont typeface="Courier New"/>
              <a:buNone/>
            </a:pPr>
            <a:br>
              <a:rPr b="0" i="0" lang="en-US" sz="533" u="none" cap="none" strike="noStrike">
                <a:solidFill>
                  <a:srgbClr val="A9B7C6"/>
                </a:solidFill>
                <a:latin typeface="Courier New"/>
                <a:ea typeface="Courier New"/>
                <a:cs typeface="Courier New"/>
                <a:sym typeface="Courier New"/>
              </a:rPr>
            </a:br>
            <a:r>
              <a:rPr b="0" i="0" lang="en-US" sz="933" u="none" cap="none" strike="noStrike">
                <a:solidFill>
                  <a:srgbClr val="A9B7C6"/>
                </a:solidFill>
                <a:latin typeface="Courier New"/>
                <a:ea typeface="Courier New"/>
                <a:cs typeface="Courier New"/>
                <a:sym typeface="Courier New"/>
              </a:rPr>
              <a:t>color = </a:t>
            </a:r>
            <a:r>
              <a:rPr b="0" i="0" lang="en-US" sz="933" u="none" cap="none" strike="noStrike">
                <a:solidFill>
                  <a:srgbClr val="6A8759"/>
                </a:solidFill>
                <a:latin typeface="Courier New"/>
                <a:ea typeface="Courier New"/>
                <a:cs typeface="Courier New"/>
                <a:sym typeface="Courier New"/>
              </a:rPr>
              <a:t>"red"</a:t>
            </a:r>
            <a:br>
              <a:rPr b="0" i="0" lang="en-US" sz="533" u="none" cap="none" strike="noStrike">
                <a:solidFill>
                  <a:srgbClr val="A9B7C6"/>
                </a:solidFill>
                <a:latin typeface="Courier New"/>
                <a:ea typeface="Courier New"/>
                <a:cs typeface="Courier New"/>
                <a:sym typeface="Courier New"/>
              </a:rPr>
            </a:br>
            <a:br>
              <a:rPr b="0" i="0" lang="en-US" sz="533" u="none" cap="none" strike="noStrike">
                <a:solidFill>
                  <a:srgbClr val="A9B7C6"/>
                </a:solidFill>
                <a:latin typeface="Courier New"/>
                <a:ea typeface="Courier New"/>
                <a:cs typeface="Courier New"/>
                <a:sym typeface="Courier New"/>
              </a:rPr>
            </a:br>
            <a:r>
              <a:rPr b="0" i="0" lang="en-US" sz="533" u="none" cap="none" strike="noStrike">
                <a:solidFill>
                  <a:srgbClr val="BBB529"/>
                </a:solidFill>
                <a:latin typeface="Courier New"/>
                <a:ea typeface="Courier New"/>
                <a:cs typeface="Courier New"/>
                <a:sym typeface="Courier New"/>
              </a:rPr>
              <a:t>@app.route</a:t>
            </a:r>
            <a:r>
              <a:rPr b="0" i="0" lang="en-US" sz="533" u="none" cap="none" strike="noStrike">
                <a:solidFill>
                  <a:srgbClr val="A9B7C6"/>
                </a:solidFill>
                <a:latin typeface="Courier New"/>
                <a:ea typeface="Courier New"/>
                <a:cs typeface="Courier New"/>
                <a:sym typeface="Courier New"/>
              </a:rPr>
              <a:t>(</a:t>
            </a:r>
            <a:r>
              <a:rPr b="0" i="0" lang="en-US" sz="533" u="none" cap="none" strike="noStrike">
                <a:solidFill>
                  <a:srgbClr val="6A8759"/>
                </a:solidFill>
                <a:latin typeface="Courier New"/>
                <a:ea typeface="Courier New"/>
                <a:cs typeface="Courier New"/>
                <a:sym typeface="Courier New"/>
              </a:rPr>
              <a:t>"/"</a:t>
            </a:r>
            <a:r>
              <a:rPr b="0" i="0" lang="en-US" sz="533" u="none" cap="none" strike="noStrike">
                <a:solidFill>
                  <a:srgbClr val="A9B7C6"/>
                </a:solidFill>
                <a:latin typeface="Courier New"/>
                <a:ea typeface="Courier New"/>
                <a:cs typeface="Courier New"/>
                <a:sym typeface="Courier New"/>
              </a:rPr>
              <a:t>)</a:t>
            </a:r>
            <a:br>
              <a:rPr b="0" i="0" lang="en-US" sz="533" u="none" cap="none" strike="noStrike">
                <a:solidFill>
                  <a:srgbClr val="A9B7C6"/>
                </a:solidFill>
                <a:latin typeface="Courier New"/>
                <a:ea typeface="Courier New"/>
                <a:cs typeface="Courier New"/>
                <a:sym typeface="Courier New"/>
              </a:rPr>
            </a:br>
            <a:r>
              <a:rPr b="0" i="0" lang="en-US" sz="533" u="none" cap="none" strike="noStrike">
                <a:solidFill>
                  <a:srgbClr val="CC7832"/>
                </a:solidFill>
                <a:latin typeface="Courier New"/>
                <a:ea typeface="Courier New"/>
                <a:cs typeface="Courier New"/>
                <a:sym typeface="Courier New"/>
              </a:rPr>
              <a:t>def </a:t>
            </a:r>
            <a:r>
              <a:rPr b="0" i="0" lang="en-US" sz="533" u="none" cap="none" strike="noStrike">
                <a:solidFill>
                  <a:srgbClr val="FFC66D"/>
                </a:solidFill>
                <a:latin typeface="Courier New"/>
                <a:ea typeface="Courier New"/>
                <a:cs typeface="Courier New"/>
                <a:sym typeface="Courier New"/>
              </a:rPr>
              <a:t>main</a:t>
            </a:r>
            <a:r>
              <a:rPr b="0" i="0" lang="en-US" sz="533" u="none" cap="none" strike="noStrike">
                <a:solidFill>
                  <a:srgbClr val="A9B7C6"/>
                </a:solidFill>
                <a:latin typeface="Courier New"/>
                <a:ea typeface="Courier New"/>
                <a:cs typeface="Courier New"/>
                <a:sym typeface="Courier New"/>
              </a:rPr>
              <a:t>():</a:t>
            </a:r>
            <a:br>
              <a:rPr b="0" i="0" lang="en-US" sz="533" u="none" cap="none" strike="noStrike">
                <a:solidFill>
                  <a:srgbClr val="A9B7C6"/>
                </a:solidFill>
                <a:latin typeface="Courier New"/>
                <a:ea typeface="Courier New"/>
                <a:cs typeface="Courier New"/>
                <a:sym typeface="Courier New"/>
              </a:rPr>
            </a:br>
            <a:r>
              <a:rPr b="0" i="0" lang="en-US" sz="533" u="none" cap="none" strike="noStrike">
                <a:solidFill>
                  <a:srgbClr val="808080"/>
                </a:solidFill>
                <a:latin typeface="Courier New"/>
                <a:ea typeface="Courier New"/>
                <a:cs typeface="Courier New"/>
                <a:sym typeface="Courier New"/>
              </a:rPr>
              <a:t>    </a:t>
            </a:r>
            <a:r>
              <a:rPr b="0" i="0" lang="en-US" sz="533" u="none" cap="none" strike="noStrike">
                <a:solidFill>
                  <a:srgbClr val="8888C6"/>
                </a:solidFill>
                <a:latin typeface="Courier New"/>
                <a:ea typeface="Courier New"/>
                <a:cs typeface="Courier New"/>
                <a:sym typeface="Courier New"/>
              </a:rPr>
              <a:t>print</a:t>
            </a:r>
            <a:r>
              <a:rPr b="0" i="0" lang="en-US" sz="533" u="none" cap="none" strike="noStrike">
                <a:solidFill>
                  <a:srgbClr val="A9B7C6"/>
                </a:solidFill>
                <a:latin typeface="Courier New"/>
                <a:ea typeface="Courier New"/>
                <a:cs typeface="Courier New"/>
                <a:sym typeface="Courier New"/>
              </a:rPr>
              <a:t>(color)</a:t>
            </a:r>
            <a:br>
              <a:rPr b="0" i="0" lang="en-US" sz="533" u="none" cap="none" strike="noStrike">
                <a:solidFill>
                  <a:srgbClr val="A9B7C6"/>
                </a:solidFill>
                <a:latin typeface="Courier New"/>
                <a:ea typeface="Courier New"/>
                <a:cs typeface="Courier New"/>
                <a:sym typeface="Courier New"/>
              </a:rPr>
            </a:br>
            <a:r>
              <a:rPr b="0" i="0" lang="en-US" sz="533" u="none" cap="none" strike="noStrike">
                <a:solidFill>
                  <a:srgbClr val="A9B7C6"/>
                </a:solidFill>
                <a:latin typeface="Courier New"/>
                <a:ea typeface="Courier New"/>
                <a:cs typeface="Courier New"/>
                <a:sym typeface="Courier New"/>
              </a:rPr>
              <a:t>    </a:t>
            </a:r>
            <a:r>
              <a:rPr b="0" i="0" lang="en-US" sz="533" u="none" cap="none" strike="noStrike">
                <a:solidFill>
                  <a:srgbClr val="CC7832"/>
                </a:solidFill>
                <a:latin typeface="Courier New"/>
                <a:ea typeface="Courier New"/>
                <a:cs typeface="Courier New"/>
                <a:sym typeface="Courier New"/>
              </a:rPr>
              <a:t>return </a:t>
            </a:r>
            <a:r>
              <a:rPr b="0" i="0" lang="en-US" sz="533" u="none" cap="none" strike="noStrike">
                <a:solidFill>
                  <a:srgbClr val="A9B7C6"/>
                </a:solidFill>
                <a:latin typeface="Courier New"/>
                <a:ea typeface="Courier New"/>
                <a:cs typeface="Courier New"/>
                <a:sym typeface="Courier New"/>
              </a:rPr>
              <a:t>render_template(</a:t>
            </a:r>
            <a:r>
              <a:rPr b="0" i="0" lang="en-US" sz="533" u="none" cap="none" strike="noStrike">
                <a:solidFill>
                  <a:srgbClr val="6A8759"/>
                </a:solidFill>
                <a:latin typeface="Courier New"/>
                <a:ea typeface="Courier New"/>
                <a:cs typeface="Courier New"/>
                <a:sym typeface="Courier New"/>
              </a:rPr>
              <a:t>'hello.html'</a:t>
            </a:r>
            <a:r>
              <a:rPr b="0" i="0" lang="en-US" sz="533" u="none" cap="none" strike="noStrike">
                <a:solidFill>
                  <a:srgbClr val="CC7832"/>
                </a:solidFill>
                <a:latin typeface="Courier New"/>
                <a:ea typeface="Courier New"/>
                <a:cs typeface="Courier New"/>
                <a:sym typeface="Courier New"/>
              </a:rPr>
              <a:t>, </a:t>
            </a:r>
            <a:r>
              <a:rPr b="0" i="0" lang="en-US" sz="533" u="none" cap="none" strike="noStrike">
                <a:solidFill>
                  <a:srgbClr val="AA4926"/>
                </a:solidFill>
                <a:latin typeface="Courier New"/>
                <a:ea typeface="Courier New"/>
                <a:cs typeface="Courier New"/>
                <a:sym typeface="Courier New"/>
              </a:rPr>
              <a:t>color</a:t>
            </a:r>
            <a:r>
              <a:rPr b="0" i="0" lang="en-US" sz="533" u="none" cap="none" strike="noStrike">
                <a:solidFill>
                  <a:srgbClr val="A9B7C6"/>
                </a:solidFill>
                <a:latin typeface="Courier New"/>
                <a:ea typeface="Courier New"/>
                <a:cs typeface="Courier New"/>
                <a:sym typeface="Courier New"/>
              </a:rPr>
              <a:t>=color)</a:t>
            </a:r>
            <a:br>
              <a:rPr b="0" i="0" lang="en-US" sz="533" u="none" cap="none" strike="noStrike">
                <a:solidFill>
                  <a:srgbClr val="A9B7C6"/>
                </a:solidFill>
                <a:latin typeface="Courier New"/>
                <a:ea typeface="Courier New"/>
                <a:cs typeface="Courier New"/>
                <a:sym typeface="Courier New"/>
              </a:rPr>
            </a:br>
            <a:br>
              <a:rPr b="0" i="0" lang="en-US" sz="533" u="none" cap="none" strike="noStrike">
                <a:solidFill>
                  <a:srgbClr val="A9B7C6"/>
                </a:solidFill>
                <a:latin typeface="Courier New"/>
                <a:ea typeface="Courier New"/>
                <a:cs typeface="Courier New"/>
                <a:sym typeface="Courier New"/>
              </a:rPr>
            </a:br>
            <a:br>
              <a:rPr b="0" i="0" lang="en-US" sz="533" u="none" cap="none" strike="noStrike">
                <a:solidFill>
                  <a:srgbClr val="A9B7C6"/>
                </a:solidFill>
                <a:latin typeface="Courier New"/>
                <a:ea typeface="Courier New"/>
                <a:cs typeface="Courier New"/>
                <a:sym typeface="Courier New"/>
              </a:rPr>
            </a:br>
            <a:r>
              <a:rPr b="0" i="0" lang="en-US" sz="533" u="none" cap="none" strike="noStrike">
                <a:solidFill>
                  <a:srgbClr val="CC7832"/>
                </a:solidFill>
                <a:latin typeface="Courier New"/>
                <a:ea typeface="Courier New"/>
                <a:cs typeface="Courier New"/>
                <a:sym typeface="Courier New"/>
              </a:rPr>
              <a:t>if </a:t>
            </a:r>
            <a:r>
              <a:rPr b="0" i="0" lang="en-US" sz="533" u="none" cap="none" strike="noStrike">
                <a:solidFill>
                  <a:srgbClr val="A9B7C6"/>
                </a:solidFill>
                <a:latin typeface="Courier New"/>
                <a:ea typeface="Courier New"/>
                <a:cs typeface="Courier New"/>
                <a:sym typeface="Courier New"/>
              </a:rPr>
              <a:t>__name__ == </a:t>
            </a:r>
            <a:r>
              <a:rPr b="0" i="0" lang="en-US" sz="533" u="none" cap="none" strike="noStrike">
                <a:solidFill>
                  <a:srgbClr val="6A8759"/>
                </a:solidFill>
                <a:latin typeface="Courier New"/>
                <a:ea typeface="Courier New"/>
                <a:cs typeface="Courier New"/>
                <a:sym typeface="Courier New"/>
              </a:rPr>
              <a:t>"__main__"</a:t>
            </a:r>
            <a:r>
              <a:rPr b="0" i="0" lang="en-US" sz="533" u="none" cap="none" strike="noStrike">
                <a:solidFill>
                  <a:srgbClr val="A9B7C6"/>
                </a:solidFill>
                <a:latin typeface="Courier New"/>
                <a:ea typeface="Courier New"/>
                <a:cs typeface="Courier New"/>
                <a:sym typeface="Courier New"/>
              </a:rPr>
              <a:t>:</a:t>
            </a:r>
            <a:br>
              <a:rPr b="0" i="0" lang="en-US" sz="533" u="none" cap="none" strike="noStrike">
                <a:solidFill>
                  <a:srgbClr val="A9B7C6"/>
                </a:solidFill>
                <a:latin typeface="Courier New"/>
                <a:ea typeface="Courier New"/>
                <a:cs typeface="Courier New"/>
                <a:sym typeface="Courier New"/>
              </a:rPr>
            </a:br>
            <a:r>
              <a:rPr b="0" i="0" lang="en-US" sz="533" u="none" cap="none" strike="noStrike">
                <a:solidFill>
                  <a:srgbClr val="A9B7C6"/>
                </a:solidFill>
                <a:latin typeface="Courier New"/>
                <a:ea typeface="Courier New"/>
                <a:cs typeface="Courier New"/>
                <a:sym typeface="Courier New"/>
              </a:rPr>
              <a:t>    app.run(</a:t>
            </a:r>
            <a:r>
              <a:rPr b="0" i="0" lang="en-US" sz="533" u="none" cap="none" strike="noStrike">
                <a:solidFill>
                  <a:srgbClr val="AA4926"/>
                </a:solidFill>
                <a:latin typeface="Courier New"/>
                <a:ea typeface="Courier New"/>
                <a:cs typeface="Courier New"/>
                <a:sym typeface="Courier New"/>
              </a:rPr>
              <a:t>host</a:t>
            </a:r>
            <a:r>
              <a:rPr b="0" i="0" lang="en-US" sz="533" u="none" cap="none" strike="noStrike">
                <a:solidFill>
                  <a:srgbClr val="A9B7C6"/>
                </a:solidFill>
                <a:latin typeface="Courier New"/>
                <a:ea typeface="Courier New"/>
                <a:cs typeface="Courier New"/>
                <a:sym typeface="Courier New"/>
              </a:rPr>
              <a:t>=</a:t>
            </a:r>
            <a:r>
              <a:rPr b="0" i="0" lang="en-US" sz="533" u="none" cap="none" strike="noStrike">
                <a:solidFill>
                  <a:srgbClr val="6A8759"/>
                </a:solidFill>
                <a:latin typeface="Courier New"/>
                <a:ea typeface="Courier New"/>
                <a:cs typeface="Courier New"/>
                <a:sym typeface="Courier New"/>
              </a:rPr>
              <a:t>"0.0.0.0"</a:t>
            </a:r>
            <a:r>
              <a:rPr b="0" i="0" lang="en-US" sz="533" u="none" cap="none" strike="noStrike">
                <a:solidFill>
                  <a:srgbClr val="CC7832"/>
                </a:solidFill>
                <a:latin typeface="Courier New"/>
                <a:ea typeface="Courier New"/>
                <a:cs typeface="Courier New"/>
                <a:sym typeface="Courier New"/>
              </a:rPr>
              <a:t>, </a:t>
            </a:r>
            <a:r>
              <a:rPr b="0" i="0" lang="en-US" sz="533" u="none" cap="none" strike="noStrike">
                <a:solidFill>
                  <a:srgbClr val="AA4926"/>
                </a:solidFill>
                <a:latin typeface="Courier New"/>
                <a:ea typeface="Courier New"/>
                <a:cs typeface="Courier New"/>
                <a:sym typeface="Courier New"/>
              </a:rPr>
              <a:t>port</a:t>
            </a:r>
            <a:r>
              <a:rPr b="0" i="0" lang="en-US" sz="533" u="none" cap="none" strike="noStrike">
                <a:solidFill>
                  <a:srgbClr val="A9B7C6"/>
                </a:solidFill>
                <a:latin typeface="Courier New"/>
                <a:ea typeface="Courier New"/>
                <a:cs typeface="Courier New"/>
                <a:sym typeface="Courier New"/>
              </a:rPr>
              <a:t>=</a:t>
            </a:r>
            <a:r>
              <a:rPr b="0" i="0" lang="en-US" sz="533" u="none" cap="none" strike="noStrike">
                <a:solidFill>
                  <a:srgbClr val="6A8759"/>
                </a:solidFill>
                <a:latin typeface="Courier New"/>
                <a:ea typeface="Courier New"/>
                <a:cs typeface="Courier New"/>
                <a:sym typeface="Courier New"/>
              </a:rPr>
              <a:t>"8080"</a:t>
            </a:r>
            <a:r>
              <a:rPr b="0" i="0" lang="en-US" sz="533" u="none" cap="none" strike="noStrike">
                <a:solidFill>
                  <a:srgbClr val="A9B7C6"/>
                </a:solidFill>
                <a:latin typeface="Courier New"/>
                <a:ea typeface="Courier New"/>
                <a:cs typeface="Courier New"/>
                <a:sym typeface="Courier New"/>
              </a:rPr>
              <a:t>)</a:t>
            </a:r>
            <a:endParaRPr b="0" i="0" sz="800" u="none" cap="none" strike="noStrike">
              <a:solidFill>
                <a:srgbClr val="FFFFFF"/>
              </a:solidFill>
              <a:latin typeface="Arial"/>
              <a:ea typeface="Arial"/>
              <a:cs typeface="Arial"/>
              <a:sym typeface="Arial"/>
            </a:endParaRPr>
          </a:p>
        </p:txBody>
      </p:sp>
      <p:sp>
        <p:nvSpPr>
          <p:cNvPr id="1517" name="Google Shape;1517;p47"/>
          <p:cNvSpPr txBox="1"/>
          <p:nvPr/>
        </p:nvSpPr>
        <p:spPr>
          <a:xfrm>
            <a:off x="1686370" y="2390746"/>
            <a:ext cx="494855" cy="184666"/>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600"/>
              <a:buFont typeface="Consolas"/>
              <a:buNone/>
            </a:pPr>
            <a:r>
              <a:rPr lang="en-US" sz="600">
                <a:solidFill>
                  <a:srgbClr val="D8D8D8"/>
                </a:solidFill>
                <a:latin typeface="Consolas"/>
                <a:ea typeface="Consolas"/>
                <a:cs typeface="Consolas"/>
                <a:sym typeface="Consolas"/>
              </a:rPr>
              <a:t>app.py</a:t>
            </a:r>
            <a:endParaRPr sz="1800">
              <a:solidFill>
                <a:schemeClr val="dk1"/>
              </a:solidFill>
              <a:latin typeface="Ubuntu"/>
              <a:ea typeface="Ubuntu"/>
              <a:cs typeface="Ubuntu"/>
              <a:sym typeface="Ubuntu"/>
            </a:endParaRPr>
          </a:p>
        </p:txBody>
      </p:sp>
      <p:sp>
        <p:nvSpPr>
          <p:cNvPr id="1518" name="Google Shape;1518;p47"/>
          <p:cNvSpPr/>
          <p:nvPr/>
        </p:nvSpPr>
        <p:spPr>
          <a:xfrm>
            <a:off x="1751860" y="3237150"/>
            <a:ext cx="2444491" cy="225767"/>
          </a:xfrm>
          <a:prstGeom prst="rect">
            <a:avLst/>
          </a:prstGeom>
          <a:solidFill>
            <a:srgbClr val="2B2B2B"/>
          </a:solidFill>
          <a:ln>
            <a:noFill/>
          </a:ln>
        </p:spPr>
        <p:txBody>
          <a:bodyPr anchorCtr="0" anchor="ctr" bIns="60950" lIns="121900" spcFirstLastPara="1" rIns="121900" wrap="square" tIns="60950">
            <a:spAutoFit/>
          </a:bodyPr>
          <a:lstStyle/>
          <a:p>
            <a:pPr indent="0" lvl="0" marL="0" marR="0" rtl="0" algn="l">
              <a:lnSpc>
                <a:spcPct val="100000"/>
              </a:lnSpc>
              <a:spcBef>
                <a:spcPts val="0"/>
              </a:spcBef>
              <a:spcAft>
                <a:spcPts val="0"/>
              </a:spcAft>
              <a:buClr>
                <a:srgbClr val="A9B7C6"/>
              </a:buClr>
              <a:buSzPts val="667"/>
              <a:buFont typeface="Courier New"/>
              <a:buNone/>
            </a:pPr>
            <a:r>
              <a:rPr b="0" i="0" lang="en-US" sz="667" u="none" cap="none" strike="noStrike">
                <a:solidFill>
                  <a:srgbClr val="A9B7C6"/>
                </a:solidFill>
                <a:latin typeface="Courier New"/>
                <a:ea typeface="Courier New"/>
                <a:cs typeface="Courier New"/>
                <a:sym typeface="Courier New"/>
              </a:rPr>
              <a:t>os.environ.get(</a:t>
            </a:r>
            <a:r>
              <a:rPr b="0" i="0" lang="en-US" sz="667" u="none" cap="none" strike="noStrike">
                <a:solidFill>
                  <a:srgbClr val="6A8759"/>
                </a:solidFill>
                <a:latin typeface="Courier New"/>
                <a:ea typeface="Courier New"/>
                <a:cs typeface="Courier New"/>
                <a:sym typeface="Courier New"/>
              </a:rPr>
              <a:t>'APP_COLOR'</a:t>
            </a:r>
            <a:r>
              <a:rPr b="0" i="0" lang="en-US" sz="667" u="none" cap="none" strike="noStrike">
                <a:solidFill>
                  <a:srgbClr val="A9B7C6"/>
                </a:solidFill>
                <a:latin typeface="Courier New"/>
                <a:ea typeface="Courier New"/>
                <a:cs typeface="Courier New"/>
                <a:sym typeface="Courier New"/>
              </a:rPr>
              <a:t>)</a:t>
            </a:r>
            <a:endParaRPr b="0" i="0" sz="933" u="none" cap="none" strike="noStrike">
              <a:solidFill>
                <a:srgbClr val="FFFFFF"/>
              </a:solidFill>
              <a:latin typeface="Arial"/>
              <a:ea typeface="Arial"/>
              <a:cs typeface="Arial"/>
              <a:sym typeface="Arial"/>
            </a:endParaRPr>
          </a:p>
        </p:txBody>
      </p:sp>
      <p:pic>
        <p:nvPicPr>
          <p:cNvPr descr="Box" id="1519" name="Google Shape;1519;p47"/>
          <p:cNvPicPr preferRelativeResize="0"/>
          <p:nvPr/>
        </p:nvPicPr>
        <p:blipFill rotWithShape="1">
          <a:blip r:embed="rId3">
            <a:alphaModFix/>
          </a:blip>
          <a:srcRect b="0" l="0" r="0" t="0"/>
          <a:stretch/>
        </p:blipFill>
        <p:spPr>
          <a:xfrm>
            <a:off x="1573315" y="1870104"/>
            <a:ext cx="2722248" cy="2722248"/>
          </a:xfrm>
          <a:prstGeom prst="rect">
            <a:avLst/>
          </a:prstGeom>
          <a:noFill/>
          <a:ln>
            <a:noFill/>
          </a:ln>
        </p:spPr>
      </p:pic>
      <p:pic>
        <p:nvPicPr>
          <p:cNvPr id="1520" name="Google Shape;1520;p47"/>
          <p:cNvPicPr preferRelativeResize="0"/>
          <p:nvPr/>
        </p:nvPicPr>
        <p:blipFill rotWithShape="1">
          <a:blip r:embed="rId4">
            <a:alphaModFix/>
          </a:blip>
          <a:srcRect b="0" l="0" r="0" t="0"/>
          <a:stretch/>
        </p:blipFill>
        <p:spPr>
          <a:xfrm>
            <a:off x="6232222" y="1583239"/>
            <a:ext cx="5699501" cy="3725437"/>
          </a:xfrm>
          <a:prstGeom prst="roundRect">
            <a:avLst>
              <a:gd fmla="val 4395" name="adj"/>
            </a:avLst>
          </a:prstGeom>
          <a:noFill/>
          <a:ln>
            <a:noFill/>
          </a:ln>
        </p:spPr>
      </p:pic>
      <p:sp>
        <p:nvSpPr>
          <p:cNvPr id="1521" name="Google Shape;1521;p47"/>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ENV Variables in Docker</a:t>
            </a:r>
            <a:endParaRPr/>
          </a:p>
        </p:txBody>
      </p:sp>
      <p:sp>
        <p:nvSpPr>
          <p:cNvPr id="1522" name="Google Shape;1522;p47"/>
          <p:cNvSpPr/>
          <p:nvPr/>
        </p:nvSpPr>
        <p:spPr>
          <a:xfrm>
            <a:off x="129988" y="4535030"/>
            <a:ext cx="5966012" cy="430944"/>
          </a:xfrm>
          <a:prstGeom prst="roundRect">
            <a:avLst>
              <a:gd fmla="val 1613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523" name="Google Shape;1523;p47"/>
          <p:cNvSpPr txBox="1"/>
          <p:nvPr/>
        </p:nvSpPr>
        <p:spPr>
          <a:xfrm>
            <a:off x="202924" y="4592352"/>
            <a:ext cx="5681927" cy="307736"/>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a:t>
            </a:r>
            <a:r>
              <a:rPr lang="en-US" sz="1400">
                <a:solidFill>
                  <a:schemeClr val="lt1"/>
                </a:solidFill>
                <a:latin typeface="Consolas"/>
                <a:ea typeface="Consolas"/>
                <a:cs typeface="Consolas"/>
                <a:sym typeface="Consolas"/>
              </a:rPr>
              <a:t>ocker run</a:t>
            </a:r>
            <a:endParaRPr sz="1800">
              <a:solidFill>
                <a:schemeClr val="lt1"/>
              </a:solidFill>
              <a:latin typeface="Consolas"/>
              <a:ea typeface="Consolas"/>
              <a:cs typeface="Consolas"/>
              <a:sym typeface="Consolas"/>
            </a:endParaRPr>
          </a:p>
        </p:txBody>
      </p:sp>
      <p:sp>
        <p:nvSpPr>
          <p:cNvPr id="1524" name="Google Shape;1524;p47"/>
          <p:cNvSpPr/>
          <p:nvPr/>
        </p:nvSpPr>
        <p:spPr>
          <a:xfrm>
            <a:off x="1499690" y="4589701"/>
            <a:ext cx="1951200" cy="3138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FFFFFF"/>
              </a:buClr>
              <a:buSzPts val="1500"/>
              <a:buFont typeface="Courier New"/>
              <a:buNone/>
            </a:pPr>
            <a:r>
              <a:rPr b="0" i="0" lang="en-US" u="none" cap="none" strike="noStrike">
                <a:solidFill>
                  <a:srgbClr val="FFFFFF"/>
                </a:solidFill>
                <a:latin typeface="Consolas"/>
                <a:ea typeface="Consolas"/>
                <a:cs typeface="Consolas"/>
                <a:sym typeface="Consolas"/>
              </a:rPr>
              <a:t>simple-webapp-color</a:t>
            </a:r>
            <a:endParaRPr>
              <a:solidFill>
                <a:schemeClr val="dk1"/>
              </a:solidFill>
              <a:latin typeface="Consolas"/>
              <a:ea typeface="Consolas"/>
              <a:cs typeface="Consolas"/>
              <a:sym typeface="Consolas"/>
            </a:endParaRPr>
          </a:p>
        </p:txBody>
      </p:sp>
      <p:pic>
        <p:nvPicPr>
          <p:cNvPr descr="Play" id="1525" name="Google Shape;1525;p47"/>
          <p:cNvPicPr preferRelativeResize="0"/>
          <p:nvPr/>
        </p:nvPicPr>
        <p:blipFill rotWithShape="1">
          <a:blip r:embed="rId5">
            <a:alphaModFix/>
          </a:blip>
          <a:srcRect b="0" l="0" r="0" t="0"/>
          <a:stretch/>
        </p:blipFill>
        <p:spPr>
          <a:xfrm>
            <a:off x="123972" y="4572935"/>
            <a:ext cx="355133" cy="355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518"/>
                                        </p:tgtEl>
                                      </p:cBhvr>
                                    </p:animEffect>
                                    <p:set>
                                      <p:cBhvr>
                                        <p:cTn dur="1" fill="hold">
                                          <p:stCondLst>
                                            <p:cond delay="500"/>
                                          </p:stCondLst>
                                        </p:cTn>
                                        <p:tgtEl>
                                          <p:spTgt spid="15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17"/>
                                        </p:tgtEl>
                                      </p:cBhvr>
                                    </p:animEffect>
                                    <p:set>
                                      <p:cBhvr>
                                        <p:cTn dur="1" fill="hold">
                                          <p:stCondLst>
                                            <p:cond delay="1000"/>
                                          </p:stCondLst>
                                        </p:cTn>
                                        <p:tgtEl>
                                          <p:spTgt spid="15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516"/>
                                        </p:tgtEl>
                                      </p:cBhvr>
                                    </p:animEffect>
                                    <p:set>
                                      <p:cBhvr>
                                        <p:cTn dur="1" fill="hold">
                                          <p:stCondLst>
                                            <p:cond delay="500"/>
                                          </p:stCondLst>
                                        </p:cTn>
                                        <p:tgtEl>
                                          <p:spTgt spid="15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515"/>
                                        </p:tgtEl>
                                      </p:cBhvr>
                                    </p:animEffect>
                                    <p:set>
                                      <p:cBhvr>
                                        <p:cTn dur="1" fill="hold">
                                          <p:stCondLst>
                                            <p:cond delay="500"/>
                                          </p:stCondLst>
                                        </p:cTn>
                                        <p:tgtEl>
                                          <p:spTgt spid="15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515"/>
                                        </p:tgtEl>
                                      </p:cBhvr>
                                    </p:animEffect>
                                    <p:set>
                                      <p:cBhvr>
                                        <p:cTn dur="1" fill="hold">
                                          <p:stCondLst>
                                            <p:cond delay="500"/>
                                          </p:stCondLst>
                                        </p:cTn>
                                        <p:tgtEl>
                                          <p:spTgt spid="15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518"/>
                                        </p:tgtEl>
                                      </p:cBhvr>
                                    </p:animEffect>
                                    <p:set>
                                      <p:cBhvr>
                                        <p:cTn dur="1" fill="hold">
                                          <p:stCondLst>
                                            <p:cond delay="500"/>
                                          </p:stCondLst>
                                        </p:cTn>
                                        <p:tgtEl>
                                          <p:spTgt spid="15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500"/>
                                        <p:tgtEl>
                                          <p:spTgt spid="1519"/>
                                        </p:tgtEl>
                                      </p:cBhvr>
                                    </p:animEffect>
                                  </p:childTnLst>
                                </p:cTn>
                              </p:par>
                              <p:par>
                                <p:cTn fill="hold" nodeType="with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500"/>
                                        <p:tgtEl>
                                          <p:spTgt spid="1523"/>
                                        </p:tgtEl>
                                      </p:cBhvr>
                                    </p:animEffect>
                                  </p:childTnLst>
                                </p:cTn>
                              </p:par>
                              <p:par>
                                <p:cTn fill="hold" nodeType="withEffect" presetClass="entr" presetID="1" presetSubtype="0">
                                  <p:stCondLst>
                                    <p:cond delay="0"/>
                                  </p:stCondLst>
                                  <p:childTnLst>
                                    <p:set>
                                      <p:cBhvr>
                                        <p:cTn dur="1" fill="hold">
                                          <p:stCondLst>
                                            <p:cond delay="0"/>
                                          </p:stCondLst>
                                        </p:cTn>
                                        <p:tgtEl>
                                          <p:spTgt spid="1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4"/>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520"/>
                                        </p:tgtEl>
                                        <p:attrNameLst>
                                          <p:attrName>style.visibility</p:attrName>
                                        </p:attrNameLst>
                                      </p:cBhvr>
                                      <p:to>
                                        <p:strVal val="visible"/>
                                      </p:to>
                                    </p:set>
                                    <p:anim calcmode="lin" valueType="num">
                                      <p:cBhvr additive="base">
                                        <p:cTn dur="500"/>
                                        <p:tgtEl>
                                          <p:spTgt spid="1520"/>
                                        </p:tgtEl>
                                        <p:attrNameLst>
                                          <p:attrName>ppt_w</p:attrName>
                                        </p:attrNameLst>
                                      </p:cBhvr>
                                      <p:tavLst>
                                        <p:tav fmla="" tm="0">
                                          <p:val>
                                            <p:strVal val="0"/>
                                          </p:val>
                                        </p:tav>
                                        <p:tav fmla="" tm="100000">
                                          <p:val>
                                            <p:strVal val="#ppt_w"/>
                                          </p:val>
                                        </p:tav>
                                      </p:tavLst>
                                    </p:anim>
                                    <p:anim calcmode="lin" valueType="num">
                                      <p:cBhvr additive="base">
                                        <p:cTn dur="500"/>
                                        <p:tgtEl>
                                          <p:spTgt spid="152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24"/>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500"/>
                                        <p:tgtEl>
                                          <p:spTgt spid="1520"/>
                                        </p:tgtEl>
                                        <p:attrNameLst>
                                          <p:attrName>ppt_w</p:attrName>
                                        </p:attrNameLst>
                                      </p:cBhvr>
                                      <p:tavLst>
                                        <p:tav fmla="" tm="0">
                                          <p:val>
                                            <p:strVal val="#ppt_w"/>
                                          </p:val>
                                        </p:tav>
                                        <p:tav fmla="" tm="100000">
                                          <p:val>
                                            <p:strVal val="0"/>
                                          </p:val>
                                        </p:tav>
                                      </p:tavLst>
                                    </p:anim>
                                    <p:anim calcmode="lin" valueType="num">
                                      <p:cBhvr additive="base">
                                        <p:cTn dur="500"/>
                                        <p:tgtEl>
                                          <p:spTgt spid="1520"/>
                                        </p:tgtEl>
                                        <p:attrNameLst>
                                          <p:attrName>ppt_h</p:attrName>
                                        </p:attrNameLst>
                                      </p:cBhvr>
                                      <p:tavLst>
                                        <p:tav fmla="" tm="0">
                                          <p:val>
                                            <p:strVal val="#ppt_h"/>
                                          </p:val>
                                        </p:tav>
                                        <p:tav fmla="" tm="100000">
                                          <p:val>
                                            <p:strVal val="0"/>
                                          </p:val>
                                        </p:tav>
                                      </p:tavLst>
                                    </p:anim>
                                    <p:set>
                                      <p:cBhvr>
                                        <p:cTn dur="1" fill="hold">
                                          <p:stCondLst>
                                            <p:cond delay="500"/>
                                          </p:stCondLst>
                                        </p:cTn>
                                        <p:tgtEl>
                                          <p:spTgt spid="15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pic>
        <p:nvPicPr>
          <p:cNvPr id="1531" name="Google Shape;1531;g272794add57_0_0"/>
          <p:cNvPicPr preferRelativeResize="0"/>
          <p:nvPr/>
        </p:nvPicPr>
        <p:blipFill rotWithShape="1">
          <a:blip r:embed="rId3">
            <a:alphaModFix/>
          </a:blip>
          <a:srcRect b="0" l="0" r="0" t="0"/>
          <a:stretch/>
        </p:blipFill>
        <p:spPr>
          <a:xfrm>
            <a:off x="6301006" y="1566289"/>
            <a:ext cx="5711400" cy="3725400"/>
          </a:xfrm>
          <a:prstGeom prst="roundRect">
            <a:avLst>
              <a:gd fmla="val 4687" name="adj"/>
            </a:avLst>
          </a:prstGeom>
          <a:noFill/>
          <a:ln>
            <a:noFill/>
          </a:ln>
        </p:spPr>
      </p:pic>
      <p:sp>
        <p:nvSpPr>
          <p:cNvPr id="1532" name="Google Shape;1532;g272794add57_0_0"/>
          <p:cNvSpPr txBox="1"/>
          <p:nvPr>
            <p:ph type="title"/>
          </p:nvPr>
        </p:nvSpPr>
        <p:spPr>
          <a:xfrm>
            <a:off x="371475" y="368300"/>
            <a:ext cx="11449200" cy="736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ENV Variables in Docker</a:t>
            </a:r>
            <a:endParaRPr/>
          </a:p>
        </p:txBody>
      </p:sp>
      <p:sp>
        <p:nvSpPr>
          <p:cNvPr id="1533" name="Google Shape;1533;g272794add57_0_0"/>
          <p:cNvSpPr/>
          <p:nvPr/>
        </p:nvSpPr>
        <p:spPr>
          <a:xfrm>
            <a:off x="129988" y="4535030"/>
            <a:ext cx="5966100" cy="430800"/>
          </a:xfrm>
          <a:prstGeom prst="roundRect">
            <a:avLst>
              <a:gd fmla="val 1613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534" name="Google Shape;1534;g272794add57_0_0"/>
          <p:cNvSpPr txBox="1"/>
          <p:nvPr/>
        </p:nvSpPr>
        <p:spPr>
          <a:xfrm>
            <a:off x="202924" y="4592352"/>
            <a:ext cx="5682000" cy="307800"/>
          </a:xfrm>
          <a:prstGeom prst="rect">
            <a:avLst/>
          </a:prstGeom>
          <a:noFill/>
          <a:ln>
            <a:noFill/>
          </a:ln>
          <a:effectLst>
            <a:outerShdw blurRad="57150" rotWithShape="0" algn="ctr" dir="5400000" dist="19050">
              <a:srgbClr val="000000">
                <a:alpha val="62350"/>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a:t>
            </a:r>
            <a:r>
              <a:rPr lang="en-US" sz="1400">
                <a:solidFill>
                  <a:schemeClr val="lt1"/>
                </a:solidFill>
                <a:latin typeface="Consolas"/>
                <a:ea typeface="Consolas"/>
                <a:cs typeface="Consolas"/>
                <a:sym typeface="Consolas"/>
              </a:rPr>
              <a:t> docker run</a:t>
            </a:r>
            <a:endParaRPr sz="1800">
              <a:solidFill>
                <a:schemeClr val="lt1"/>
              </a:solidFill>
              <a:latin typeface="Consolas"/>
              <a:ea typeface="Consolas"/>
              <a:cs typeface="Consolas"/>
              <a:sym typeface="Consolas"/>
            </a:endParaRPr>
          </a:p>
        </p:txBody>
      </p:sp>
      <p:sp>
        <p:nvSpPr>
          <p:cNvPr id="1535" name="Google Shape;1535;g272794add57_0_0"/>
          <p:cNvSpPr/>
          <p:nvPr/>
        </p:nvSpPr>
        <p:spPr>
          <a:xfrm>
            <a:off x="1499690" y="4596601"/>
            <a:ext cx="1974900" cy="307800"/>
          </a:xfrm>
          <a:prstGeom prst="rect">
            <a:avLst/>
          </a:prstGeom>
          <a:noFill/>
          <a:ln>
            <a:noFill/>
          </a:ln>
          <a:effectLst>
            <a:outerShdw blurRad="57150" rotWithShape="0" algn="ctr" dir="5400000" dist="19050">
              <a:srgbClr val="000000">
                <a:alpha val="6235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rgbClr val="D8D8D8"/>
              </a:buClr>
              <a:buSzPts val="1400"/>
              <a:buFont typeface="Consolas"/>
              <a:buNone/>
            </a:pPr>
            <a:r>
              <a:rPr lang="en-US" sz="1400">
                <a:solidFill>
                  <a:schemeClr val="lt1"/>
                </a:solidFill>
                <a:latin typeface="Consolas"/>
                <a:ea typeface="Consolas"/>
                <a:cs typeface="Consolas"/>
                <a:sym typeface="Consolas"/>
              </a:rPr>
              <a:t>-e APP_COLOR=blue</a:t>
            </a:r>
            <a:endParaRPr sz="1800">
              <a:solidFill>
                <a:schemeClr val="lt1"/>
              </a:solidFill>
              <a:latin typeface="Consolas"/>
              <a:ea typeface="Consolas"/>
              <a:cs typeface="Consolas"/>
              <a:sym typeface="Consolas"/>
            </a:endParaRPr>
          </a:p>
        </p:txBody>
      </p:sp>
      <p:pic>
        <p:nvPicPr>
          <p:cNvPr descr="Play" id="1536" name="Google Shape;1536;g272794add57_0_0"/>
          <p:cNvPicPr preferRelativeResize="0"/>
          <p:nvPr/>
        </p:nvPicPr>
        <p:blipFill rotWithShape="1">
          <a:blip r:embed="rId4">
            <a:alphaModFix/>
          </a:blip>
          <a:srcRect b="0" l="0" r="0" t="0"/>
          <a:stretch/>
        </p:blipFill>
        <p:spPr>
          <a:xfrm>
            <a:off x="123972" y="4572935"/>
            <a:ext cx="355133" cy="355133"/>
          </a:xfrm>
          <a:prstGeom prst="rect">
            <a:avLst/>
          </a:prstGeom>
          <a:noFill/>
          <a:ln>
            <a:noFill/>
          </a:ln>
        </p:spPr>
      </p:pic>
      <p:pic>
        <p:nvPicPr>
          <p:cNvPr descr="Box" id="1537" name="Google Shape;1537;g272794add57_0_0"/>
          <p:cNvPicPr preferRelativeResize="0"/>
          <p:nvPr/>
        </p:nvPicPr>
        <p:blipFill rotWithShape="1">
          <a:blip r:embed="rId5">
            <a:alphaModFix/>
          </a:blip>
          <a:srcRect b="0" l="0" r="0" t="0"/>
          <a:stretch/>
        </p:blipFill>
        <p:spPr>
          <a:xfrm>
            <a:off x="1573315" y="1870104"/>
            <a:ext cx="2722248" cy="27222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35"/>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1531"/>
                                        </p:tgtEl>
                                        <p:attrNameLst>
                                          <p:attrName>style.visibility</p:attrName>
                                        </p:attrNameLst>
                                      </p:cBhvr>
                                      <p:to>
                                        <p:strVal val="visible"/>
                                      </p:to>
                                    </p:set>
                                    <p:anim calcmode="lin" valueType="num">
                                      <p:cBhvr additive="base">
                                        <p:cTn dur="500"/>
                                        <p:tgtEl>
                                          <p:spTgt spid="1531"/>
                                        </p:tgtEl>
                                        <p:attrNameLst>
                                          <p:attrName>ppt_w</p:attrName>
                                        </p:attrNameLst>
                                      </p:cBhvr>
                                      <p:tavLst>
                                        <p:tav fmla="" tm="0">
                                          <p:val>
                                            <p:strVal val="0"/>
                                          </p:val>
                                        </p:tav>
                                        <p:tav fmla="" tm="100000">
                                          <p:val>
                                            <p:strVal val="#ppt_w"/>
                                          </p:val>
                                        </p:tav>
                                      </p:tavLst>
                                    </p:anim>
                                    <p:anim calcmode="lin" valueType="num">
                                      <p:cBhvr additive="base">
                                        <p:cTn dur="500"/>
                                        <p:tgtEl>
                                          <p:spTgt spid="153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48"/>
          <p:cNvSpPr/>
          <p:nvPr/>
        </p:nvSpPr>
        <p:spPr>
          <a:xfrm>
            <a:off x="587375" y="1630702"/>
            <a:ext cx="5966012" cy="430944"/>
          </a:xfrm>
          <a:prstGeom prst="roundRect">
            <a:avLst>
              <a:gd fmla="val 1613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544" name="Google Shape;1544;p48"/>
          <p:cNvSpPr/>
          <p:nvPr/>
        </p:nvSpPr>
        <p:spPr>
          <a:xfrm>
            <a:off x="587375" y="3468737"/>
            <a:ext cx="5966012" cy="430944"/>
          </a:xfrm>
          <a:prstGeom prst="roundRect">
            <a:avLst>
              <a:gd fmla="val 1613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545" name="Google Shape;1545;p48"/>
          <p:cNvSpPr/>
          <p:nvPr/>
        </p:nvSpPr>
        <p:spPr>
          <a:xfrm>
            <a:off x="608846" y="5327644"/>
            <a:ext cx="5966012" cy="430944"/>
          </a:xfrm>
          <a:prstGeom prst="roundRect">
            <a:avLst>
              <a:gd fmla="val 1613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546" name="Google Shape;1546;p48"/>
          <p:cNvSpPr txBox="1"/>
          <p:nvPr/>
        </p:nvSpPr>
        <p:spPr>
          <a:xfrm>
            <a:off x="623001" y="1688370"/>
            <a:ext cx="5681927" cy="30021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a:t>
            </a:r>
            <a:endParaRPr sz="1800">
              <a:solidFill>
                <a:schemeClr val="dk1"/>
              </a:solidFill>
              <a:latin typeface="Ubuntu"/>
              <a:ea typeface="Ubuntu"/>
              <a:cs typeface="Ubuntu"/>
              <a:sym typeface="Ubuntu"/>
            </a:endParaRPr>
          </a:p>
        </p:txBody>
      </p:sp>
      <p:sp>
        <p:nvSpPr>
          <p:cNvPr id="1547" name="Google Shape;1547;p48"/>
          <p:cNvSpPr/>
          <p:nvPr/>
        </p:nvSpPr>
        <p:spPr>
          <a:xfrm>
            <a:off x="3833041" y="1691021"/>
            <a:ext cx="1981633" cy="29745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FFFFFF"/>
              </a:buClr>
              <a:buSzPts val="1500"/>
              <a:buFont typeface="Courier New"/>
              <a:buNone/>
            </a:pPr>
            <a:r>
              <a:rPr b="0" i="0" lang="en-US" sz="1200" u="none" cap="none" strike="noStrike">
                <a:solidFill>
                  <a:srgbClr val="FFFFFF"/>
                </a:solidFill>
                <a:latin typeface="Courier New"/>
                <a:ea typeface="Courier New"/>
                <a:cs typeface="Courier New"/>
                <a:sym typeface="Courier New"/>
              </a:rPr>
              <a:t>simple-webapp-color</a:t>
            </a:r>
            <a:endParaRPr sz="1800">
              <a:solidFill>
                <a:schemeClr val="dk1"/>
              </a:solidFill>
              <a:latin typeface="Ubuntu"/>
              <a:ea typeface="Ubuntu"/>
              <a:cs typeface="Ubuntu"/>
              <a:sym typeface="Ubuntu"/>
            </a:endParaRPr>
          </a:p>
        </p:txBody>
      </p:sp>
      <p:sp>
        <p:nvSpPr>
          <p:cNvPr id="1548" name="Google Shape;1548;p48"/>
          <p:cNvSpPr/>
          <p:nvPr/>
        </p:nvSpPr>
        <p:spPr>
          <a:xfrm>
            <a:off x="1896092" y="1691021"/>
            <a:ext cx="1792478" cy="29745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FFFFFF"/>
              </a:buClr>
              <a:buSzPts val="1500"/>
              <a:buFont typeface="Courier New"/>
              <a:buNone/>
            </a:pPr>
            <a:r>
              <a:rPr b="0" i="0" lang="en-US" sz="1200" u="none" cap="none" strike="noStrike">
                <a:solidFill>
                  <a:srgbClr val="FFFFFF"/>
                </a:solidFill>
                <a:latin typeface="Courier New"/>
                <a:ea typeface="Courier New"/>
                <a:cs typeface="Courier New"/>
                <a:sym typeface="Courier New"/>
              </a:rPr>
              <a:t>-e APP_COLOR=blue</a:t>
            </a:r>
            <a:endParaRPr sz="1800">
              <a:solidFill>
                <a:schemeClr val="dk1"/>
              </a:solidFill>
              <a:latin typeface="Ubuntu"/>
              <a:ea typeface="Ubuntu"/>
              <a:cs typeface="Ubuntu"/>
              <a:sym typeface="Ubuntu"/>
            </a:endParaRPr>
          </a:p>
        </p:txBody>
      </p:sp>
      <p:pic>
        <p:nvPicPr>
          <p:cNvPr id="1549" name="Google Shape;1549;p48"/>
          <p:cNvPicPr preferRelativeResize="0"/>
          <p:nvPr/>
        </p:nvPicPr>
        <p:blipFill rotWithShape="1">
          <a:blip r:embed="rId3">
            <a:alphaModFix/>
          </a:blip>
          <a:srcRect b="0" l="0" r="0" t="0"/>
          <a:stretch/>
        </p:blipFill>
        <p:spPr>
          <a:xfrm>
            <a:off x="8330236" y="1001527"/>
            <a:ext cx="2311517" cy="1507723"/>
          </a:xfrm>
          <a:prstGeom prst="roundRect">
            <a:avLst>
              <a:gd fmla="val 4393" name="adj"/>
            </a:avLst>
          </a:prstGeom>
          <a:noFill/>
          <a:ln>
            <a:noFill/>
          </a:ln>
        </p:spPr>
      </p:pic>
      <p:sp>
        <p:nvSpPr>
          <p:cNvPr id="1550" name="Google Shape;1550;p48"/>
          <p:cNvSpPr txBox="1"/>
          <p:nvPr/>
        </p:nvSpPr>
        <p:spPr>
          <a:xfrm>
            <a:off x="634724" y="3531810"/>
            <a:ext cx="5681927"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-e APP_COLOR=green simple-webapp-color</a:t>
            </a:r>
            <a:endParaRPr sz="1800">
              <a:solidFill>
                <a:schemeClr val="dk1"/>
              </a:solidFill>
              <a:latin typeface="Ubuntu"/>
              <a:ea typeface="Ubuntu"/>
              <a:cs typeface="Ubuntu"/>
              <a:sym typeface="Ubuntu"/>
            </a:endParaRPr>
          </a:p>
        </p:txBody>
      </p:sp>
      <p:pic>
        <p:nvPicPr>
          <p:cNvPr id="1551" name="Google Shape;1551;p48"/>
          <p:cNvPicPr preferRelativeResize="0"/>
          <p:nvPr/>
        </p:nvPicPr>
        <p:blipFill rotWithShape="1">
          <a:blip r:embed="rId4">
            <a:alphaModFix/>
          </a:blip>
          <a:srcRect b="0" l="0" r="0" t="0"/>
          <a:stretch/>
        </p:blipFill>
        <p:spPr>
          <a:xfrm>
            <a:off x="8325361" y="2859268"/>
            <a:ext cx="2306643" cy="1507721"/>
          </a:xfrm>
          <a:prstGeom prst="roundRect">
            <a:avLst>
              <a:gd fmla="val 2949" name="adj"/>
            </a:avLst>
          </a:prstGeom>
          <a:noFill/>
          <a:ln>
            <a:noFill/>
          </a:ln>
        </p:spPr>
      </p:pic>
      <p:sp>
        <p:nvSpPr>
          <p:cNvPr id="1552" name="Google Shape;1552;p48"/>
          <p:cNvSpPr txBox="1"/>
          <p:nvPr/>
        </p:nvSpPr>
        <p:spPr>
          <a:xfrm>
            <a:off x="682073" y="5380750"/>
            <a:ext cx="5681927"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-e APP_COLOR=pink simple-webapp-color</a:t>
            </a:r>
            <a:endParaRPr sz="1800">
              <a:solidFill>
                <a:schemeClr val="dk1"/>
              </a:solidFill>
              <a:latin typeface="Ubuntu"/>
              <a:ea typeface="Ubuntu"/>
              <a:cs typeface="Ubuntu"/>
              <a:sym typeface="Ubuntu"/>
            </a:endParaRPr>
          </a:p>
        </p:txBody>
      </p:sp>
      <p:pic>
        <p:nvPicPr>
          <p:cNvPr id="1553" name="Google Shape;1553;p48"/>
          <p:cNvPicPr preferRelativeResize="0"/>
          <p:nvPr/>
        </p:nvPicPr>
        <p:blipFill rotWithShape="1">
          <a:blip r:embed="rId5">
            <a:alphaModFix/>
          </a:blip>
          <a:srcRect b="0" l="0" r="0" t="0"/>
          <a:stretch/>
        </p:blipFill>
        <p:spPr>
          <a:xfrm>
            <a:off x="8315612" y="4700218"/>
            <a:ext cx="2316392" cy="1514092"/>
          </a:xfrm>
          <a:prstGeom prst="roundRect">
            <a:avLst>
              <a:gd fmla="val 4445" name="adj"/>
            </a:avLst>
          </a:prstGeom>
          <a:noFill/>
          <a:ln>
            <a:noFill/>
          </a:ln>
        </p:spPr>
      </p:pic>
      <p:sp>
        <p:nvSpPr>
          <p:cNvPr id="1554" name="Google Shape;1554;p48"/>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ENV Variables in Docker</a:t>
            </a:r>
            <a:endParaRPr/>
          </a:p>
        </p:txBody>
      </p:sp>
      <p:pic>
        <p:nvPicPr>
          <p:cNvPr descr="Play" id="1555" name="Google Shape;1555;p48"/>
          <p:cNvPicPr preferRelativeResize="0"/>
          <p:nvPr/>
        </p:nvPicPr>
        <p:blipFill rotWithShape="1">
          <a:blip r:embed="rId6">
            <a:alphaModFix/>
          </a:blip>
          <a:srcRect b="0" l="0" r="0" t="0"/>
          <a:stretch/>
        </p:blipFill>
        <p:spPr>
          <a:xfrm>
            <a:off x="591006" y="1674353"/>
            <a:ext cx="355133" cy="355133"/>
          </a:xfrm>
          <a:prstGeom prst="rect">
            <a:avLst/>
          </a:prstGeom>
          <a:noFill/>
          <a:ln>
            <a:noFill/>
          </a:ln>
        </p:spPr>
      </p:pic>
      <p:pic>
        <p:nvPicPr>
          <p:cNvPr descr="Play" id="1556" name="Google Shape;1556;p48"/>
          <p:cNvPicPr preferRelativeResize="0"/>
          <p:nvPr/>
        </p:nvPicPr>
        <p:blipFill rotWithShape="1">
          <a:blip r:embed="rId6">
            <a:alphaModFix/>
          </a:blip>
          <a:srcRect b="0" l="0" r="0" t="0"/>
          <a:stretch/>
        </p:blipFill>
        <p:spPr>
          <a:xfrm>
            <a:off x="599299" y="3501415"/>
            <a:ext cx="355133" cy="355133"/>
          </a:xfrm>
          <a:prstGeom prst="rect">
            <a:avLst/>
          </a:prstGeom>
          <a:noFill/>
          <a:ln>
            <a:noFill/>
          </a:ln>
        </p:spPr>
      </p:pic>
      <p:pic>
        <p:nvPicPr>
          <p:cNvPr descr="Play" id="1557" name="Google Shape;1557;p48"/>
          <p:cNvPicPr preferRelativeResize="0"/>
          <p:nvPr/>
        </p:nvPicPr>
        <p:blipFill rotWithShape="1">
          <a:blip r:embed="rId6">
            <a:alphaModFix/>
          </a:blip>
          <a:srcRect b="0" l="0" r="0" t="0"/>
          <a:stretch/>
        </p:blipFill>
        <p:spPr>
          <a:xfrm>
            <a:off x="623001" y="5363875"/>
            <a:ext cx="355133" cy="355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500"/>
                                        <p:tgtEl>
                                          <p:spTgt spid="1544"/>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556"/>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1"/>
                                        </p:tgtEl>
                                        <p:attrNameLst>
                                          <p:attrName>style.visibility</p:attrName>
                                        </p:attrNameLst>
                                      </p:cBhvr>
                                      <p:to>
                                        <p:strVal val="visible"/>
                                      </p:to>
                                    </p:set>
                                    <p:anim calcmode="lin" valueType="num">
                                      <p:cBhvr additive="base">
                                        <p:cTn dur="1000"/>
                                        <p:tgtEl>
                                          <p:spTgt spid="1551"/>
                                        </p:tgtEl>
                                        <p:attrNameLst>
                                          <p:attrName>ppt_w</p:attrName>
                                        </p:attrNameLst>
                                      </p:cBhvr>
                                      <p:tavLst>
                                        <p:tav fmla="" tm="0">
                                          <p:val>
                                            <p:strVal val="0"/>
                                          </p:val>
                                        </p:tav>
                                        <p:tav fmla="" tm="100000">
                                          <p:val>
                                            <p:strVal val="#ppt_w"/>
                                          </p:val>
                                        </p:tav>
                                      </p:tavLst>
                                    </p:anim>
                                    <p:anim calcmode="lin" valueType="num">
                                      <p:cBhvr additive="base">
                                        <p:cTn dur="1000"/>
                                        <p:tgtEl>
                                          <p:spTgt spid="155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gtEl>
                                        <p:attrNameLst>
                                          <p:attrName>style.visibility</p:attrName>
                                        </p:attrNameLst>
                                      </p:cBhvr>
                                      <p:to>
                                        <p:strVal val="visible"/>
                                      </p:to>
                                    </p:set>
                                    <p:animEffect filter="fade" transition="in">
                                      <p:cBhvr>
                                        <p:cTn dur="500"/>
                                        <p:tgtEl>
                                          <p:spTgt spid="1545"/>
                                        </p:tgtEl>
                                      </p:cBhvr>
                                    </p:animEffect>
                                  </p:childTnLst>
                                </p:cTn>
                              </p:par>
                              <p:par>
                                <p:cTn fill="hold" nodeType="with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500"/>
                                        <p:tgtEl>
                                          <p:spTgt spid="1557"/>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552"/>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23" presetSubtype="16">
                                  <p:stCondLst>
                                    <p:cond delay="0"/>
                                  </p:stCondLst>
                                  <p:childTnLst>
                                    <p:set>
                                      <p:cBhvr>
                                        <p:cTn dur="1" fill="hold">
                                          <p:stCondLst>
                                            <p:cond delay="0"/>
                                          </p:stCondLst>
                                        </p:cTn>
                                        <p:tgtEl>
                                          <p:spTgt spid="1553"/>
                                        </p:tgtEl>
                                        <p:attrNameLst>
                                          <p:attrName>style.visibility</p:attrName>
                                        </p:attrNameLst>
                                      </p:cBhvr>
                                      <p:to>
                                        <p:strVal val="visible"/>
                                      </p:to>
                                    </p:set>
                                    <p:anim calcmode="lin" valueType="num">
                                      <p:cBhvr additive="base">
                                        <p:cTn dur="500"/>
                                        <p:tgtEl>
                                          <p:spTgt spid="1553"/>
                                        </p:tgtEl>
                                        <p:attrNameLst>
                                          <p:attrName>ppt_w</p:attrName>
                                        </p:attrNameLst>
                                      </p:cBhvr>
                                      <p:tavLst>
                                        <p:tav fmla="" tm="0">
                                          <p:val>
                                            <p:strVal val="0"/>
                                          </p:val>
                                        </p:tav>
                                        <p:tav fmla="" tm="100000">
                                          <p:val>
                                            <p:strVal val="#ppt_w"/>
                                          </p:val>
                                        </p:tav>
                                      </p:tavLst>
                                    </p:anim>
                                    <p:anim calcmode="lin" valueType="num">
                                      <p:cBhvr additive="base">
                                        <p:cTn dur="500"/>
                                        <p:tgtEl>
                                          <p:spTgt spid="15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49"/>
          <p:cNvSpPr/>
          <p:nvPr/>
        </p:nvSpPr>
        <p:spPr>
          <a:xfrm>
            <a:off x="587375" y="1267500"/>
            <a:ext cx="8569325" cy="4937357"/>
          </a:xfrm>
          <a:prstGeom prst="roundRect">
            <a:avLst>
              <a:gd fmla="val 350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564" name="Google Shape;1564;p49"/>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Inspect Environment Variable</a:t>
            </a:r>
            <a:endParaRPr/>
          </a:p>
        </p:txBody>
      </p:sp>
      <p:sp>
        <p:nvSpPr>
          <p:cNvPr id="1565" name="Google Shape;1565;p49"/>
          <p:cNvSpPr txBox="1"/>
          <p:nvPr/>
        </p:nvSpPr>
        <p:spPr>
          <a:xfrm>
            <a:off x="969609" y="1405261"/>
            <a:ext cx="5681927" cy="307777"/>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inspect blissful_hopper</a:t>
            </a:r>
            <a:endParaRPr sz="1400">
              <a:solidFill>
                <a:srgbClr val="D8D8D8"/>
              </a:solidFill>
              <a:latin typeface="Consolas"/>
              <a:ea typeface="Consolas"/>
              <a:cs typeface="Consolas"/>
              <a:sym typeface="Consolas"/>
            </a:endParaRPr>
          </a:p>
        </p:txBody>
      </p:sp>
      <p:sp>
        <p:nvSpPr>
          <p:cNvPr id="1566" name="Google Shape;1566;p49"/>
          <p:cNvSpPr txBox="1"/>
          <p:nvPr/>
        </p:nvSpPr>
        <p:spPr>
          <a:xfrm>
            <a:off x="850046" y="1712199"/>
            <a:ext cx="8241600" cy="43407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"Id": "35505f7810d17291261a43391d4b6c0846594d415ce4f4d0a6ffbf9cc5109048",</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"State":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"Status": "running",</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"Running": true,</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"Mounts":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"Config":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"Env":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r>
              <a:rPr lang="en-US" sz="1200">
                <a:solidFill>
                  <a:srgbClr val="00FF00"/>
                </a:solidFill>
                <a:highlight>
                  <a:srgbClr val="364548"/>
                </a:highlight>
                <a:latin typeface="Consolas"/>
                <a:ea typeface="Consolas"/>
                <a:cs typeface="Consolas"/>
                <a:sym typeface="Consolas"/>
              </a:rPr>
              <a:t>"APP_COLOR=blue",</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"LANG=C.UTF-8",</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"GPG_KEY=0D96DF4D4110E5C43FBFB17F2D347EA6AA65421D",</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"PYTHON_VERSION=3.6.6",</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"PYTHON_PIP_VERSION=18.1"</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"Entrypoint":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"python",</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"app.py"</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indent="0" lvl="0" marL="0" marR="0" rtl="0" algn="l">
              <a:spcBef>
                <a:spcPts val="0"/>
              </a:spcBef>
              <a:spcAft>
                <a:spcPts val="0"/>
              </a:spcAft>
              <a:buClr>
                <a:schemeClr val="lt1"/>
              </a:buClr>
              <a:buSzPts val="1200"/>
              <a:buFont typeface="Consolas"/>
              <a:buNone/>
            </a:pPr>
            <a:r>
              <a:rPr lang="en-US"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p:txBody>
      </p:sp>
      <p:pic>
        <p:nvPicPr>
          <p:cNvPr descr="Play" id="1567" name="Google Shape;1567;p49"/>
          <p:cNvPicPr preferRelativeResize="0"/>
          <p:nvPr/>
        </p:nvPicPr>
        <p:blipFill rotWithShape="1">
          <a:blip r:embed="rId3">
            <a:alphaModFix/>
          </a:blip>
          <a:srcRect b="0" l="0" r="0" t="0"/>
          <a:stretch/>
        </p:blipFill>
        <p:spPr>
          <a:xfrm>
            <a:off x="904475" y="1381582"/>
            <a:ext cx="355133" cy="355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500"/>
                                        <p:tgtEl>
                                          <p:spTgt spid="15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67"/>
                                        </p:tgtEl>
                                        <p:attrNameLst>
                                          <p:attrName>style.visibility</p:attrName>
                                        </p:attrNameLst>
                                      </p:cBhvr>
                                      <p:to>
                                        <p:strVal val="visible"/>
                                      </p:to>
                                    </p:set>
                                    <p:animEffect filter="fade" transition="in">
                                      <p:cBhvr>
                                        <p:cTn dur="500"/>
                                        <p:tgtEl>
                                          <p:spTgt spid="1567"/>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565"/>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566"/>
                                        </p:tgtEl>
                                        <p:attrNameLst>
                                          <p:attrName>style.visibility</p:attrName>
                                        </p:attrNameLst>
                                      </p:cBhvr>
                                      <p:to>
                                        <p:strVal val="visible"/>
                                      </p:to>
                                    </p:set>
                                    <p:animEffect filter="fade" transition="in">
                                      <p:cBhvr>
                                        <p:cTn dur="500"/>
                                        <p:tgtEl>
                                          <p:spTgt spid="15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66"/>
          <p:cNvSpPr/>
          <p:nvPr/>
        </p:nvSpPr>
        <p:spPr>
          <a:xfrm>
            <a:off x="2733554" y="1863012"/>
            <a:ext cx="6724891" cy="3298418"/>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1574" name="Google Shape;1574;p166"/>
          <p:cNvSpPr/>
          <p:nvPr/>
        </p:nvSpPr>
        <p:spPr>
          <a:xfrm rot="10800000">
            <a:off x="2449975" y="5106581"/>
            <a:ext cx="7292051" cy="219398"/>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1575" name="Google Shape;1575;p166"/>
          <p:cNvPicPr preferRelativeResize="0"/>
          <p:nvPr/>
        </p:nvPicPr>
        <p:blipFill rotWithShape="1">
          <a:blip r:embed="rId3">
            <a:alphaModFix/>
          </a:blip>
          <a:srcRect b="0" l="0" r="101" t="0"/>
          <a:stretch/>
        </p:blipFill>
        <p:spPr>
          <a:xfrm>
            <a:off x="2955402" y="2053558"/>
            <a:ext cx="6281196" cy="2917329"/>
          </a:xfrm>
          <a:prstGeom prst="roundRect">
            <a:avLst>
              <a:gd fmla="val 3400" name="adj"/>
            </a:avLst>
          </a:prstGeom>
          <a:noFill/>
          <a:ln>
            <a:noFill/>
          </a:ln>
        </p:spPr>
      </p:pic>
      <p:sp>
        <p:nvSpPr>
          <p:cNvPr id="1576" name="Google Shape;1576;p166"/>
          <p:cNvSpPr txBox="1"/>
          <p:nvPr/>
        </p:nvSpPr>
        <p:spPr>
          <a:xfrm>
            <a:off x="2733555" y="742464"/>
            <a:ext cx="6724800" cy="908100"/>
          </a:xfrm>
          <a:prstGeom prst="rect">
            <a:avLst/>
          </a:prstGeom>
          <a:noFill/>
          <a:ln>
            <a:noFill/>
          </a:ln>
        </p:spPr>
        <p:txBody>
          <a:bodyPr anchorCtr="0" anchor="t" bIns="22850" lIns="45700" spcFirstLastPara="1" rIns="45700" wrap="square" tIns="22850">
            <a:spAutoFit/>
          </a:bodyPr>
          <a:lstStyle/>
          <a:p>
            <a:pPr indent="0" lvl="0" marL="0" marR="0" rtl="0" algn="l">
              <a:spcBef>
                <a:spcPts val="0"/>
              </a:spcBef>
              <a:spcAft>
                <a:spcPts val="0"/>
              </a:spcAft>
              <a:buNone/>
            </a:pPr>
            <a:r>
              <a:rPr lang="en-US" sz="2400">
                <a:solidFill>
                  <a:schemeClr val="dk1"/>
                </a:solidFill>
                <a:latin typeface="Ubuntu"/>
                <a:ea typeface="Ubuntu"/>
                <a:cs typeface="Ubuntu"/>
                <a:sym typeface="Ubuntu"/>
              </a:rPr>
              <a:t>It's time to do a hands-on lab on</a:t>
            </a:r>
            <a:endParaRPr i="0" sz="2400">
              <a:solidFill>
                <a:schemeClr val="dk1"/>
              </a:solidFill>
              <a:latin typeface="Ubuntu"/>
              <a:ea typeface="Ubuntu"/>
              <a:cs typeface="Ubuntu"/>
              <a:sym typeface="Ubuntu"/>
            </a:endParaRPr>
          </a:p>
          <a:p>
            <a:pPr indent="0" lvl="0" marL="0" marR="0" rtl="0" algn="l">
              <a:spcBef>
                <a:spcPts val="0"/>
              </a:spcBef>
              <a:spcAft>
                <a:spcPts val="0"/>
              </a:spcAft>
              <a:buNone/>
            </a:pPr>
            <a:r>
              <a:rPr b="1" lang="en-US" sz="3200">
                <a:solidFill>
                  <a:srgbClr val="3966F1"/>
                </a:solidFill>
                <a:latin typeface="Ubuntu"/>
                <a:ea typeface="Ubuntu"/>
                <a:cs typeface="Ubuntu"/>
                <a:sym typeface="Ubuntu"/>
              </a:rPr>
              <a:t>Environment Variables</a:t>
            </a:r>
            <a:r>
              <a:rPr lang="en-US" sz="3200">
                <a:solidFill>
                  <a:schemeClr val="dk1"/>
                </a:solidFill>
                <a:latin typeface="Ubuntu"/>
                <a:ea typeface="Ubuntu"/>
                <a:cs typeface="Ubuntu"/>
                <a:sym typeface="Ubuntu"/>
              </a:rPr>
              <a:t> </a:t>
            </a:r>
            <a:endParaRPr i="0" sz="3200">
              <a:solidFill>
                <a:schemeClr val="dk1"/>
              </a:solidFill>
              <a:latin typeface="Ubuntu"/>
              <a:ea typeface="Ubuntu"/>
              <a:cs typeface="Ubuntu"/>
              <a:sym typeface="Ubuntu"/>
            </a:endParaRPr>
          </a:p>
        </p:txBody>
      </p:sp>
      <p:sp>
        <p:nvSpPr>
          <p:cNvPr id="1577" name="Google Shape;1577;p166"/>
          <p:cNvSpPr txBox="1"/>
          <p:nvPr/>
        </p:nvSpPr>
        <p:spPr>
          <a:xfrm>
            <a:off x="2449254" y="5528691"/>
            <a:ext cx="7293608" cy="292388"/>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rgbClr val="3966F1"/>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rgbClr val="3966F1"/>
              </a:solidFill>
              <a:latin typeface="Ubuntu"/>
              <a:ea typeface="Ubuntu"/>
              <a:cs typeface="Ubuntu"/>
              <a:sym typeface="Ubuntu"/>
              <a:hlinkClick r:id="rId5">
                <a:extLst>
                  <a:ext uri="{A12FA001-AC4F-418D-AE19-62706E023703}">
                    <ahyp:hlinkClr val="tx"/>
                  </a:ext>
                </a:extLst>
              </a:hlinkClick>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51"/>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Font typeface="Ubuntu"/>
              <a:buNone/>
            </a:pPr>
            <a:r>
              <a:rPr lang="en-US"/>
              <a:t>Docker</a:t>
            </a:r>
            <a:endParaRPr/>
          </a:p>
        </p:txBody>
      </p:sp>
      <p:sp>
        <p:nvSpPr>
          <p:cNvPr id="1588" name="Google Shape;1588;p51"/>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Images</a:t>
            </a:r>
            <a:endParaRPr/>
          </a:p>
        </p:txBody>
      </p:sp>
    </p:spTree>
  </p:cSld>
  <p:clrMapOvr>
    <a:masterClrMapping/>
  </p:clrMapOvr>
  <p:transition spd="slow">
    <p:wipe dir="l"/>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52"/>
          <p:cNvSpPr/>
          <p:nvPr/>
        </p:nvSpPr>
        <p:spPr>
          <a:xfrm>
            <a:off x="2491154" y="1669434"/>
            <a:ext cx="7209692" cy="4141379"/>
          </a:xfrm>
          <a:prstGeom prst="roundRect">
            <a:avLst>
              <a:gd fmla="val 5392"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595" name="Google Shape;1595;p52"/>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What to Containerize? </a:t>
            </a:r>
            <a:endParaRPr/>
          </a:p>
        </p:txBody>
      </p:sp>
      <p:pic>
        <p:nvPicPr>
          <p:cNvPr descr="http://flask.pocoo.org/static/logo/flask.png" id="1596" name="Google Shape;1596;p52"/>
          <p:cNvPicPr preferRelativeResize="0"/>
          <p:nvPr/>
        </p:nvPicPr>
        <p:blipFill rotWithShape="1">
          <a:blip r:embed="rId3">
            <a:alphaModFix/>
          </a:blip>
          <a:srcRect b="0" l="0" r="0" t="0"/>
          <a:stretch/>
        </p:blipFill>
        <p:spPr>
          <a:xfrm>
            <a:off x="3147188" y="2141296"/>
            <a:ext cx="5897624" cy="329639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53"/>
          <p:cNvSpPr/>
          <p:nvPr/>
        </p:nvSpPr>
        <p:spPr>
          <a:xfrm>
            <a:off x="587375" y="4695387"/>
            <a:ext cx="6465894" cy="1466822"/>
          </a:xfrm>
          <a:prstGeom prst="roundRect">
            <a:avLst>
              <a:gd fmla="val 6559"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603" name="Google Shape;1603;p53"/>
          <p:cNvSpPr/>
          <p:nvPr/>
        </p:nvSpPr>
        <p:spPr>
          <a:xfrm>
            <a:off x="587376" y="1267501"/>
            <a:ext cx="6465894" cy="3192739"/>
          </a:xfrm>
          <a:prstGeom prst="roundRect">
            <a:avLst>
              <a:gd fmla="val 350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604" name="Google Shape;1604;p53"/>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Creating My Own Image </a:t>
            </a:r>
            <a:endParaRPr>
              <a:latin typeface="Ubuntu"/>
              <a:ea typeface="Ubuntu"/>
              <a:cs typeface="Ubuntu"/>
              <a:sym typeface="Ubuntu"/>
            </a:endParaRPr>
          </a:p>
        </p:txBody>
      </p:sp>
      <p:sp>
        <p:nvSpPr>
          <p:cNvPr id="1605" name="Google Shape;1605;p53"/>
          <p:cNvSpPr txBox="1"/>
          <p:nvPr/>
        </p:nvSpPr>
        <p:spPr>
          <a:xfrm>
            <a:off x="864901" y="1406418"/>
            <a:ext cx="2175191" cy="307736"/>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Dockerfile</a:t>
            </a:r>
            <a:endParaRPr sz="1400">
              <a:solidFill>
                <a:srgbClr val="00FF00"/>
              </a:solidFill>
              <a:latin typeface="Consolas"/>
              <a:ea typeface="Consolas"/>
              <a:cs typeface="Consolas"/>
              <a:sym typeface="Consolas"/>
            </a:endParaRPr>
          </a:p>
        </p:txBody>
      </p:sp>
      <p:sp>
        <p:nvSpPr>
          <p:cNvPr id="1606" name="Google Shape;1606;p53"/>
          <p:cNvSpPr txBox="1"/>
          <p:nvPr/>
        </p:nvSpPr>
        <p:spPr>
          <a:xfrm>
            <a:off x="864901" y="1775750"/>
            <a:ext cx="5715000" cy="246270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FROM Ubuntu</a:t>
            </a:r>
            <a:endParaRPr sz="1800">
              <a:solidFill>
                <a:srgbClr val="00FF00"/>
              </a:solidFill>
              <a:latin typeface="Consolas"/>
              <a:ea typeface="Consolas"/>
              <a:cs typeface="Consolas"/>
              <a:sym typeface="Consolas"/>
            </a:endParaRPr>
          </a:p>
          <a:p>
            <a:pPr indent="0" lvl="0" marL="0" marR="0" rtl="0" algn="l">
              <a:spcBef>
                <a:spcPts val="0"/>
              </a:spcBef>
              <a:spcAft>
                <a:spcPts val="0"/>
              </a:spcAft>
              <a:buClr>
                <a:schemeClr val="dk1"/>
              </a:buClr>
              <a:buSzPts val="1400"/>
              <a:buFont typeface="Ubuntu"/>
              <a:buNone/>
            </a:pPr>
            <a:r>
              <a:t/>
            </a:r>
            <a:endParaRPr sz="1400">
              <a:solidFill>
                <a:srgbClr val="00FF00"/>
              </a:solidFill>
              <a:latin typeface="Consolas"/>
              <a:ea typeface="Consolas"/>
              <a:cs typeface="Consolas"/>
              <a:sym typeface="Consolas"/>
            </a:endParaRPr>
          </a:p>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RUN apt-get update</a:t>
            </a:r>
            <a:endParaRPr sz="1800">
              <a:solidFill>
                <a:srgbClr val="00FF00"/>
              </a:solidFill>
              <a:latin typeface="Consolas"/>
              <a:ea typeface="Consolas"/>
              <a:cs typeface="Consolas"/>
              <a:sym typeface="Consolas"/>
            </a:endParaRPr>
          </a:p>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RUN apt-get install python</a:t>
            </a:r>
            <a:endParaRPr sz="1800">
              <a:solidFill>
                <a:srgbClr val="00FF00"/>
              </a:solidFill>
              <a:latin typeface="Consolas"/>
              <a:ea typeface="Consolas"/>
              <a:cs typeface="Consolas"/>
              <a:sym typeface="Consolas"/>
            </a:endParaRPr>
          </a:p>
          <a:p>
            <a:pPr indent="0" lvl="0" marL="0" marR="0" rtl="0" algn="l">
              <a:spcBef>
                <a:spcPts val="0"/>
              </a:spcBef>
              <a:spcAft>
                <a:spcPts val="0"/>
              </a:spcAft>
              <a:buClr>
                <a:schemeClr val="dk1"/>
              </a:buClr>
              <a:buSzPts val="1400"/>
              <a:buFont typeface="Ubuntu"/>
              <a:buNone/>
            </a:pPr>
            <a:r>
              <a:t/>
            </a:r>
            <a:endParaRPr sz="1400">
              <a:solidFill>
                <a:srgbClr val="00FF00"/>
              </a:solidFill>
              <a:latin typeface="Consolas"/>
              <a:ea typeface="Consolas"/>
              <a:cs typeface="Consolas"/>
              <a:sym typeface="Consolas"/>
            </a:endParaRPr>
          </a:p>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RUN pip install flask</a:t>
            </a:r>
            <a:endParaRPr sz="1800">
              <a:solidFill>
                <a:srgbClr val="00FF00"/>
              </a:solidFill>
              <a:latin typeface="Consolas"/>
              <a:ea typeface="Consolas"/>
              <a:cs typeface="Consolas"/>
              <a:sym typeface="Consolas"/>
            </a:endParaRPr>
          </a:p>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RUN pip install flask-mysql</a:t>
            </a:r>
            <a:endParaRPr sz="1400">
              <a:solidFill>
                <a:srgbClr val="00FF00"/>
              </a:solidFill>
              <a:latin typeface="Consolas"/>
              <a:ea typeface="Consolas"/>
              <a:cs typeface="Consolas"/>
              <a:sym typeface="Consolas"/>
            </a:endParaRPr>
          </a:p>
          <a:p>
            <a:pPr indent="0" lvl="0" marL="0" marR="0" rtl="0" algn="l">
              <a:spcBef>
                <a:spcPts val="0"/>
              </a:spcBef>
              <a:spcAft>
                <a:spcPts val="0"/>
              </a:spcAft>
              <a:buClr>
                <a:schemeClr val="dk1"/>
              </a:buClr>
              <a:buSzPts val="1400"/>
              <a:buFont typeface="Ubuntu"/>
              <a:buNone/>
            </a:pPr>
            <a:r>
              <a:t/>
            </a:r>
            <a:endParaRPr sz="1400">
              <a:solidFill>
                <a:srgbClr val="00FF00"/>
              </a:solidFill>
              <a:latin typeface="Consolas"/>
              <a:ea typeface="Consolas"/>
              <a:cs typeface="Consolas"/>
              <a:sym typeface="Consolas"/>
            </a:endParaRPr>
          </a:p>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COPY . /opt/source-code</a:t>
            </a:r>
            <a:endParaRPr sz="1800">
              <a:solidFill>
                <a:srgbClr val="00FF00"/>
              </a:solidFill>
              <a:latin typeface="Consolas"/>
              <a:ea typeface="Consolas"/>
              <a:cs typeface="Consolas"/>
              <a:sym typeface="Consolas"/>
            </a:endParaRPr>
          </a:p>
          <a:p>
            <a:pPr indent="0" lvl="0" marL="0" marR="0" rtl="0" algn="l">
              <a:spcBef>
                <a:spcPts val="0"/>
              </a:spcBef>
              <a:spcAft>
                <a:spcPts val="0"/>
              </a:spcAft>
              <a:buClr>
                <a:schemeClr val="dk1"/>
              </a:buClr>
              <a:buSzPts val="1400"/>
              <a:buFont typeface="Ubuntu"/>
              <a:buNone/>
            </a:pPr>
            <a:r>
              <a:t/>
            </a:r>
            <a:endParaRPr sz="1400">
              <a:solidFill>
                <a:srgbClr val="00FF00"/>
              </a:solidFill>
              <a:latin typeface="Consolas"/>
              <a:ea typeface="Consolas"/>
              <a:cs typeface="Consolas"/>
              <a:sym typeface="Consolas"/>
            </a:endParaRPr>
          </a:p>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ENTRYPOINT FLASK_APP=/opt/source-code/app.py flask run </a:t>
            </a:r>
            <a:endParaRPr sz="1800">
              <a:solidFill>
                <a:srgbClr val="00FF00"/>
              </a:solidFill>
              <a:latin typeface="Consolas"/>
              <a:ea typeface="Consolas"/>
              <a:cs typeface="Consolas"/>
              <a:sym typeface="Consolas"/>
            </a:endParaRPr>
          </a:p>
        </p:txBody>
      </p:sp>
      <p:sp>
        <p:nvSpPr>
          <p:cNvPr id="1607" name="Google Shape;1607;p53"/>
          <p:cNvSpPr txBox="1"/>
          <p:nvPr/>
        </p:nvSpPr>
        <p:spPr>
          <a:xfrm>
            <a:off x="864901" y="4990709"/>
            <a:ext cx="5715000" cy="30780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build Dockerfile –t mmumshad/my-custom-app</a:t>
            </a:r>
            <a:endParaRPr sz="1800">
              <a:solidFill>
                <a:srgbClr val="00FF00"/>
              </a:solidFill>
              <a:latin typeface="Ubuntu"/>
              <a:ea typeface="Ubuntu"/>
              <a:cs typeface="Ubuntu"/>
              <a:sym typeface="Ubuntu"/>
            </a:endParaRPr>
          </a:p>
        </p:txBody>
      </p:sp>
      <p:sp>
        <p:nvSpPr>
          <p:cNvPr id="1608" name="Google Shape;1608;p53"/>
          <p:cNvSpPr txBox="1"/>
          <p:nvPr/>
        </p:nvSpPr>
        <p:spPr>
          <a:xfrm>
            <a:off x="864901" y="5559487"/>
            <a:ext cx="3881485"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push mmumshad/my-custom-app</a:t>
            </a:r>
            <a:endParaRPr sz="1800">
              <a:solidFill>
                <a:srgbClr val="00FF00"/>
              </a:solidFill>
              <a:latin typeface="Ubuntu"/>
              <a:ea typeface="Ubuntu"/>
              <a:cs typeface="Ubuntu"/>
              <a:sym typeface="Ubuntu"/>
            </a:endParaRPr>
          </a:p>
        </p:txBody>
      </p:sp>
      <p:sp>
        <p:nvSpPr>
          <p:cNvPr id="1609" name="Google Shape;1609;p53"/>
          <p:cNvSpPr/>
          <p:nvPr/>
        </p:nvSpPr>
        <p:spPr>
          <a:xfrm>
            <a:off x="8366141" y="5114276"/>
            <a:ext cx="2129139" cy="1050935"/>
          </a:xfrm>
          <a:prstGeom prst="cloud">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Docker Registry</a:t>
            </a:r>
            <a:endParaRPr sz="1800">
              <a:solidFill>
                <a:schemeClr val="lt1"/>
              </a:solidFill>
              <a:latin typeface="Ubuntu"/>
              <a:ea typeface="Ubuntu"/>
              <a:cs typeface="Ubuntu"/>
              <a:sym typeface="Ubuntu"/>
            </a:endParaRPr>
          </a:p>
        </p:txBody>
      </p:sp>
      <p:cxnSp>
        <p:nvCxnSpPr>
          <p:cNvPr id="1610" name="Google Shape;1610;p53"/>
          <p:cNvCxnSpPr>
            <a:stCxn id="1608" idx="3"/>
          </p:cNvCxnSpPr>
          <p:nvPr/>
        </p:nvCxnSpPr>
        <p:spPr>
          <a:xfrm flipH="1" rot="10800000">
            <a:off x="4746386" y="5711876"/>
            <a:ext cx="3507300" cy="1500"/>
          </a:xfrm>
          <a:prstGeom prst="straightConnector1">
            <a:avLst/>
          </a:prstGeom>
          <a:noFill/>
          <a:ln cap="flat" cmpd="sng" w="19050">
            <a:solidFill>
              <a:srgbClr val="7F7F7F"/>
            </a:solidFill>
            <a:prstDash val="solid"/>
            <a:miter lim="800000"/>
            <a:headEnd len="sm" w="sm" type="none"/>
            <a:tailEnd len="med" w="med" type="triangle"/>
          </a:ln>
        </p:spPr>
      </p:cxnSp>
      <p:sp>
        <p:nvSpPr>
          <p:cNvPr id="1611" name="Google Shape;1611;p53"/>
          <p:cNvSpPr/>
          <p:nvPr/>
        </p:nvSpPr>
        <p:spPr>
          <a:xfrm>
            <a:off x="7295020" y="1430469"/>
            <a:ext cx="4525505" cy="432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Ubuntu"/>
                <a:ea typeface="Ubuntu"/>
                <a:cs typeface="Ubuntu"/>
                <a:sym typeface="Ubuntu"/>
              </a:rPr>
              <a:t>1. OS - Ubuntu</a:t>
            </a:r>
            <a:endParaRPr sz="1600">
              <a:solidFill>
                <a:schemeClr val="lt1"/>
              </a:solidFill>
              <a:latin typeface="Ubuntu"/>
              <a:ea typeface="Ubuntu"/>
              <a:cs typeface="Ubuntu"/>
              <a:sym typeface="Ubuntu"/>
            </a:endParaRPr>
          </a:p>
        </p:txBody>
      </p:sp>
      <p:sp>
        <p:nvSpPr>
          <p:cNvPr id="1612" name="Google Shape;1612;p53"/>
          <p:cNvSpPr/>
          <p:nvPr/>
        </p:nvSpPr>
        <p:spPr>
          <a:xfrm>
            <a:off x="7295019" y="1931939"/>
            <a:ext cx="4525505" cy="432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Ubuntu"/>
                <a:ea typeface="Ubuntu"/>
                <a:cs typeface="Ubuntu"/>
                <a:sym typeface="Ubuntu"/>
              </a:rPr>
              <a:t>2. Update apt repo</a:t>
            </a:r>
            <a:endParaRPr sz="1600">
              <a:solidFill>
                <a:schemeClr val="lt1"/>
              </a:solidFill>
              <a:latin typeface="Ubuntu"/>
              <a:ea typeface="Ubuntu"/>
              <a:cs typeface="Ubuntu"/>
              <a:sym typeface="Ubuntu"/>
            </a:endParaRPr>
          </a:p>
        </p:txBody>
      </p:sp>
      <p:sp>
        <p:nvSpPr>
          <p:cNvPr id="1613" name="Google Shape;1613;p53"/>
          <p:cNvSpPr/>
          <p:nvPr/>
        </p:nvSpPr>
        <p:spPr>
          <a:xfrm>
            <a:off x="7295019" y="2433409"/>
            <a:ext cx="4525505" cy="432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Ubuntu"/>
                <a:ea typeface="Ubuntu"/>
                <a:cs typeface="Ubuntu"/>
                <a:sym typeface="Ubuntu"/>
              </a:rPr>
              <a:t>3. Install dependencies using apt</a:t>
            </a:r>
            <a:endParaRPr sz="1600">
              <a:solidFill>
                <a:schemeClr val="lt1"/>
              </a:solidFill>
              <a:latin typeface="Ubuntu"/>
              <a:ea typeface="Ubuntu"/>
              <a:cs typeface="Ubuntu"/>
              <a:sym typeface="Ubuntu"/>
            </a:endParaRPr>
          </a:p>
        </p:txBody>
      </p:sp>
      <p:sp>
        <p:nvSpPr>
          <p:cNvPr id="1614" name="Google Shape;1614;p53"/>
          <p:cNvSpPr/>
          <p:nvPr/>
        </p:nvSpPr>
        <p:spPr>
          <a:xfrm>
            <a:off x="7295017" y="2934879"/>
            <a:ext cx="4525505" cy="432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Ubuntu"/>
                <a:ea typeface="Ubuntu"/>
                <a:cs typeface="Ubuntu"/>
                <a:sym typeface="Ubuntu"/>
              </a:rPr>
              <a:t>4. Install Python dependencies using pip</a:t>
            </a:r>
            <a:endParaRPr sz="1600">
              <a:solidFill>
                <a:schemeClr val="lt1"/>
              </a:solidFill>
              <a:latin typeface="Ubuntu"/>
              <a:ea typeface="Ubuntu"/>
              <a:cs typeface="Ubuntu"/>
              <a:sym typeface="Ubuntu"/>
            </a:endParaRPr>
          </a:p>
        </p:txBody>
      </p:sp>
      <p:sp>
        <p:nvSpPr>
          <p:cNvPr id="1615" name="Google Shape;1615;p53"/>
          <p:cNvSpPr/>
          <p:nvPr/>
        </p:nvSpPr>
        <p:spPr>
          <a:xfrm>
            <a:off x="7295018" y="3436349"/>
            <a:ext cx="4525505" cy="432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Ubuntu"/>
                <a:ea typeface="Ubuntu"/>
                <a:cs typeface="Ubuntu"/>
                <a:sym typeface="Ubuntu"/>
              </a:rPr>
              <a:t>5. Copy source code to /opt folder</a:t>
            </a:r>
            <a:endParaRPr sz="1600">
              <a:solidFill>
                <a:schemeClr val="lt1"/>
              </a:solidFill>
              <a:latin typeface="Ubuntu"/>
              <a:ea typeface="Ubuntu"/>
              <a:cs typeface="Ubuntu"/>
              <a:sym typeface="Ubuntu"/>
            </a:endParaRPr>
          </a:p>
        </p:txBody>
      </p:sp>
      <p:sp>
        <p:nvSpPr>
          <p:cNvPr id="1616" name="Google Shape;1616;p53"/>
          <p:cNvSpPr/>
          <p:nvPr/>
        </p:nvSpPr>
        <p:spPr>
          <a:xfrm>
            <a:off x="7295018" y="3937817"/>
            <a:ext cx="4525505" cy="432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Ubuntu"/>
                <a:ea typeface="Ubuntu"/>
                <a:cs typeface="Ubuntu"/>
                <a:sym typeface="Ubuntu"/>
              </a:rPr>
              <a:t>6. Run the web server using “flask” command</a:t>
            </a:r>
            <a:endParaRPr sz="16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1"/>
                                        </p:tgtEl>
                                        <p:attrNameLst>
                                          <p:attrName>style.visibility</p:attrName>
                                        </p:attrNameLst>
                                      </p:cBhvr>
                                      <p:to>
                                        <p:strVal val="visible"/>
                                      </p:to>
                                    </p:set>
                                    <p:animEffect filter="fade" transition="in">
                                      <p:cBhvr>
                                        <p:cTn dur="500"/>
                                        <p:tgtEl>
                                          <p:spTgt spid="16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12"/>
                                        </p:tgtEl>
                                        <p:attrNameLst>
                                          <p:attrName>style.visibility</p:attrName>
                                        </p:attrNameLst>
                                      </p:cBhvr>
                                      <p:to>
                                        <p:strVal val="visible"/>
                                      </p:to>
                                    </p:set>
                                    <p:animEffect filter="fade" transition="in">
                                      <p:cBhvr>
                                        <p:cTn dur="500"/>
                                        <p:tgtEl>
                                          <p:spTgt spid="16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13"/>
                                        </p:tgtEl>
                                        <p:attrNameLst>
                                          <p:attrName>style.visibility</p:attrName>
                                        </p:attrNameLst>
                                      </p:cBhvr>
                                      <p:to>
                                        <p:strVal val="visible"/>
                                      </p:to>
                                    </p:set>
                                    <p:animEffect filter="fade" transition="in">
                                      <p:cBhvr>
                                        <p:cTn dur="500"/>
                                        <p:tgtEl>
                                          <p:spTgt spid="161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500"/>
                                        <p:tgtEl>
                                          <p:spTgt spid="161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500"/>
                                        <p:tgtEl>
                                          <p:spTgt spid="161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500"/>
                                        <p:tgtEl>
                                          <p:spTgt spid="1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3"/>
                                        </p:tgtEl>
                                        <p:attrNameLst>
                                          <p:attrName>style.visibility</p:attrName>
                                        </p:attrNameLst>
                                      </p:cBhvr>
                                      <p:to>
                                        <p:strVal val="visible"/>
                                      </p:to>
                                    </p:set>
                                    <p:animEffect filter="fade" transition="in">
                                      <p:cBhvr>
                                        <p:cTn dur="500"/>
                                        <p:tgtEl>
                                          <p:spTgt spid="1603"/>
                                        </p:tgtEl>
                                      </p:cBhvr>
                                    </p:animEffect>
                                  </p:childTnLst>
                                </p:cTn>
                              </p:par>
                              <p:par>
                                <p:cTn fill="hold" nodeType="withEffect" presetClass="entr" presetID="1" presetSubtype="0">
                                  <p:stCondLst>
                                    <p:cond delay="0"/>
                                  </p:stCondLst>
                                  <p:childTnLst>
                                    <p:set>
                                      <p:cBhvr>
                                        <p:cTn dur="1" fill="hold">
                                          <p:stCondLst>
                                            <p:cond delay="0"/>
                                          </p:stCondLst>
                                        </p:cTn>
                                        <p:tgtEl>
                                          <p:spTgt spid="16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2"/>
                                        </p:tgtEl>
                                        <p:attrNameLst>
                                          <p:attrName>style.visibility</p:attrName>
                                        </p:attrNameLst>
                                      </p:cBhvr>
                                      <p:to>
                                        <p:strVal val="visible"/>
                                      </p:to>
                                    </p:set>
                                    <p:animEffect filter="fade" transition="in">
                                      <p:cBhvr>
                                        <p:cTn dur="500"/>
                                        <p:tgtEl>
                                          <p:spTgt spid="1602"/>
                                        </p:tgtEl>
                                      </p:cBhvr>
                                    </p:animEffect>
                                  </p:childTnLst>
                                </p:cTn>
                              </p:par>
                              <p:par>
                                <p:cTn fill="hold" nodeType="with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500"/>
                                        <p:tgtEl>
                                          <p:spTgt spid="1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8"/>
                                        </p:tgtEl>
                                        <p:attrNameLst>
                                          <p:attrName>style.visibility</p:attrName>
                                        </p:attrNameLst>
                                      </p:cBhvr>
                                      <p:to>
                                        <p:strVal val="visible"/>
                                      </p:to>
                                    </p:set>
                                    <p:animEffect filter="fade" transition="in">
                                      <p:cBhvr>
                                        <p:cTn dur="500"/>
                                        <p:tgtEl>
                                          <p:spTgt spid="1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0"/>
                                        </p:tgtEl>
                                        <p:attrNameLst>
                                          <p:attrName>style.visibility</p:attrName>
                                        </p:attrNameLst>
                                      </p:cBhvr>
                                      <p:to>
                                        <p:strVal val="visible"/>
                                      </p:to>
                                    </p:set>
                                    <p:animEffect filter="fade" transition="in">
                                      <p:cBhvr>
                                        <p:cTn dur="500"/>
                                        <p:tgtEl>
                                          <p:spTgt spid="1610"/>
                                        </p:tgtEl>
                                      </p:cBhvr>
                                    </p:animEffect>
                                  </p:childTnLst>
                                </p:cTn>
                              </p:par>
                              <p:par>
                                <p:cTn fill="hold" nodeType="withEffect" presetClass="entr" presetID="10" presetSubtype="0">
                                  <p:stCondLst>
                                    <p:cond delay="0"/>
                                  </p:stCondLst>
                                  <p:childTnLst>
                                    <p:set>
                                      <p:cBhvr>
                                        <p:cTn dur="1" fill="hold">
                                          <p:stCondLst>
                                            <p:cond delay="0"/>
                                          </p:stCondLst>
                                        </p:cTn>
                                        <p:tgtEl>
                                          <p:spTgt spid="1609"/>
                                        </p:tgtEl>
                                        <p:attrNameLst>
                                          <p:attrName>style.visibility</p:attrName>
                                        </p:attrNameLst>
                                      </p:cBhvr>
                                      <p:to>
                                        <p:strVal val="visible"/>
                                      </p:to>
                                    </p:set>
                                    <p:animEffect filter="fade" transition="in">
                                      <p:cBhvr>
                                        <p:cTn dur="500"/>
                                        <p:tgtEl>
                                          <p:spTgt spid="1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54"/>
          <p:cNvSpPr/>
          <p:nvPr/>
        </p:nvSpPr>
        <p:spPr>
          <a:xfrm>
            <a:off x="731838" y="2387120"/>
            <a:ext cx="8045907" cy="3964371"/>
          </a:xfrm>
          <a:prstGeom prst="roundRect">
            <a:avLst>
              <a:gd fmla="val 350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623" name="Google Shape;1623;p54"/>
          <p:cNvSpPr/>
          <p:nvPr/>
        </p:nvSpPr>
        <p:spPr>
          <a:xfrm>
            <a:off x="739825" y="1064325"/>
            <a:ext cx="8046000" cy="1155900"/>
          </a:xfrm>
          <a:prstGeom prst="roundRect">
            <a:avLst>
              <a:gd fmla="val 8778"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624" name="Google Shape;1624;p54"/>
          <p:cNvSpPr txBox="1"/>
          <p:nvPr/>
        </p:nvSpPr>
        <p:spPr>
          <a:xfrm>
            <a:off x="923897" y="1199871"/>
            <a:ext cx="2175191" cy="307736"/>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Dockerfile</a:t>
            </a:r>
            <a:endParaRPr sz="1400">
              <a:solidFill>
                <a:srgbClr val="00FF00"/>
              </a:solidFill>
              <a:latin typeface="Consolas"/>
              <a:ea typeface="Consolas"/>
              <a:cs typeface="Consolas"/>
              <a:sym typeface="Consolas"/>
            </a:endParaRPr>
          </a:p>
        </p:txBody>
      </p:sp>
      <p:sp>
        <p:nvSpPr>
          <p:cNvPr id="1625" name="Google Shape;1625;p54"/>
          <p:cNvSpPr txBox="1"/>
          <p:nvPr/>
        </p:nvSpPr>
        <p:spPr>
          <a:xfrm>
            <a:off x="923897" y="1514051"/>
            <a:ext cx="6979315" cy="52318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Ubuntu"/>
              <a:buNone/>
            </a:pPr>
            <a:r>
              <a:t/>
            </a:r>
            <a:endParaRPr sz="1400">
              <a:solidFill>
                <a:srgbClr val="D8D8D8"/>
              </a:solidFill>
              <a:latin typeface="Consolas"/>
              <a:ea typeface="Consolas"/>
              <a:cs typeface="Consolas"/>
              <a:sym typeface="Consolas"/>
            </a:endParaRPr>
          </a:p>
          <a:p>
            <a:pPr indent="0" lvl="0" marL="0" marR="0" rtl="0" algn="l">
              <a:spcBef>
                <a:spcPts val="0"/>
              </a:spcBef>
              <a:spcAft>
                <a:spcPts val="0"/>
              </a:spcAft>
              <a:buClr>
                <a:schemeClr val="dk1"/>
              </a:buClr>
              <a:buSzPts val="1400"/>
              <a:buFont typeface="Ubuntu"/>
              <a:buNone/>
            </a:pPr>
            <a:r>
              <a:t/>
            </a:r>
            <a:endParaRPr sz="1400">
              <a:solidFill>
                <a:srgbClr val="D8D8D8"/>
              </a:solidFill>
              <a:latin typeface="Consolas"/>
              <a:ea typeface="Consolas"/>
              <a:cs typeface="Consolas"/>
              <a:sym typeface="Consolas"/>
            </a:endParaRPr>
          </a:p>
        </p:txBody>
      </p:sp>
      <p:sp>
        <p:nvSpPr>
          <p:cNvPr id="1626" name="Google Shape;1626;p54"/>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Dockerfile</a:t>
            </a:r>
            <a:endParaRPr/>
          </a:p>
        </p:txBody>
      </p:sp>
      <p:sp>
        <p:nvSpPr>
          <p:cNvPr id="1627" name="Google Shape;1627;p54"/>
          <p:cNvSpPr/>
          <p:nvPr/>
        </p:nvSpPr>
        <p:spPr>
          <a:xfrm>
            <a:off x="881838" y="2417714"/>
            <a:ext cx="2175191" cy="340474"/>
          </a:xfrm>
          <a:prstGeom prst="roundRect">
            <a:avLst>
              <a:gd fmla="val 16667" name="adj"/>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Dockerfile</a:t>
            </a:r>
            <a:endParaRPr sz="1400">
              <a:solidFill>
                <a:srgbClr val="D8D8D8"/>
              </a:solidFill>
              <a:latin typeface="Consolas"/>
              <a:ea typeface="Consolas"/>
              <a:cs typeface="Consolas"/>
              <a:sym typeface="Consolas"/>
            </a:endParaRPr>
          </a:p>
        </p:txBody>
      </p:sp>
      <p:sp>
        <p:nvSpPr>
          <p:cNvPr id="1628" name="Google Shape;1628;p54"/>
          <p:cNvSpPr txBox="1"/>
          <p:nvPr/>
        </p:nvSpPr>
        <p:spPr>
          <a:xfrm>
            <a:off x="881838" y="2749630"/>
            <a:ext cx="7761995" cy="3477875"/>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2000"/>
              <a:buFont typeface="Consolas"/>
              <a:buNone/>
            </a:pPr>
            <a:r>
              <a:rPr lang="en-US" sz="2000">
                <a:solidFill>
                  <a:srgbClr val="D8D8D8"/>
                </a:solidFill>
                <a:latin typeface="Consolas"/>
                <a:ea typeface="Consolas"/>
                <a:cs typeface="Consolas"/>
                <a:sym typeface="Consolas"/>
              </a:rPr>
              <a:t>FROM Ubuntu</a:t>
            </a:r>
            <a:endParaRPr sz="1800">
              <a:solidFill>
                <a:schemeClr val="dk1"/>
              </a:solidFill>
              <a:latin typeface="Consolas"/>
              <a:ea typeface="Consolas"/>
              <a:cs typeface="Consolas"/>
              <a:sym typeface="Consolas"/>
            </a:endParaRPr>
          </a:p>
          <a:p>
            <a:pPr indent="0" lvl="0" marL="0" marR="0" rtl="0" algn="l">
              <a:spcBef>
                <a:spcPts val="0"/>
              </a:spcBef>
              <a:spcAft>
                <a:spcPts val="0"/>
              </a:spcAft>
              <a:buClr>
                <a:schemeClr val="dk1"/>
              </a:buClr>
              <a:buSzPts val="2000"/>
              <a:buFont typeface="Ubuntu"/>
              <a:buNone/>
            </a:pPr>
            <a:r>
              <a:t/>
            </a:r>
            <a:endParaRPr sz="2000">
              <a:solidFill>
                <a:srgbClr val="D8D8D8"/>
              </a:solidFill>
              <a:latin typeface="Consolas"/>
              <a:ea typeface="Consolas"/>
              <a:cs typeface="Consolas"/>
              <a:sym typeface="Consolas"/>
            </a:endParaRPr>
          </a:p>
          <a:p>
            <a:pPr indent="0" lvl="0" marL="0" marR="0" rtl="0" algn="l">
              <a:spcBef>
                <a:spcPts val="0"/>
              </a:spcBef>
              <a:spcAft>
                <a:spcPts val="0"/>
              </a:spcAft>
              <a:buClr>
                <a:srgbClr val="D8D8D8"/>
              </a:buClr>
              <a:buSzPts val="2000"/>
              <a:buFont typeface="Consolas"/>
              <a:buNone/>
            </a:pPr>
            <a:r>
              <a:rPr lang="en-US" sz="2000">
                <a:solidFill>
                  <a:srgbClr val="D8D8D8"/>
                </a:solidFill>
                <a:latin typeface="Consolas"/>
                <a:ea typeface="Consolas"/>
                <a:cs typeface="Consolas"/>
                <a:sym typeface="Consolas"/>
              </a:rPr>
              <a:t>RUN apt-get update</a:t>
            </a:r>
            <a:endParaRPr sz="1800">
              <a:solidFill>
                <a:schemeClr val="dk1"/>
              </a:solidFill>
              <a:latin typeface="Consolas"/>
              <a:ea typeface="Consolas"/>
              <a:cs typeface="Consolas"/>
              <a:sym typeface="Consolas"/>
            </a:endParaRPr>
          </a:p>
          <a:p>
            <a:pPr indent="0" lvl="0" marL="0" marR="0" rtl="0" algn="l">
              <a:spcBef>
                <a:spcPts val="0"/>
              </a:spcBef>
              <a:spcAft>
                <a:spcPts val="0"/>
              </a:spcAft>
              <a:buClr>
                <a:srgbClr val="D8D8D8"/>
              </a:buClr>
              <a:buSzPts val="2000"/>
              <a:buFont typeface="Consolas"/>
              <a:buNone/>
            </a:pPr>
            <a:r>
              <a:rPr lang="en-US" sz="2000">
                <a:solidFill>
                  <a:srgbClr val="D8D8D8"/>
                </a:solidFill>
                <a:latin typeface="Consolas"/>
                <a:ea typeface="Consolas"/>
                <a:cs typeface="Consolas"/>
                <a:sym typeface="Consolas"/>
              </a:rPr>
              <a:t>RUN apt-get install python</a:t>
            </a:r>
            <a:endParaRPr sz="1800">
              <a:solidFill>
                <a:schemeClr val="dk1"/>
              </a:solidFill>
              <a:latin typeface="Consolas"/>
              <a:ea typeface="Consolas"/>
              <a:cs typeface="Consolas"/>
              <a:sym typeface="Consolas"/>
            </a:endParaRPr>
          </a:p>
          <a:p>
            <a:pPr indent="0" lvl="0" marL="0" marR="0" rtl="0" algn="l">
              <a:spcBef>
                <a:spcPts val="0"/>
              </a:spcBef>
              <a:spcAft>
                <a:spcPts val="0"/>
              </a:spcAft>
              <a:buClr>
                <a:schemeClr val="dk1"/>
              </a:buClr>
              <a:buSzPts val="2000"/>
              <a:buFont typeface="Ubuntu"/>
              <a:buNone/>
            </a:pPr>
            <a:r>
              <a:t/>
            </a:r>
            <a:endParaRPr sz="2000">
              <a:solidFill>
                <a:srgbClr val="D8D8D8"/>
              </a:solidFill>
              <a:latin typeface="Consolas"/>
              <a:ea typeface="Consolas"/>
              <a:cs typeface="Consolas"/>
              <a:sym typeface="Consolas"/>
            </a:endParaRPr>
          </a:p>
          <a:p>
            <a:pPr indent="0" lvl="0" marL="0" marR="0" rtl="0" algn="l">
              <a:spcBef>
                <a:spcPts val="0"/>
              </a:spcBef>
              <a:spcAft>
                <a:spcPts val="0"/>
              </a:spcAft>
              <a:buClr>
                <a:srgbClr val="D8D8D8"/>
              </a:buClr>
              <a:buSzPts val="2000"/>
              <a:buFont typeface="Consolas"/>
              <a:buNone/>
            </a:pPr>
            <a:r>
              <a:rPr lang="en-US" sz="2000">
                <a:solidFill>
                  <a:srgbClr val="D8D8D8"/>
                </a:solidFill>
                <a:latin typeface="Consolas"/>
                <a:ea typeface="Consolas"/>
                <a:cs typeface="Consolas"/>
                <a:sym typeface="Consolas"/>
              </a:rPr>
              <a:t>RUN pip install flask</a:t>
            </a:r>
            <a:endParaRPr sz="1800">
              <a:solidFill>
                <a:schemeClr val="dk1"/>
              </a:solidFill>
              <a:latin typeface="Consolas"/>
              <a:ea typeface="Consolas"/>
              <a:cs typeface="Consolas"/>
              <a:sym typeface="Consolas"/>
            </a:endParaRPr>
          </a:p>
          <a:p>
            <a:pPr indent="0" lvl="0" marL="0" marR="0" rtl="0" algn="l">
              <a:spcBef>
                <a:spcPts val="0"/>
              </a:spcBef>
              <a:spcAft>
                <a:spcPts val="0"/>
              </a:spcAft>
              <a:buClr>
                <a:srgbClr val="D8D8D8"/>
              </a:buClr>
              <a:buSzPts val="2000"/>
              <a:buFont typeface="Consolas"/>
              <a:buNone/>
            </a:pPr>
            <a:r>
              <a:rPr lang="en-US" sz="2000">
                <a:solidFill>
                  <a:srgbClr val="D8D8D8"/>
                </a:solidFill>
                <a:latin typeface="Consolas"/>
                <a:ea typeface="Consolas"/>
                <a:cs typeface="Consolas"/>
                <a:sym typeface="Consolas"/>
              </a:rPr>
              <a:t>RUN pip install flask-mysql</a:t>
            </a:r>
            <a:endParaRPr sz="2000">
              <a:solidFill>
                <a:srgbClr val="D8D8D8"/>
              </a:solidFill>
              <a:latin typeface="Consolas"/>
              <a:ea typeface="Consolas"/>
              <a:cs typeface="Consolas"/>
              <a:sym typeface="Consolas"/>
            </a:endParaRPr>
          </a:p>
          <a:p>
            <a:pPr indent="0" lvl="0" marL="0" marR="0" rtl="0" algn="l">
              <a:spcBef>
                <a:spcPts val="0"/>
              </a:spcBef>
              <a:spcAft>
                <a:spcPts val="0"/>
              </a:spcAft>
              <a:buClr>
                <a:schemeClr val="dk1"/>
              </a:buClr>
              <a:buSzPts val="2000"/>
              <a:buFont typeface="Ubuntu"/>
              <a:buNone/>
            </a:pPr>
            <a:r>
              <a:t/>
            </a:r>
            <a:endParaRPr sz="2000">
              <a:solidFill>
                <a:srgbClr val="D8D8D8"/>
              </a:solidFill>
              <a:latin typeface="Consolas"/>
              <a:ea typeface="Consolas"/>
              <a:cs typeface="Consolas"/>
              <a:sym typeface="Consolas"/>
            </a:endParaRPr>
          </a:p>
          <a:p>
            <a:pPr indent="0" lvl="0" marL="0" marR="0" rtl="0" algn="l">
              <a:spcBef>
                <a:spcPts val="0"/>
              </a:spcBef>
              <a:spcAft>
                <a:spcPts val="0"/>
              </a:spcAft>
              <a:buClr>
                <a:srgbClr val="D8D8D8"/>
              </a:buClr>
              <a:buSzPts val="2000"/>
              <a:buFont typeface="Consolas"/>
              <a:buNone/>
            </a:pPr>
            <a:r>
              <a:rPr lang="en-US" sz="2000">
                <a:solidFill>
                  <a:srgbClr val="D8D8D8"/>
                </a:solidFill>
                <a:latin typeface="Consolas"/>
                <a:ea typeface="Consolas"/>
                <a:cs typeface="Consolas"/>
                <a:sym typeface="Consolas"/>
              </a:rPr>
              <a:t>COPY . /opt/source-code</a:t>
            </a:r>
            <a:endParaRPr sz="1800">
              <a:solidFill>
                <a:schemeClr val="dk1"/>
              </a:solidFill>
              <a:latin typeface="Consolas"/>
              <a:ea typeface="Consolas"/>
              <a:cs typeface="Consolas"/>
              <a:sym typeface="Consolas"/>
            </a:endParaRPr>
          </a:p>
          <a:p>
            <a:pPr indent="0" lvl="0" marL="0" marR="0" rtl="0" algn="l">
              <a:spcBef>
                <a:spcPts val="0"/>
              </a:spcBef>
              <a:spcAft>
                <a:spcPts val="0"/>
              </a:spcAft>
              <a:buClr>
                <a:schemeClr val="dk1"/>
              </a:buClr>
              <a:buSzPts val="2000"/>
              <a:buFont typeface="Ubuntu"/>
              <a:buNone/>
            </a:pPr>
            <a:r>
              <a:t/>
            </a:r>
            <a:endParaRPr sz="2000">
              <a:solidFill>
                <a:srgbClr val="D8D8D8"/>
              </a:solidFill>
              <a:latin typeface="Consolas"/>
              <a:ea typeface="Consolas"/>
              <a:cs typeface="Consolas"/>
              <a:sym typeface="Consolas"/>
            </a:endParaRPr>
          </a:p>
          <a:p>
            <a:pPr indent="0" lvl="0" marL="0" marR="0" rtl="0" algn="l">
              <a:spcBef>
                <a:spcPts val="0"/>
              </a:spcBef>
              <a:spcAft>
                <a:spcPts val="0"/>
              </a:spcAft>
              <a:buClr>
                <a:srgbClr val="D8D8D8"/>
              </a:buClr>
              <a:buSzPts val="2000"/>
              <a:buFont typeface="Consolas"/>
              <a:buNone/>
            </a:pPr>
            <a:r>
              <a:rPr lang="en-US" sz="2000">
                <a:solidFill>
                  <a:srgbClr val="D8D8D8"/>
                </a:solidFill>
                <a:latin typeface="Consolas"/>
                <a:ea typeface="Consolas"/>
                <a:cs typeface="Consolas"/>
                <a:sym typeface="Consolas"/>
              </a:rPr>
              <a:t>ENTRYPOINT FLASK_APP=/opt/source-code/app.py flask </a:t>
            </a:r>
            <a:r>
              <a:rPr lang="en-US" sz="2000">
                <a:solidFill>
                  <a:srgbClr val="D8D8D8"/>
                </a:solidFill>
                <a:latin typeface="Consolas"/>
                <a:ea typeface="Consolas"/>
                <a:cs typeface="Consolas"/>
                <a:sym typeface="Consolas"/>
                <a:extLst>
                  <a:ext uri="http://customooxmlschemas.google.com/">
                    <go:slidesCustomData xmlns:go="http://customooxmlschemas.google.com/" textRoundtripDataId="5"/>
                  </a:ext>
                </a:extLst>
              </a:rPr>
              <a:t>run</a:t>
            </a:r>
            <a:r>
              <a:rPr lang="en-US" sz="2000">
                <a:solidFill>
                  <a:srgbClr val="D8D8D8"/>
                </a:solidFill>
                <a:latin typeface="Consolas"/>
                <a:ea typeface="Consolas"/>
                <a:cs typeface="Consolas"/>
                <a:sym typeface="Consolas"/>
              </a:rPr>
              <a:t> </a:t>
            </a:r>
            <a:endParaRPr sz="1800">
              <a:solidFill>
                <a:schemeClr val="dk1"/>
              </a:solidFill>
              <a:latin typeface="Consolas"/>
              <a:ea typeface="Consolas"/>
              <a:cs typeface="Consolas"/>
              <a:sym typeface="Consolas"/>
            </a:endParaRPr>
          </a:p>
        </p:txBody>
      </p:sp>
      <p:sp>
        <p:nvSpPr>
          <p:cNvPr id="1629" name="Google Shape;1629;p54"/>
          <p:cNvSpPr/>
          <p:nvPr/>
        </p:nvSpPr>
        <p:spPr>
          <a:xfrm>
            <a:off x="923897" y="1572933"/>
            <a:ext cx="1665900" cy="396600"/>
          </a:xfrm>
          <a:prstGeom prst="roundRect">
            <a:avLst>
              <a:gd fmla="val 16667" name="adj"/>
            </a:avLst>
          </a:prstGeom>
          <a:noFill/>
          <a:ln cap="flat" cmpd="sng" w="12700">
            <a:solidFill>
              <a:srgbClr val="E659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wentieth Century"/>
              <a:buNone/>
            </a:pPr>
            <a:r>
              <a:rPr b="0" i="0" lang="en-US" sz="1800" u="none" cap="none" strike="noStrike">
                <a:solidFill>
                  <a:srgbClr val="FFFFFF"/>
                </a:solidFill>
                <a:latin typeface="Consolas"/>
                <a:ea typeface="Consolas"/>
                <a:cs typeface="Consolas"/>
                <a:sym typeface="Consolas"/>
              </a:rPr>
              <a:t>INSTRUCTION</a:t>
            </a:r>
            <a:endParaRPr sz="1800">
              <a:solidFill>
                <a:schemeClr val="dk1"/>
              </a:solidFill>
              <a:latin typeface="Consolas"/>
              <a:ea typeface="Consolas"/>
              <a:cs typeface="Consolas"/>
              <a:sym typeface="Consolas"/>
            </a:endParaRPr>
          </a:p>
        </p:txBody>
      </p:sp>
      <p:sp>
        <p:nvSpPr>
          <p:cNvPr id="1630" name="Google Shape;1630;p54"/>
          <p:cNvSpPr/>
          <p:nvPr/>
        </p:nvSpPr>
        <p:spPr>
          <a:xfrm>
            <a:off x="2934793" y="1574498"/>
            <a:ext cx="1383656" cy="396683"/>
          </a:xfrm>
          <a:prstGeom prst="roundRect">
            <a:avLst>
              <a:gd fmla="val 16667" name="adj"/>
            </a:avLst>
          </a:prstGeom>
          <a:noFill/>
          <a:ln cap="flat" cmpd="sng" w="12700">
            <a:solidFill>
              <a:srgbClr val="FF83E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wentieth Century"/>
              <a:buNone/>
            </a:pPr>
            <a:r>
              <a:rPr b="0" i="0" lang="en-US" sz="1800" u="none" cap="none" strike="noStrike">
                <a:solidFill>
                  <a:srgbClr val="FFFFFF"/>
                </a:solidFill>
                <a:latin typeface="Consolas"/>
                <a:ea typeface="Consolas"/>
                <a:cs typeface="Consolas"/>
                <a:sym typeface="Consolas"/>
              </a:rPr>
              <a:t>ARGUMENT</a:t>
            </a:r>
            <a:endParaRPr sz="1800">
              <a:solidFill>
                <a:schemeClr val="dk1"/>
              </a:solidFill>
              <a:latin typeface="Consolas"/>
              <a:ea typeface="Consolas"/>
              <a:cs typeface="Consolas"/>
              <a:sym typeface="Consolas"/>
            </a:endParaRPr>
          </a:p>
        </p:txBody>
      </p:sp>
      <p:sp>
        <p:nvSpPr>
          <p:cNvPr id="1631" name="Google Shape;1631;p54"/>
          <p:cNvSpPr/>
          <p:nvPr/>
        </p:nvSpPr>
        <p:spPr>
          <a:xfrm>
            <a:off x="881141" y="2764058"/>
            <a:ext cx="684424" cy="333011"/>
          </a:xfrm>
          <a:prstGeom prst="roundRect">
            <a:avLst>
              <a:gd fmla="val 16667" name="adj"/>
            </a:avLst>
          </a:prstGeom>
          <a:noFill/>
          <a:ln cap="flat" cmpd="sng" w="12700">
            <a:solidFill>
              <a:srgbClr val="E660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FF00"/>
              </a:solidFill>
              <a:latin typeface="Consolas"/>
              <a:ea typeface="Consolas"/>
              <a:cs typeface="Consolas"/>
              <a:sym typeface="Consolas"/>
            </a:endParaRPr>
          </a:p>
        </p:txBody>
      </p:sp>
      <p:sp>
        <p:nvSpPr>
          <p:cNvPr id="1632" name="Google Shape;1632;p54"/>
          <p:cNvSpPr/>
          <p:nvPr/>
        </p:nvSpPr>
        <p:spPr>
          <a:xfrm>
            <a:off x="869302" y="3369375"/>
            <a:ext cx="616500" cy="324000"/>
          </a:xfrm>
          <a:prstGeom prst="roundRect">
            <a:avLst>
              <a:gd fmla="val 16667" name="adj"/>
            </a:avLst>
          </a:prstGeom>
          <a:noFill/>
          <a:ln cap="flat" cmpd="sng" w="12700">
            <a:solidFill>
              <a:srgbClr val="E660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33" name="Google Shape;1633;p54"/>
          <p:cNvSpPr/>
          <p:nvPr/>
        </p:nvSpPr>
        <p:spPr>
          <a:xfrm>
            <a:off x="869301" y="3717286"/>
            <a:ext cx="616500" cy="324000"/>
          </a:xfrm>
          <a:prstGeom prst="roundRect">
            <a:avLst>
              <a:gd fmla="val 16667" name="adj"/>
            </a:avLst>
          </a:prstGeom>
          <a:noFill/>
          <a:ln cap="flat" cmpd="sng" w="12700">
            <a:solidFill>
              <a:srgbClr val="E660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34" name="Google Shape;1634;p54"/>
          <p:cNvSpPr/>
          <p:nvPr/>
        </p:nvSpPr>
        <p:spPr>
          <a:xfrm>
            <a:off x="869299" y="4302029"/>
            <a:ext cx="616500" cy="324000"/>
          </a:xfrm>
          <a:prstGeom prst="roundRect">
            <a:avLst>
              <a:gd fmla="val 16667" name="adj"/>
            </a:avLst>
          </a:prstGeom>
          <a:noFill/>
          <a:ln cap="flat" cmpd="sng" w="12700">
            <a:solidFill>
              <a:srgbClr val="E660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35" name="Google Shape;1635;p54"/>
          <p:cNvSpPr/>
          <p:nvPr/>
        </p:nvSpPr>
        <p:spPr>
          <a:xfrm>
            <a:off x="869299" y="4636024"/>
            <a:ext cx="616500" cy="324000"/>
          </a:xfrm>
          <a:prstGeom prst="roundRect">
            <a:avLst>
              <a:gd fmla="val 16667" name="adj"/>
            </a:avLst>
          </a:prstGeom>
          <a:noFill/>
          <a:ln cap="flat" cmpd="sng" w="12700">
            <a:solidFill>
              <a:srgbClr val="E660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36" name="Google Shape;1636;p54"/>
          <p:cNvSpPr/>
          <p:nvPr/>
        </p:nvSpPr>
        <p:spPr>
          <a:xfrm>
            <a:off x="881851" y="5237025"/>
            <a:ext cx="684300" cy="324000"/>
          </a:xfrm>
          <a:prstGeom prst="roundRect">
            <a:avLst>
              <a:gd fmla="val 16667" name="adj"/>
            </a:avLst>
          </a:prstGeom>
          <a:noFill/>
          <a:ln cap="flat" cmpd="sng" w="12700">
            <a:solidFill>
              <a:srgbClr val="E660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37" name="Google Shape;1637;p54"/>
          <p:cNvSpPr/>
          <p:nvPr/>
        </p:nvSpPr>
        <p:spPr>
          <a:xfrm>
            <a:off x="881140" y="5847917"/>
            <a:ext cx="1494169" cy="324000"/>
          </a:xfrm>
          <a:prstGeom prst="roundRect">
            <a:avLst>
              <a:gd fmla="val 16667" name="adj"/>
            </a:avLst>
          </a:prstGeom>
          <a:noFill/>
          <a:ln cap="flat" cmpd="sng" w="12700">
            <a:solidFill>
              <a:srgbClr val="E660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38" name="Google Shape;1638;p54"/>
          <p:cNvSpPr/>
          <p:nvPr/>
        </p:nvSpPr>
        <p:spPr>
          <a:xfrm>
            <a:off x="923910" y="1563014"/>
            <a:ext cx="1665900" cy="396600"/>
          </a:xfrm>
          <a:prstGeom prst="roundRect">
            <a:avLst>
              <a:gd fmla="val 16667" name="adj"/>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1800"/>
              <a:buFont typeface="Twentieth Century"/>
              <a:buNone/>
            </a:pPr>
            <a:r>
              <a:rPr b="0" i="0" lang="en-US" sz="1800" u="none" cap="none" strike="noStrike">
                <a:solidFill>
                  <a:srgbClr val="FFC000"/>
                </a:solidFill>
                <a:latin typeface="Consolas"/>
                <a:ea typeface="Consolas"/>
                <a:cs typeface="Consolas"/>
                <a:sym typeface="Consolas"/>
              </a:rPr>
              <a:t>INSTRUCTION</a:t>
            </a:r>
            <a:endParaRPr sz="1800">
              <a:solidFill>
                <a:schemeClr val="dk1"/>
              </a:solidFill>
              <a:latin typeface="Consolas"/>
              <a:ea typeface="Consolas"/>
              <a:cs typeface="Consolas"/>
              <a:sym typeface="Consolas"/>
            </a:endParaRPr>
          </a:p>
        </p:txBody>
      </p:sp>
      <p:sp>
        <p:nvSpPr>
          <p:cNvPr id="1639" name="Google Shape;1639;p54"/>
          <p:cNvSpPr/>
          <p:nvPr/>
        </p:nvSpPr>
        <p:spPr>
          <a:xfrm>
            <a:off x="2934793" y="1575208"/>
            <a:ext cx="1383656" cy="396683"/>
          </a:xfrm>
          <a:prstGeom prst="roundRect">
            <a:avLst>
              <a:gd fmla="val 16667" name="adj"/>
            </a:avLst>
          </a:prstGeom>
          <a:noFill/>
          <a:ln cap="flat" cmpd="sng" w="12700">
            <a:solidFill>
              <a:srgbClr val="1CBB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1800"/>
              <a:buFont typeface="Twentieth Century"/>
              <a:buNone/>
            </a:pPr>
            <a:r>
              <a:rPr b="0" i="0" lang="en-US" sz="1800" u="none" cap="none" strike="noStrike">
                <a:solidFill>
                  <a:srgbClr val="FFC000"/>
                </a:solidFill>
                <a:latin typeface="Consolas"/>
                <a:ea typeface="Consolas"/>
                <a:cs typeface="Consolas"/>
                <a:sym typeface="Consolas"/>
              </a:rPr>
              <a:t>ARGUMENT</a:t>
            </a:r>
            <a:endParaRPr sz="1800">
              <a:solidFill>
                <a:schemeClr val="dk1"/>
              </a:solidFill>
              <a:latin typeface="Consolas"/>
              <a:ea typeface="Consolas"/>
              <a:cs typeface="Consolas"/>
              <a:sym typeface="Consolas"/>
            </a:endParaRPr>
          </a:p>
        </p:txBody>
      </p:sp>
      <p:sp>
        <p:nvSpPr>
          <p:cNvPr id="1640" name="Google Shape;1640;p54"/>
          <p:cNvSpPr/>
          <p:nvPr/>
        </p:nvSpPr>
        <p:spPr>
          <a:xfrm>
            <a:off x="1610981" y="2764059"/>
            <a:ext cx="1011769" cy="324000"/>
          </a:xfrm>
          <a:prstGeom prst="roundRect">
            <a:avLst>
              <a:gd fmla="val 16667" name="adj"/>
            </a:avLst>
          </a:prstGeom>
          <a:noFill/>
          <a:ln cap="flat" cmpd="sng" w="12700">
            <a:solidFill>
              <a:srgbClr val="1CBB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41" name="Google Shape;1641;p54"/>
          <p:cNvSpPr/>
          <p:nvPr/>
        </p:nvSpPr>
        <p:spPr>
          <a:xfrm>
            <a:off x="1485719" y="3369385"/>
            <a:ext cx="2076448" cy="324000"/>
          </a:xfrm>
          <a:prstGeom prst="roundRect">
            <a:avLst>
              <a:gd fmla="val 16667" name="adj"/>
            </a:avLst>
          </a:prstGeom>
          <a:noFill/>
          <a:ln cap="flat" cmpd="sng" w="12700">
            <a:solidFill>
              <a:srgbClr val="1CBB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42" name="Google Shape;1642;p54"/>
          <p:cNvSpPr/>
          <p:nvPr/>
        </p:nvSpPr>
        <p:spPr>
          <a:xfrm>
            <a:off x="1485718" y="3717295"/>
            <a:ext cx="3180018" cy="324000"/>
          </a:xfrm>
          <a:prstGeom prst="roundRect">
            <a:avLst>
              <a:gd fmla="val 16667" name="adj"/>
            </a:avLst>
          </a:prstGeom>
          <a:noFill/>
          <a:ln cap="flat" cmpd="sng" w="12700">
            <a:solidFill>
              <a:srgbClr val="1CBB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43" name="Google Shape;1643;p54"/>
          <p:cNvSpPr/>
          <p:nvPr/>
        </p:nvSpPr>
        <p:spPr>
          <a:xfrm>
            <a:off x="1485717" y="4302035"/>
            <a:ext cx="2865621" cy="324000"/>
          </a:xfrm>
          <a:prstGeom prst="roundRect">
            <a:avLst>
              <a:gd fmla="val 16667" name="adj"/>
            </a:avLst>
          </a:prstGeom>
          <a:noFill/>
          <a:ln cap="flat" cmpd="sng" w="12700">
            <a:solidFill>
              <a:srgbClr val="1CBB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44" name="Google Shape;1644;p54"/>
          <p:cNvSpPr/>
          <p:nvPr/>
        </p:nvSpPr>
        <p:spPr>
          <a:xfrm>
            <a:off x="1498245" y="4636029"/>
            <a:ext cx="3308106" cy="324000"/>
          </a:xfrm>
          <a:prstGeom prst="roundRect">
            <a:avLst>
              <a:gd fmla="val 16667" name="adj"/>
            </a:avLst>
          </a:prstGeom>
          <a:noFill/>
          <a:ln cap="flat" cmpd="sng" w="12700">
            <a:solidFill>
              <a:srgbClr val="1CBB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45" name="Google Shape;1645;p54"/>
          <p:cNvSpPr/>
          <p:nvPr/>
        </p:nvSpPr>
        <p:spPr>
          <a:xfrm>
            <a:off x="1640961" y="5237014"/>
            <a:ext cx="2865621" cy="324000"/>
          </a:xfrm>
          <a:prstGeom prst="roundRect">
            <a:avLst>
              <a:gd fmla="val 16667" name="adj"/>
            </a:avLst>
          </a:prstGeom>
          <a:noFill/>
          <a:ln cap="flat" cmpd="sng" w="12700">
            <a:solidFill>
              <a:srgbClr val="1CBB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46" name="Google Shape;1646;p54"/>
          <p:cNvSpPr/>
          <p:nvPr/>
        </p:nvSpPr>
        <p:spPr>
          <a:xfrm>
            <a:off x="2437905" y="5847917"/>
            <a:ext cx="6205928" cy="324000"/>
          </a:xfrm>
          <a:prstGeom prst="roundRect">
            <a:avLst>
              <a:gd fmla="val 16667" name="adj"/>
            </a:avLst>
          </a:prstGeom>
          <a:noFill/>
          <a:ln cap="flat" cmpd="sng" w="12700">
            <a:solidFill>
              <a:srgbClr val="1CBB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00"/>
              </a:solidFill>
              <a:latin typeface="Consolas"/>
              <a:ea typeface="Consolas"/>
              <a:cs typeface="Consolas"/>
              <a:sym typeface="Consolas"/>
            </a:endParaRPr>
          </a:p>
        </p:txBody>
      </p:sp>
      <p:sp>
        <p:nvSpPr>
          <p:cNvPr id="1647" name="Google Shape;1647;p54"/>
          <p:cNvSpPr/>
          <p:nvPr/>
        </p:nvSpPr>
        <p:spPr>
          <a:xfrm>
            <a:off x="7606305" y="2583273"/>
            <a:ext cx="3976007" cy="636348"/>
          </a:xfrm>
          <a:prstGeom prst="leftArrowCallout">
            <a:avLst>
              <a:gd fmla="val 3046" name="adj1"/>
              <a:gd fmla="val 25000" name="adj2"/>
              <a:gd fmla="val 22565" name="adj3"/>
              <a:gd fmla="val 64977" name="adj4"/>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Start from a base OS or another image</a:t>
            </a:r>
            <a:endParaRPr sz="1800">
              <a:solidFill>
                <a:schemeClr val="lt1"/>
              </a:solidFill>
              <a:latin typeface="Ubuntu"/>
              <a:ea typeface="Ubuntu"/>
              <a:cs typeface="Ubuntu"/>
              <a:sym typeface="Ubuntu"/>
            </a:endParaRPr>
          </a:p>
        </p:txBody>
      </p:sp>
      <p:sp>
        <p:nvSpPr>
          <p:cNvPr id="1648" name="Google Shape;1648;p54"/>
          <p:cNvSpPr/>
          <p:nvPr/>
        </p:nvSpPr>
        <p:spPr>
          <a:xfrm>
            <a:off x="7606304" y="3378283"/>
            <a:ext cx="3976007" cy="1261393"/>
          </a:xfrm>
          <a:prstGeom prst="leftArrowCallout">
            <a:avLst>
              <a:gd fmla="val 1940" name="adj1"/>
              <a:gd fmla="val 10113" name="adj2"/>
              <a:gd fmla="val 9016" name="adj3"/>
              <a:gd fmla="val 64977" name="adj4"/>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Install all dependencies</a:t>
            </a:r>
            <a:endParaRPr sz="1800">
              <a:solidFill>
                <a:schemeClr val="lt1"/>
              </a:solidFill>
              <a:latin typeface="Ubuntu"/>
              <a:ea typeface="Ubuntu"/>
              <a:cs typeface="Ubuntu"/>
              <a:sym typeface="Ubuntu"/>
            </a:endParaRPr>
          </a:p>
        </p:txBody>
      </p:sp>
      <p:sp>
        <p:nvSpPr>
          <p:cNvPr id="1649" name="Google Shape;1649;p54"/>
          <p:cNvSpPr/>
          <p:nvPr/>
        </p:nvSpPr>
        <p:spPr>
          <a:xfrm>
            <a:off x="7606304" y="5237660"/>
            <a:ext cx="3976007" cy="419491"/>
          </a:xfrm>
          <a:prstGeom prst="leftArrowCallout">
            <a:avLst>
              <a:gd fmla="val 5637" name="adj1"/>
              <a:gd fmla="val 25683" name="adj2"/>
              <a:gd fmla="val 25000" name="adj3"/>
              <a:gd fmla="val 64977" name="adj4"/>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Copy source code</a:t>
            </a:r>
            <a:endParaRPr sz="1800">
              <a:solidFill>
                <a:schemeClr val="lt1"/>
              </a:solidFill>
              <a:latin typeface="Ubuntu"/>
              <a:ea typeface="Ubuntu"/>
              <a:cs typeface="Ubuntu"/>
              <a:sym typeface="Ubuntu"/>
            </a:endParaRPr>
          </a:p>
        </p:txBody>
      </p:sp>
      <p:sp>
        <p:nvSpPr>
          <p:cNvPr id="1650" name="Google Shape;1650;p54"/>
          <p:cNvSpPr/>
          <p:nvPr/>
        </p:nvSpPr>
        <p:spPr>
          <a:xfrm>
            <a:off x="8655629" y="5797715"/>
            <a:ext cx="2926682" cy="419491"/>
          </a:xfrm>
          <a:prstGeom prst="leftArrowCallout">
            <a:avLst>
              <a:gd fmla="val 4514" name="adj1"/>
              <a:gd fmla="val 28669" name="adj2"/>
              <a:gd fmla="val 29410" name="adj3"/>
              <a:gd fmla="val 77692" name="adj4"/>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Specify Entrypoint</a:t>
            </a:r>
            <a:endParaRPr sz="18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500"/>
                                        <p:tgtEl>
                                          <p:spTgt spid="1623"/>
                                        </p:tgtEl>
                                      </p:cBhvr>
                                    </p:animEffect>
                                  </p:childTnLst>
                                </p:cTn>
                              </p:par>
                              <p:par>
                                <p:cTn fill="hold" nodeType="withEffect" presetClass="entr" presetID="1" presetSubtype="0">
                                  <p:stCondLst>
                                    <p:cond delay="0"/>
                                  </p:stCondLst>
                                  <p:childTnLst>
                                    <p:set>
                                      <p:cBhvr>
                                        <p:cTn dur="1" fill="hold">
                                          <p:stCondLst>
                                            <p:cond delay="0"/>
                                          </p:stCondLst>
                                        </p:cTn>
                                        <p:tgtEl>
                                          <p:spTgt spid="16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500"/>
                                        <p:tgtEl>
                                          <p:spTgt spid="1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2"/>
                                        </p:tgtEl>
                                        <p:attrNameLst>
                                          <p:attrName>style.visibility</p:attrName>
                                        </p:attrNameLst>
                                      </p:cBhvr>
                                      <p:to>
                                        <p:strVal val="visible"/>
                                      </p:to>
                                    </p:set>
                                    <p:animEffect filter="fade" transition="in">
                                      <p:cBhvr>
                                        <p:cTn dur="500"/>
                                        <p:tgtEl>
                                          <p:spTgt spid="1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1"/>
                                        </p:tgtEl>
                                        <p:attrNameLst>
                                          <p:attrName>style.visibility</p:attrName>
                                        </p:attrNameLst>
                                      </p:cBhvr>
                                      <p:to>
                                        <p:strVal val="visible"/>
                                      </p:to>
                                    </p:set>
                                    <p:animEffect filter="fade" transition="in">
                                      <p:cBhvr>
                                        <p:cTn dur="500"/>
                                        <p:tgtEl>
                                          <p:spTgt spid="1631"/>
                                        </p:tgtEl>
                                      </p:cBhvr>
                                    </p:animEffect>
                                  </p:childTnLst>
                                </p:cTn>
                              </p:par>
                              <p:par>
                                <p:cTn fill="hold" nodeType="with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500"/>
                                        <p:tgtEl>
                                          <p:spTgt spid="1632"/>
                                        </p:tgtEl>
                                      </p:cBhvr>
                                    </p:animEffect>
                                  </p:childTnLst>
                                </p:cTn>
                              </p:par>
                              <p:par>
                                <p:cTn fill="hold" nodeType="with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500"/>
                                        <p:tgtEl>
                                          <p:spTgt spid="1633"/>
                                        </p:tgtEl>
                                      </p:cBhvr>
                                    </p:animEffect>
                                  </p:childTnLst>
                                </p:cTn>
                              </p:par>
                              <p:par>
                                <p:cTn fill="hold" nodeType="with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500"/>
                                        <p:tgtEl>
                                          <p:spTgt spid="1634"/>
                                        </p:tgtEl>
                                      </p:cBhvr>
                                    </p:animEffect>
                                  </p:childTnLst>
                                </p:cTn>
                              </p:par>
                              <p:par>
                                <p:cTn fill="hold" nodeType="with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500"/>
                                        <p:tgtEl>
                                          <p:spTgt spid="1635"/>
                                        </p:tgtEl>
                                      </p:cBhvr>
                                    </p:animEffect>
                                  </p:childTnLst>
                                </p:cTn>
                              </p:par>
                              <p:par>
                                <p:cTn fill="hold" nodeType="with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500"/>
                                        <p:tgtEl>
                                          <p:spTgt spid="1636"/>
                                        </p:tgtEl>
                                      </p:cBhvr>
                                    </p:animEffect>
                                  </p:childTnLst>
                                </p:cTn>
                              </p:par>
                              <p:par>
                                <p:cTn fill="hold" nodeType="withEffect" presetClass="entr" presetID="10" presetSubtype="0">
                                  <p:stCondLst>
                                    <p:cond delay="0"/>
                                  </p:stCondLst>
                                  <p:childTnLst>
                                    <p:set>
                                      <p:cBhvr>
                                        <p:cTn dur="1" fill="hold">
                                          <p:stCondLst>
                                            <p:cond delay="0"/>
                                          </p:stCondLst>
                                        </p:cTn>
                                        <p:tgtEl>
                                          <p:spTgt spid="1637"/>
                                        </p:tgtEl>
                                        <p:attrNameLst>
                                          <p:attrName>style.visibility</p:attrName>
                                        </p:attrNameLst>
                                      </p:cBhvr>
                                      <p:to>
                                        <p:strVal val="visible"/>
                                      </p:to>
                                    </p:set>
                                    <p:animEffect filter="fade" transition="in">
                                      <p:cBhvr>
                                        <p:cTn dur="500"/>
                                        <p:tgtEl>
                                          <p:spTgt spid="1637"/>
                                        </p:tgtEl>
                                      </p:cBhvr>
                                    </p:animEffect>
                                  </p:childTnLst>
                                </p:cTn>
                              </p:par>
                              <p:par>
                                <p:cTn fill="hold" nodeType="with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500"/>
                                        <p:tgtEl>
                                          <p:spTgt spid="1638"/>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638"/>
                                        </p:tgtEl>
                                      </p:cBhvr>
                                    </p:animEffect>
                                    <p:set>
                                      <p:cBhvr>
                                        <p:cTn dur="1" fill="hold">
                                          <p:stCondLst>
                                            <p:cond delay="500"/>
                                          </p:stCondLst>
                                        </p:cTn>
                                        <p:tgtEl>
                                          <p:spTgt spid="163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39"/>
                                        </p:tgtEl>
                                        <p:attrNameLst>
                                          <p:attrName>style.visibility</p:attrName>
                                        </p:attrNameLst>
                                      </p:cBhvr>
                                      <p:to>
                                        <p:strVal val="visible"/>
                                      </p:to>
                                    </p:set>
                                    <p:animEffect filter="fade" transition="in">
                                      <p:cBhvr>
                                        <p:cTn dur="500"/>
                                        <p:tgtEl>
                                          <p:spTgt spid="1639"/>
                                        </p:tgtEl>
                                      </p:cBhvr>
                                    </p:animEffect>
                                  </p:childTnLst>
                                </p:cTn>
                              </p:par>
                              <p:par>
                                <p:cTn fill="hold" nodeType="withEffect" presetClass="entr" presetID="10" presetSubtype="0">
                                  <p:stCondLst>
                                    <p:cond delay="0"/>
                                  </p:stCondLst>
                                  <p:childTnLst>
                                    <p:set>
                                      <p:cBhvr>
                                        <p:cTn dur="1" fill="hold">
                                          <p:stCondLst>
                                            <p:cond delay="0"/>
                                          </p:stCondLst>
                                        </p:cTn>
                                        <p:tgtEl>
                                          <p:spTgt spid="1640"/>
                                        </p:tgtEl>
                                        <p:attrNameLst>
                                          <p:attrName>style.visibility</p:attrName>
                                        </p:attrNameLst>
                                      </p:cBhvr>
                                      <p:to>
                                        <p:strVal val="visible"/>
                                      </p:to>
                                    </p:set>
                                    <p:animEffect filter="fade" transition="in">
                                      <p:cBhvr>
                                        <p:cTn dur="500"/>
                                        <p:tgtEl>
                                          <p:spTgt spid="1640"/>
                                        </p:tgtEl>
                                      </p:cBhvr>
                                    </p:animEffect>
                                  </p:childTnLst>
                                </p:cTn>
                              </p:par>
                              <p:par>
                                <p:cTn fill="hold" nodeType="withEffect" presetClass="entr" presetID="10" presetSubtype="0">
                                  <p:stCondLst>
                                    <p:cond delay="0"/>
                                  </p:stCondLst>
                                  <p:childTnLst>
                                    <p:set>
                                      <p:cBhvr>
                                        <p:cTn dur="1" fill="hold">
                                          <p:stCondLst>
                                            <p:cond delay="0"/>
                                          </p:stCondLst>
                                        </p:cTn>
                                        <p:tgtEl>
                                          <p:spTgt spid="1641"/>
                                        </p:tgtEl>
                                        <p:attrNameLst>
                                          <p:attrName>style.visibility</p:attrName>
                                        </p:attrNameLst>
                                      </p:cBhvr>
                                      <p:to>
                                        <p:strVal val="visible"/>
                                      </p:to>
                                    </p:set>
                                    <p:animEffect filter="fade" transition="in">
                                      <p:cBhvr>
                                        <p:cTn dur="500"/>
                                        <p:tgtEl>
                                          <p:spTgt spid="1641"/>
                                        </p:tgtEl>
                                      </p:cBhvr>
                                    </p:animEffect>
                                  </p:childTnLst>
                                </p:cTn>
                              </p:par>
                              <p:par>
                                <p:cTn fill="hold" nodeType="with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500"/>
                                        <p:tgtEl>
                                          <p:spTgt spid="1642"/>
                                        </p:tgtEl>
                                      </p:cBhvr>
                                    </p:animEffect>
                                  </p:childTnLst>
                                </p:cTn>
                              </p:par>
                              <p:par>
                                <p:cTn fill="hold" nodeType="with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500"/>
                                        <p:tgtEl>
                                          <p:spTgt spid="1643"/>
                                        </p:tgtEl>
                                      </p:cBhvr>
                                    </p:animEffect>
                                  </p:childTnLst>
                                </p:cTn>
                              </p:par>
                              <p:par>
                                <p:cTn fill="hold" nodeType="with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500"/>
                                        <p:tgtEl>
                                          <p:spTgt spid="1644"/>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5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646"/>
                                        </p:tgtEl>
                                        <p:attrNameLst>
                                          <p:attrName>style.visibility</p:attrName>
                                        </p:attrNameLst>
                                      </p:cBhvr>
                                      <p:to>
                                        <p:strVal val="visible"/>
                                      </p:to>
                                    </p:set>
                                    <p:animEffect filter="fade" transition="in">
                                      <p:cBhvr>
                                        <p:cTn dur="500"/>
                                        <p:tgtEl>
                                          <p:spTgt spid="1646"/>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639"/>
                                        </p:tgtEl>
                                      </p:cBhvr>
                                    </p:animEffect>
                                    <p:set>
                                      <p:cBhvr>
                                        <p:cTn dur="1" fill="hold">
                                          <p:stCondLst>
                                            <p:cond delay="500"/>
                                          </p:stCondLst>
                                        </p:cTn>
                                        <p:tgtEl>
                                          <p:spTgt spid="16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31"/>
                                        </p:tgtEl>
                                      </p:cBhvr>
                                    </p:animEffect>
                                    <p:set>
                                      <p:cBhvr>
                                        <p:cTn dur="1" fill="hold">
                                          <p:stCondLst>
                                            <p:cond delay="500"/>
                                          </p:stCondLst>
                                        </p:cTn>
                                        <p:tgtEl>
                                          <p:spTgt spid="16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32"/>
                                        </p:tgtEl>
                                      </p:cBhvr>
                                    </p:animEffect>
                                    <p:set>
                                      <p:cBhvr>
                                        <p:cTn dur="1" fill="hold">
                                          <p:stCondLst>
                                            <p:cond delay="500"/>
                                          </p:stCondLst>
                                        </p:cTn>
                                        <p:tgtEl>
                                          <p:spTgt spid="16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33"/>
                                        </p:tgtEl>
                                      </p:cBhvr>
                                    </p:animEffect>
                                    <p:set>
                                      <p:cBhvr>
                                        <p:cTn dur="1" fill="hold">
                                          <p:stCondLst>
                                            <p:cond delay="500"/>
                                          </p:stCondLst>
                                        </p:cTn>
                                        <p:tgtEl>
                                          <p:spTgt spid="16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34"/>
                                        </p:tgtEl>
                                      </p:cBhvr>
                                    </p:animEffect>
                                    <p:set>
                                      <p:cBhvr>
                                        <p:cTn dur="1" fill="hold">
                                          <p:stCondLst>
                                            <p:cond delay="500"/>
                                          </p:stCondLst>
                                        </p:cTn>
                                        <p:tgtEl>
                                          <p:spTgt spid="16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35"/>
                                        </p:tgtEl>
                                      </p:cBhvr>
                                    </p:animEffect>
                                    <p:set>
                                      <p:cBhvr>
                                        <p:cTn dur="1" fill="hold">
                                          <p:stCondLst>
                                            <p:cond delay="500"/>
                                          </p:stCondLst>
                                        </p:cTn>
                                        <p:tgtEl>
                                          <p:spTgt spid="16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36"/>
                                        </p:tgtEl>
                                      </p:cBhvr>
                                    </p:animEffect>
                                    <p:set>
                                      <p:cBhvr>
                                        <p:cTn dur="1" fill="hold">
                                          <p:stCondLst>
                                            <p:cond delay="500"/>
                                          </p:stCondLst>
                                        </p:cTn>
                                        <p:tgtEl>
                                          <p:spTgt spid="16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37"/>
                                        </p:tgtEl>
                                      </p:cBhvr>
                                    </p:animEffect>
                                    <p:set>
                                      <p:cBhvr>
                                        <p:cTn dur="1" fill="hold">
                                          <p:stCondLst>
                                            <p:cond delay="500"/>
                                          </p:stCondLst>
                                        </p:cTn>
                                        <p:tgtEl>
                                          <p:spTgt spid="16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40"/>
                                        </p:tgtEl>
                                      </p:cBhvr>
                                    </p:animEffect>
                                    <p:set>
                                      <p:cBhvr>
                                        <p:cTn dur="1" fill="hold">
                                          <p:stCondLst>
                                            <p:cond delay="500"/>
                                          </p:stCondLst>
                                        </p:cTn>
                                        <p:tgtEl>
                                          <p:spTgt spid="16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41"/>
                                        </p:tgtEl>
                                      </p:cBhvr>
                                    </p:animEffect>
                                    <p:set>
                                      <p:cBhvr>
                                        <p:cTn dur="1" fill="hold">
                                          <p:stCondLst>
                                            <p:cond delay="500"/>
                                          </p:stCondLst>
                                        </p:cTn>
                                        <p:tgtEl>
                                          <p:spTgt spid="16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42"/>
                                        </p:tgtEl>
                                      </p:cBhvr>
                                    </p:animEffect>
                                    <p:set>
                                      <p:cBhvr>
                                        <p:cTn dur="1" fill="hold">
                                          <p:stCondLst>
                                            <p:cond delay="500"/>
                                          </p:stCondLst>
                                        </p:cTn>
                                        <p:tgtEl>
                                          <p:spTgt spid="16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43"/>
                                        </p:tgtEl>
                                      </p:cBhvr>
                                    </p:animEffect>
                                    <p:set>
                                      <p:cBhvr>
                                        <p:cTn dur="1" fill="hold">
                                          <p:stCondLst>
                                            <p:cond delay="500"/>
                                          </p:stCondLst>
                                        </p:cTn>
                                        <p:tgtEl>
                                          <p:spTgt spid="16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44"/>
                                        </p:tgtEl>
                                      </p:cBhvr>
                                    </p:animEffect>
                                    <p:set>
                                      <p:cBhvr>
                                        <p:cTn dur="1" fill="hold">
                                          <p:stCondLst>
                                            <p:cond delay="500"/>
                                          </p:stCondLst>
                                        </p:cTn>
                                        <p:tgtEl>
                                          <p:spTgt spid="16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45"/>
                                        </p:tgtEl>
                                      </p:cBhvr>
                                    </p:animEffect>
                                    <p:set>
                                      <p:cBhvr>
                                        <p:cTn dur="1" fill="hold">
                                          <p:stCondLst>
                                            <p:cond delay="500"/>
                                          </p:stCondLst>
                                        </p:cTn>
                                        <p:tgtEl>
                                          <p:spTgt spid="16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46"/>
                                        </p:tgtEl>
                                      </p:cBhvr>
                                    </p:animEffect>
                                    <p:set>
                                      <p:cBhvr>
                                        <p:cTn dur="1" fill="hold">
                                          <p:stCondLst>
                                            <p:cond delay="500"/>
                                          </p:stCondLst>
                                        </p:cTn>
                                        <p:tgtEl>
                                          <p:spTgt spid="16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gtEl>
                                        <p:attrNameLst>
                                          <p:attrName>style.visibility</p:attrName>
                                        </p:attrNameLst>
                                      </p:cBhvr>
                                      <p:to>
                                        <p:strVal val="visible"/>
                                      </p:to>
                                    </p:set>
                                    <p:animEffect filter="fade" transition="in">
                                      <p:cBhvr>
                                        <p:cTn dur="500"/>
                                        <p:tgtEl>
                                          <p:spTgt spid="1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500"/>
                                        <p:tgtEl>
                                          <p:spTgt spid="1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500"/>
                                        <p:tgtEl>
                                          <p:spTgt spid="1649"/>
                                        </p:tgtEl>
                                      </p:cBhvr>
                                    </p:animEffect>
                                  </p:childTnLst>
                                </p:cTn>
                              </p:par>
                              <p:par>
                                <p:cTn fill="hold" nodeType="withEffect" presetClass="entr" presetID="10" presetSubtype="0">
                                  <p:stCondLst>
                                    <p:cond delay="0"/>
                                  </p:stCondLst>
                                  <p:childTnLst>
                                    <p:set>
                                      <p:cBhvr>
                                        <p:cTn dur="1" fill="hold">
                                          <p:stCondLst>
                                            <p:cond delay="0"/>
                                          </p:stCondLst>
                                        </p:cTn>
                                        <p:tgtEl>
                                          <p:spTgt spid="1650"/>
                                        </p:tgtEl>
                                        <p:attrNameLst>
                                          <p:attrName>style.visibility</p:attrName>
                                        </p:attrNameLst>
                                      </p:cBhvr>
                                      <p:to>
                                        <p:strVal val="visible"/>
                                      </p:to>
                                    </p:set>
                                    <p:animEffect filter="fade" transition="in">
                                      <p:cBhvr>
                                        <p:cTn dur="500"/>
                                        <p:tgtEl>
                                          <p:spTgt spid="1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cxnSp>
        <p:nvCxnSpPr>
          <p:cNvPr id="1656" name="Google Shape;1656;p55"/>
          <p:cNvCxnSpPr/>
          <p:nvPr/>
        </p:nvCxnSpPr>
        <p:spPr>
          <a:xfrm>
            <a:off x="5266091" y="1556502"/>
            <a:ext cx="0" cy="428834"/>
          </a:xfrm>
          <a:prstGeom prst="straightConnector1">
            <a:avLst/>
          </a:prstGeom>
          <a:noFill/>
          <a:ln cap="flat" cmpd="sng" w="28575">
            <a:solidFill>
              <a:schemeClr val="accent4"/>
            </a:solidFill>
            <a:prstDash val="solid"/>
            <a:miter lim="800000"/>
            <a:headEnd len="sm" w="sm" type="none"/>
            <a:tailEnd len="sm" w="sm" type="none"/>
          </a:ln>
        </p:spPr>
      </p:cxnSp>
      <p:sp>
        <p:nvSpPr>
          <p:cNvPr id="1657" name="Google Shape;1657;p55"/>
          <p:cNvSpPr/>
          <p:nvPr/>
        </p:nvSpPr>
        <p:spPr>
          <a:xfrm>
            <a:off x="5148592" y="1104900"/>
            <a:ext cx="6510077" cy="665510"/>
          </a:xfrm>
          <a:prstGeom prst="roundRect">
            <a:avLst>
              <a:gd fmla="val 12895"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658" name="Google Shape;1658;p55"/>
          <p:cNvSpPr/>
          <p:nvPr/>
        </p:nvSpPr>
        <p:spPr>
          <a:xfrm>
            <a:off x="155575" y="1046072"/>
            <a:ext cx="4906753" cy="3348161"/>
          </a:xfrm>
          <a:prstGeom prst="roundRect">
            <a:avLst>
              <a:gd fmla="val 3611"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659" name="Google Shape;1659;p55"/>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Layered Architecture</a:t>
            </a:r>
            <a:endParaRPr/>
          </a:p>
        </p:txBody>
      </p:sp>
      <p:sp>
        <p:nvSpPr>
          <p:cNvPr id="1660" name="Google Shape;1660;p55"/>
          <p:cNvSpPr txBox="1"/>
          <p:nvPr/>
        </p:nvSpPr>
        <p:spPr>
          <a:xfrm>
            <a:off x="211439" y="1185977"/>
            <a:ext cx="2175191"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Dockerfile</a:t>
            </a:r>
            <a:endParaRPr sz="1400">
              <a:solidFill>
                <a:srgbClr val="00FF00"/>
              </a:solidFill>
              <a:latin typeface="Consolas"/>
              <a:ea typeface="Consolas"/>
              <a:cs typeface="Consolas"/>
              <a:sym typeface="Consolas"/>
            </a:endParaRPr>
          </a:p>
        </p:txBody>
      </p:sp>
      <p:sp>
        <p:nvSpPr>
          <p:cNvPr id="1661" name="Google Shape;1661;p55"/>
          <p:cNvSpPr txBox="1"/>
          <p:nvPr/>
        </p:nvSpPr>
        <p:spPr>
          <a:xfrm>
            <a:off x="211438" y="1555309"/>
            <a:ext cx="4739400" cy="273210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200"/>
              <a:buFont typeface="Ubuntu"/>
              <a:buNone/>
            </a:pPr>
            <a:r>
              <a:t/>
            </a:r>
            <a:endParaRPr sz="1200">
              <a:solidFill>
                <a:srgbClr val="00FF00"/>
              </a:solidFill>
              <a:latin typeface="Consolas"/>
              <a:ea typeface="Consolas"/>
              <a:cs typeface="Consolas"/>
              <a:sym typeface="Consolas"/>
            </a:endParaRPr>
          </a:p>
          <a:p>
            <a:pPr indent="0" lvl="0" marL="0" marR="0" rtl="0" algn="l">
              <a:spcBef>
                <a:spcPts val="300"/>
              </a:spcBef>
              <a:spcAft>
                <a:spcPts val="0"/>
              </a:spcAft>
              <a:buClr>
                <a:schemeClr val="dk1"/>
              </a:buClr>
              <a:buSzPts val="1200"/>
              <a:buFont typeface="Ubuntu"/>
              <a:buNone/>
            </a:pPr>
            <a:r>
              <a:t/>
            </a:r>
            <a:endParaRPr sz="1200">
              <a:solidFill>
                <a:srgbClr val="00FF00"/>
              </a:solidFill>
              <a:latin typeface="Consolas"/>
              <a:ea typeface="Consolas"/>
              <a:cs typeface="Consolas"/>
              <a:sym typeface="Consolas"/>
            </a:endParaRPr>
          </a:p>
          <a:p>
            <a:pPr indent="0" lvl="0" marL="0" marR="0" rtl="0" algn="l">
              <a:spcBef>
                <a:spcPts val="300"/>
              </a:spcBef>
              <a:spcAft>
                <a:spcPts val="0"/>
              </a:spcAft>
              <a:buClr>
                <a:srgbClr val="D8D8D8"/>
              </a:buClr>
              <a:buSzPts val="1200"/>
              <a:buFont typeface="Consolas"/>
              <a:buNone/>
            </a:pPr>
            <a:r>
              <a:rPr lang="en-US" sz="1200">
                <a:solidFill>
                  <a:srgbClr val="00FF00"/>
                </a:solidFill>
                <a:latin typeface="Consolas"/>
                <a:ea typeface="Consolas"/>
                <a:cs typeface="Consolas"/>
                <a:sym typeface="Consolas"/>
              </a:rPr>
              <a:t>FROM Ubuntu</a:t>
            </a:r>
            <a:endParaRPr sz="1800">
              <a:solidFill>
                <a:srgbClr val="00FF00"/>
              </a:solidFill>
              <a:latin typeface="Ubuntu"/>
              <a:ea typeface="Ubuntu"/>
              <a:cs typeface="Ubuntu"/>
              <a:sym typeface="Ubuntu"/>
            </a:endParaRPr>
          </a:p>
          <a:p>
            <a:pPr indent="0" lvl="0" marL="0" marR="0" rtl="0" algn="l">
              <a:spcBef>
                <a:spcPts val="300"/>
              </a:spcBef>
              <a:spcAft>
                <a:spcPts val="0"/>
              </a:spcAft>
              <a:buClr>
                <a:schemeClr val="dk1"/>
              </a:buClr>
              <a:buSzPts val="1200"/>
              <a:buFont typeface="Ubuntu"/>
              <a:buNone/>
            </a:pPr>
            <a:r>
              <a:t/>
            </a:r>
            <a:endParaRPr sz="1200">
              <a:solidFill>
                <a:srgbClr val="00FF00"/>
              </a:solidFill>
              <a:latin typeface="Consolas"/>
              <a:ea typeface="Consolas"/>
              <a:cs typeface="Consolas"/>
              <a:sym typeface="Consolas"/>
            </a:endParaRPr>
          </a:p>
          <a:p>
            <a:pPr indent="0" lvl="0" marL="0" marR="0" rtl="0" algn="l">
              <a:spcBef>
                <a:spcPts val="300"/>
              </a:spcBef>
              <a:spcAft>
                <a:spcPts val="0"/>
              </a:spcAft>
              <a:buClr>
                <a:srgbClr val="D8D8D8"/>
              </a:buClr>
              <a:buSzPts val="1200"/>
              <a:buFont typeface="Consolas"/>
              <a:buNone/>
            </a:pPr>
            <a:r>
              <a:rPr lang="en-US" sz="1200">
                <a:solidFill>
                  <a:srgbClr val="00FF00"/>
                </a:solidFill>
                <a:latin typeface="Consolas"/>
                <a:ea typeface="Consolas"/>
                <a:cs typeface="Consolas"/>
                <a:sym typeface="Consolas"/>
              </a:rPr>
              <a:t>RUN apt-get update &amp;&amp; apt-get –y install python</a:t>
            </a:r>
            <a:endParaRPr sz="1800">
              <a:solidFill>
                <a:srgbClr val="00FF00"/>
              </a:solidFill>
              <a:latin typeface="Ubuntu"/>
              <a:ea typeface="Ubuntu"/>
              <a:cs typeface="Ubuntu"/>
              <a:sym typeface="Ubuntu"/>
            </a:endParaRPr>
          </a:p>
          <a:p>
            <a:pPr indent="0" lvl="0" marL="0" marR="0" rtl="0" algn="l">
              <a:spcBef>
                <a:spcPts val="300"/>
              </a:spcBef>
              <a:spcAft>
                <a:spcPts val="0"/>
              </a:spcAft>
              <a:buClr>
                <a:schemeClr val="dk1"/>
              </a:buClr>
              <a:buSzPts val="1200"/>
              <a:buFont typeface="Ubuntu"/>
              <a:buNone/>
            </a:pPr>
            <a:r>
              <a:t/>
            </a:r>
            <a:endParaRPr sz="1200">
              <a:solidFill>
                <a:srgbClr val="00FF00"/>
              </a:solidFill>
              <a:latin typeface="Consolas"/>
              <a:ea typeface="Consolas"/>
              <a:cs typeface="Consolas"/>
              <a:sym typeface="Consolas"/>
            </a:endParaRPr>
          </a:p>
          <a:p>
            <a:pPr indent="0" lvl="0" marL="0" marR="0" rtl="0" algn="l">
              <a:spcBef>
                <a:spcPts val="300"/>
              </a:spcBef>
              <a:spcAft>
                <a:spcPts val="0"/>
              </a:spcAft>
              <a:buClr>
                <a:srgbClr val="D8D8D8"/>
              </a:buClr>
              <a:buSzPts val="1200"/>
              <a:buFont typeface="Consolas"/>
              <a:buNone/>
            </a:pPr>
            <a:r>
              <a:rPr lang="en-US" sz="1200">
                <a:solidFill>
                  <a:srgbClr val="00FF00"/>
                </a:solidFill>
                <a:latin typeface="Consolas"/>
                <a:ea typeface="Consolas"/>
                <a:cs typeface="Consolas"/>
                <a:sym typeface="Consolas"/>
              </a:rPr>
              <a:t>RUN pip install flask flask-mysql</a:t>
            </a:r>
            <a:endParaRPr sz="1200">
              <a:solidFill>
                <a:srgbClr val="00FF00"/>
              </a:solidFill>
              <a:latin typeface="Consolas"/>
              <a:ea typeface="Consolas"/>
              <a:cs typeface="Consolas"/>
              <a:sym typeface="Consolas"/>
            </a:endParaRPr>
          </a:p>
          <a:p>
            <a:pPr indent="0" lvl="0" marL="0" marR="0" rtl="0" algn="l">
              <a:spcBef>
                <a:spcPts val="300"/>
              </a:spcBef>
              <a:spcAft>
                <a:spcPts val="0"/>
              </a:spcAft>
              <a:buClr>
                <a:schemeClr val="dk1"/>
              </a:buClr>
              <a:buSzPts val="1200"/>
              <a:buFont typeface="Ubuntu"/>
              <a:buNone/>
            </a:pPr>
            <a:r>
              <a:t/>
            </a:r>
            <a:endParaRPr sz="1200">
              <a:solidFill>
                <a:srgbClr val="00FF00"/>
              </a:solidFill>
              <a:latin typeface="Consolas"/>
              <a:ea typeface="Consolas"/>
              <a:cs typeface="Consolas"/>
              <a:sym typeface="Consolas"/>
            </a:endParaRPr>
          </a:p>
          <a:p>
            <a:pPr indent="0" lvl="0" marL="0" marR="0" rtl="0" algn="l">
              <a:spcBef>
                <a:spcPts val="300"/>
              </a:spcBef>
              <a:spcAft>
                <a:spcPts val="0"/>
              </a:spcAft>
              <a:buClr>
                <a:srgbClr val="D8D8D8"/>
              </a:buClr>
              <a:buSzPts val="1200"/>
              <a:buFont typeface="Consolas"/>
              <a:buNone/>
            </a:pPr>
            <a:r>
              <a:rPr lang="en-US" sz="1200">
                <a:solidFill>
                  <a:srgbClr val="00FF00"/>
                </a:solidFill>
                <a:latin typeface="Consolas"/>
                <a:ea typeface="Consolas"/>
                <a:cs typeface="Consolas"/>
                <a:sym typeface="Consolas"/>
              </a:rPr>
              <a:t>COPY . /opt/source-code</a:t>
            </a:r>
            <a:endParaRPr sz="1800">
              <a:solidFill>
                <a:srgbClr val="00FF00"/>
              </a:solidFill>
              <a:latin typeface="Ubuntu"/>
              <a:ea typeface="Ubuntu"/>
              <a:cs typeface="Ubuntu"/>
              <a:sym typeface="Ubuntu"/>
            </a:endParaRPr>
          </a:p>
          <a:p>
            <a:pPr indent="0" lvl="0" marL="0" marR="0" rtl="0" algn="l">
              <a:spcBef>
                <a:spcPts val="300"/>
              </a:spcBef>
              <a:spcAft>
                <a:spcPts val="0"/>
              </a:spcAft>
              <a:buClr>
                <a:schemeClr val="dk1"/>
              </a:buClr>
              <a:buSzPts val="1200"/>
              <a:buFont typeface="Ubuntu"/>
              <a:buNone/>
            </a:pPr>
            <a:r>
              <a:t/>
            </a:r>
            <a:endParaRPr sz="1200">
              <a:solidFill>
                <a:srgbClr val="00FF00"/>
              </a:solidFill>
              <a:latin typeface="Consolas"/>
              <a:ea typeface="Consolas"/>
              <a:cs typeface="Consolas"/>
              <a:sym typeface="Consolas"/>
            </a:endParaRPr>
          </a:p>
          <a:p>
            <a:pPr indent="0" lvl="0" marL="0" marR="0" rtl="0" algn="l">
              <a:spcBef>
                <a:spcPts val="300"/>
              </a:spcBef>
              <a:spcAft>
                <a:spcPts val="0"/>
              </a:spcAft>
              <a:buClr>
                <a:srgbClr val="D8D8D8"/>
              </a:buClr>
              <a:buSzPts val="1200"/>
              <a:buFont typeface="Consolas"/>
              <a:buNone/>
            </a:pPr>
            <a:r>
              <a:rPr lang="en-US" sz="1200">
                <a:solidFill>
                  <a:srgbClr val="00FF00"/>
                </a:solidFill>
                <a:latin typeface="Consolas"/>
                <a:ea typeface="Consolas"/>
                <a:cs typeface="Consolas"/>
                <a:sym typeface="Consolas"/>
              </a:rPr>
              <a:t>ENTRYPOINT FLASK_APP=/opt/source-code/app.py flask run </a:t>
            </a:r>
            <a:endParaRPr sz="1800">
              <a:solidFill>
                <a:srgbClr val="00FF00"/>
              </a:solidFill>
              <a:latin typeface="Ubuntu"/>
              <a:ea typeface="Ubuntu"/>
              <a:cs typeface="Ubuntu"/>
              <a:sym typeface="Ubuntu"/>
            </a:endParaRPr>
          </a:p>
          <a:p>
            <a:pPr indent="0" lvl="0" marL="0" marR="0" rtl="0" algn="l">
              <a:spcBef>
                <a:spcPts val="300"/>
              </a:spcBef>
              <a:spcAft>
                <a:spcPts val="0"/>
              </a:spcAft>
              <a:buClr>
                <a:schemeClr val="dk1"/>
              </a:buClr>
              <a:buSzPts val="1200"/>
              <a:buFont typeface="Ubuntu"/>
              <a:buNone/>
            </a:pPr>
            <a:r>
              <a:t/>
            </a:r>
            <a:endParaRPr sz="1200">
              <a:solidFill>
                <a:srgbClr val="00FF00"/>
              </a:solidFill>
              <a:latin typeface="Consolas"/>
              <a:ea typeface="Consolas"/>
              <a:cs typeface="Consolas"/>
              <a:sym typeface="Consolas"/>
            </a:endParaRPr>
          </a:p>
        </p:txBody>
      </p:sp>
      <p:sp>
        <p:nvSpPr>
          <p:cNvPr id="1662" name="Google Shape;1662;p55"/>
          <p:cNvSpPr txBox="1"/>
          <p:nvPr/>
        </p:nvSpPr>
        <p:spPr>
          <a:xfrm>
            <a:off x="5264565" y="1270926"/>
            <a:ext cx="5714969"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00FF00"/>
                </a:solidFill>
                <a:latin typeface="Consolas"/>
                <a:ea typeface="Consolas"/>
                <a:cs typeface="Consolas"/>
                <a:sym typeface="Consolas"/>
              </a:rPr>
              <a:t>docker build Dockerfile –t mmumshad/my-custom-app</a:t>
            </a:r>
            <a:endParaRPr sz="1800">
              <a:solidFill>
                <a:srgbClr val="00FF00"/>
              </a:solidFill>
              <a:latin typeface="Ubuntu"/>
              <a:ea typeface="Ubuntu"/>
              <a:cs typeface="Ubuntu"/>
              <a:sym typeface="Ubuntu"/>
            </a:endParaRPr>
          </a:p>
        </p:txBody>
      </p:sp>
      <p:sp>
        <p:nvSpPr>
          <p:cNvPr id="1663" name="Google Shape;1663;p55"/>
          <p:cNvSpPr/>
          <p:nvPr/>
        </p:nvSpPr>
        <p:spPr>
          <a:xfrm>
            <a:off x="5599700" y="1966580"/>
            <a:ext cx="5044695" cy="360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Ubuntu"/>
                <a:ea typeface="Ubuntu"/>
                <a:cs typeface="Ubuntu"/>
                <a:sym typeface="Ubuntu"/>
              </a:rPr>
              <a:t>Layer 1. Base Ubuntu layer</a:t>
            </a:r>
            <a:endParaRPr sz="1600">
              <a:solidFill>
                <a:schemeClr val="lt1"/>
              </a:solidFill>
              <a:latin typeface="Ubuntu"/>
              <a:ea typeface="Ubuntu"/>
              <a:cs typeface="Ubuntu"/>
              <a:sym typeface="Ubuntu"/>
            </a:endParaRPr>
          </a:p>
        </p:txBody>
      </p:sp>
      <p:sp>
        <p:nvSpPr>
          <p:cNvPr id="1664" name="Google Shape;1664;p55"/>
          <p:cNvSpPr/>
          <p:nvPr/>
        </p:nvSpPr>
        <p:spPr>
          <a:xfrm>
            <a:off x="5599700" y="2461640"/>
            <a:ext cx="5044695" cy="360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Ubuntu"/>
                <a:ea typeface="Ubuntu"/>
                <a:cs typeface="Ubuntu"/>
                <a:sym typeface="Ubuntu"/>
              </a:rPr>
              <a:t>Layer 2. Changes in apt packages</a:t>
            </a:r>
            <a:endParaRPr sz="1600">
              <a:solidFill>
                <a:schemeClr val="lt1"/>
              </a:solidFill>
              <a:latin typeface="Ubuntu"/>
              <a:ea typeface="Ubuntu"/>
              <a:cs typeface="Ubuntu"/>
              <a:sym typeface="Ubuntu"/>
            </a:endParaRPr>
          </a:p>
        </p:txBody>
      </p:sp>
      <p:sp>
        <p:nvSpPr>
          <p:cNvPr id="1665" name="Google Shape;1665;p55"/>
          <p:cNvSpPr/>
          <p:nvPr/>
        </p:nvSpPr>
        <p:spPr>
          <a:xfrm>
            <a:off x="5599700" y="2956700"/>
            <a:ext cx="5044695" cy="360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Ubuntu"/>
                <a:ea typeface="Ubuntu"/>
                <a:cs typeface="Ubuntu"/>
                <a:sym typeface="Ubuntu"/>
              </a:rPr>
              <a:t>Layer 3. Changes in pip packages</a:t>
            </a:r>
            <a:endParaRPr sz="1600">
              <a:solidFill>
                <a:schemeClr val="lt1"/>
              </a:solidFill>
              <a:latin typeface="Ubuntu"/>
              <a:ea typeface="Ubuntu"/>
              <a:cs typeface="Ubuntu"/>
              <a:sym typeface="Ubuntu"/>
            </a:endParaRPr>
          </a:p>
        </p:txBody>
      </p:sp>
      <p:sp>
        <p:nvSpPr>
          <p:cNvPr id="1666" name="Google Shape;1666;p55"/>
          <p:cNvSpPr/>
          <p:nvPr/>
        </p:nvSpPr>
        <p:spPr>
          <a:xfrm>
            <a:off x="5599700" y="3451760"/>
            <a:ext cx="5044695" cy="360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Ubuntu"/>
                <a:ea typeface="Ubuntu"/>
                <a:cs typeface="Ubuntu"/>
                <a:sym typeface="Ubuntu"/>
              </a:rPr>
              <a:t>Layer 4. Source code</a:t>
            </a:r>
            <a:endParaRPr sz="1600">
              <a:solidFill>
                <a:schemeClr val="lt1"/>
              </a:solidFill>
              <a:latin typeface="Ubuntu"/>
              <a:ea typeface="Ubuntu"/>
              <a:cs typeface="Ubuntu"/>
              <a:sym typeface="Ubuntu"/>
            </a:endParaRPr>
          </a:p>
        </p:txBody>
      </p:sp>
      <p:sp>
        <p:nvSpPr>
          <p:cNvPr id="1667" name="Google Shape;1667;p55"/>
          <p:cNvSpPr/>
          <p:nvPr/>
        </p:nvSpPr>
        <p:spPr>
          <a:xfrm>
            <a:off x="5599700" y="3946819"/>
            <a:ext cx="5044695" cy="360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Ubuntu"/>
                <a:ea typeface="Ubuntu"/>
                <a:cs typeface="Ubuntu"/>
                <a:sym typeface="Ubuntu"/>
              </a:rPr>
              <a:t>Layer 5. Update Entrypoint with “flask” command</a:t>
            </a:r>
            <a:endParaRPr sz="1600">
              <a:solidFill>
                <a:schemeClr val="lt1"/>
              </a:solidFill>
              <a:latin typeface="Ubuntu"/>
              <a:ea typeface="Ubuntu"/>
              <a:cs typeface="Ubuntu"/>
              <a:sym typeface="Ubuntu"/>
            </a:endParaRPr>
          </a:p>
        </p:txBody>
      </p:sp>
      <p:cxnSp>
        <p:nvCxnSpPr>
          <p:cNvPr id="1668" name="Google Shape;1668;p55"/>
          <p:cNvCxnSpPr>
            <a:stCxn id="1669" idx="4"/>
            <a:endCxn id="1670" idx="0"/>
          </p:cNvCxnSpPr>
          <p:nvPr/>
        </p:nvCxnSpPr>
        <p:spPr>
          <a:xfrm>
            <a:off x="5264567" y="2198275"/>
            <a:ext cx="0" cy="341700"/>
          </a:xfrm>
          <a:prstGeom prst="straightConnector1">
            <a:avLst/>
          </a:prstGeom>
          <a:noFill/>
          <a:ln cap="flat" cmpd="sng" w="28575">
            <a:solidFill>
              <a:schemeClr val="accent4"/>
            </a:solidFill>
            <a:prstDash val="solid"/>
            <a:miter lim="800000"/>
            <a:headEnd len="sm" w="sm" type="none"/>
            <a:tailEnd len="sm" w="sm" type="none"/>
          </a:ln>
        </p:spPr>
      </p:cxnSp>
      <p:sp>
        <p:nvSpPr>
          <p:cNvPr id="1669" name="Google Shape;1669;p55"/>
          <p:cNvSpPr/>
          <p:nvPr/>
        </p:nvSpPr>
        <p:spPr>
          <a:xfrm>
            <a:off x="5158097" y="1985336"/>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670" name="Google Shape;1670;p55"/>
          <p:cNvSpPr/>
          <p:nvPr/>
        </p:nvSpPr>
        <p:spPr>
          <a:xfrm>
            <a:off x="5158097" y="2539888"/>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671" name="Google Shape;1671;p55"/>
          <p:cNvSpPr/>
          <p:nvPr/>
        </p:nvSpPr>
        <p:spPr>
          <a:xfrm>
            <a:off x="5158096" y="3030230"/>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672" name="Google Shape;1672;p55"/>
          <p:cNvSpPr/>
          <p:nvPr/>
        </p:nvSpPr>
        <p:spPr>
          <a:xfrm>
            <a:off x="5158096" y="3536735"/>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673" name="Google Shape;1673;p55"/>
          <p:cNvSpPr/>
          <p:nvPr/>
        </p:nvSpPr>
        <p:spPr>
          <a:xfrm>
            <a:off x="5158096" y="3991216"/>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cxnSp>
        <p:nvCxnSpPr>
          <p:cNvPr id="1674" name="Google Shape;1674;p55"/>
          <p:cNvCxnSpPr>
            <a:stCxn id="1670" idx="4"/>
            <a:endCxn id="1671" idx="0"/>
          </p:cNvCxnSpPr>
          <p:nvPr/>
        </p:nvCxnSpPr>
        <p:spPr>
          <a:xfrm>
            <a:off x="5264567" y="2752827"/>
            <a:ext cx="0" cy="277500"/>
          </a:xfrm>
          <a:prstGeom prst="straightConnector1">
            <a:avLst/>
          </a:prstGeom>
          <a:noFill/>
          <a:ln cap="flat" cmpd="sng" w="28575">
            <a:solidFill>
              <a:schemeClr val="accent4"/>
            </a:solidFill>
            <a:prstDash val="solid"/>
            <a:miter lim="800000"/>
            <a:headEnd len="sm" w="sm" type="none"/>
            <a:tailEnd len="sm" w="sm" type="none"/>
          </a:ln>
        </p:spPr>
      </p:cxnSp>
      <p:cxnSp>
        <p:nvCxnSpPr>
          <p:cNvPr id="1675" name="Google Shape;1675;p55"/>
          <p:cNvCxnSpPr>
            <a:stCxn id="1671" idx="4"/>
            <a:endCxn id="1672" idx="0"/>
          </p:cNvCxnSpPr>
          <p:nvPr/>
        </p:nvCxnSpPr>
        <p:spPr>
          <a:xfrm>
            <a:off x="5264566" y="3243169"/>
            <a:ext cx="0" cy="293700"/>
          </a:xfrm>
          <a:prstGeom prst="straightConnector1">
            <a:avLst/>
          </a:prstGeom>
          <a:noFill/>
          <a:ln cap="flat" cmpd="sng" w="28575">
            <a:solidFill>
              <a:schemeClr val="accent4"/>
            </a:solidFill>
            <a:prstDash val="solid"/>
            <a:miter lim="800000"/>
            <a:headEnd len="sm" w="sm" type="none"/>
            <a:tailEnd len="sm" w="sm" type="none"/>
          </a:ln>
        </p:spPr>
      </p:cxnSp>
      <p:cxnSp>
        <p:nvCxnSpPr>
          <p:cNvPr id="1676" name="Google Shape;1676;p55"/>
          <p:cNvCxnSpPr>
            <a:stCxn id="1672" idx="4"/>
            <a:endCxn id="1673" idx="0"/>
          </p:cNvCxnSpPr>
          <p:nvPr/>
        </p:nvCxnSpPr>
        <p:spPr>
          <a:xfrm>
            <a:off x="5264566" y="3749674"/>
            <a:ext cx="0" cy="241500"/>
          </a:xfrm>
          <a:prstGeom prst="straightConnector1">
            <a:avLst/>
          </a:prstGeom>
          <a:noFill/>
          <a:ln cap="flat" cmpd="sng" w="28575">
            <a:solidFill>
              <a:schemeClr val="accent4"/>
            </a:solidFill>
            <a:prstDash val="solid"/>
            <a:miter lim="800000"/>
            <a:headEnd len="sm" w="sm" type="none"/>
            <a:tailEnd len="sm" w="sm" type="none"/>
          </a:ln>
        </p:spPr>
      </p:cxnSp>
      <p:sp>
        <p:nvSpPr>
          <p:cNvPr id="1677" name="Google Shape;1677;p55"/>
          <p:cNvSpPr/>
          <p:nvPr/>
        </p:nvSpPr>
        <p:spPr>
          <a:xfrm>
            <a:off x="10775064" y="1979475"/>
            <a:ext cx="759417" cy="36000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120 MB</a:t>
            </a:r>
            <a:endParaRPr sz="1200">
              <a:solidFill>
                <a:schemeClr val="lt1"/>
              </a:solidFill>
              <a:latin typeface="Ubuntu"/>
              <a:ea typeface="Ubuntu"/>
              <a:cs typeface="Ubuntu"/>
              <a:sym typeface="Ubuntu"/>
            </a:endParaRPr>
          </a:p>
        </p:txBody>
      </p:sp>
      <p:sp>
        <p:nvSpPr>
          <p:cNvPr id="1678" name="Google Shape;1678;p55"/>
          <p:cNvSpPr/>
          <p:nvPr/>
        </p:nvSpPr>
        <p:spPr>
          <a:xfrm>
            <a:off x="10791617" y="2461640"/>
            <a:ext cx="759417" cy="36000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306 MB</a:t>
            </a:r>
            <a:endParaRPr sz="1200">
              <a:solidFill>
                <a:schemeClr val="lt1"/>
              </a:solidFill>
              <a:latin typeface="Ubuntu"/>
              <a:ea typeface="Ubuntu"/>
              <a:cs typeface="Ubuntu"/>
              <a:sym typeface="Ubuntu"/>
            </a:endParaRPr>
          </a:p>
        </p:txBody>
      </p:sp>
      <p:sp>
        <p:nvSpPr>
          <p:cNvPr id="1679" name="Google Shape;1679;p55"/>
          <p:cNvSpPr/>
          <p:nvPr/>
        </p:nvSpPr>
        <p:spPr>
          <a:xfrm>
            <a:off x="10775065" y="2956700"/>
            <a:ext cx="759417" cy="36000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6.3 MB</a:t>
            </a:r>
            <a:endParaRPr sz="1200">
              <a:solidFill>
                <a:schemeClr val="lt1"/>
              </a:solidFill>
              <a:latin typeface="Ubuntu"/>
              <a:ea typeface="Ubuntu"/>
              <a:cs typeface="Ubuntu"/>
              <a:sym typeface="Ubuntu"/>
            </a:endParaRPr>
          </a:p>
        </p:txBody>
      </p:sp>
      <p:sp>
        <p:nvSpPr>
          <p:cNvPr id="1680" name="Google Shape;1680;p55"/>
          <p:cNvSpPr/>
          <p:nvPr/>
        </p:nvSpPr>
        <p:spPr>
          <a:xfrm>
            <a:off x="10791615" y="3451760"/>
            <a:ext cx="759417" cy="36000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229 B</a:t>
            </a:r>
            <a:endParaRPr sz="1200">
              <a:solidFill>
                <a:schemeClr val="lt1"/>
              </a:solidFill>
              <a:latin typeface="Ubuntu"/>
              <a:ea typeface="Ubuntu"/>
              <a:cs typeface="Ubuntu"/>
              <a:sym typeface="Ubuntu"/>
            </a:endParaRPr>
          </a:p>
        </p:txBody>
      </p:sp>
      <p:sp>
        <p:nvSpPr>
          <p:cNvPr id="1681" name="Google Shape;1681;p55"/>
          <p:cNvSpPr/>
          <p:nvPr/>
        </p:nvSpPr>
        <p:spPr>
          <a:xfrm>
            <a:off x="10791615" y="3946819"/>
            <a:ext cx="759417" cy="36000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Ubuntu"/>
                <a:ea typeface="Ubuntu"/>
                <a:cs typeface="Ubuntu"/>
                <a:sym typeface="Ubuntu"/>
              </a:rPr>
              <a:t>0 B</a:t>
            </a:r>
            <a:endParaRPr sz="1200">
              <a:solidFill>
                <a:schemeClr val="lt1"/>
              </a:solidFill>
              <a:latin typeface="Ubuntu"/>
              <a:ea typeface="Ubuntu"/>
              <a:cs typeface="Ubuntu"/>
              <a:sym typeface="Ubuntu"/>
            </a:endParaRPr>
          </a:p>
        </p:txBody>
      </p:sp>
      <p:pic>
        <p:nvPicPr>
          <p:cNvPr id="1682" name="Google Shape;1682;p55"/>
          <p:cNvPicPr preferRelativeResize="0"/>
          <p:nvPr/>
        </p:nvPicPr>
        <p:blipFill rotWithShape="1">
          <a:blip r:embed="rId3">
            <a:alphaModFix/>
          </a:blip>
          <a:srcRect b="0" l="0" r="0" t="0"/>
          <a:stretch/>
        </p:blipFill>
        <p:spPr>
          <a:xfrm>
            <a:off x="959711" y="4506142"/>
            <a:ext cx="10272577" cy="1930511"/>
          </a:xfrm>
          <a:prstGeom prst="roundRect">
            <a:avLst>
              <a:gd fmla="val 5146" name="adj"/>
            </a:avLst>
          </a:prstGeom>
          <a:noFill/>
          <a:ln>
            <a:noFill/>
          </a:ln>
        </p:spPr>
      </p:pic>
      <p:sp>
        <p:nvSpPr>
          <p:cNvPr id="1683" name="Google Shape;1683;p55"/>
          <p:cNvSpPr/>
          <p:nvPr/>
        </p:nvSpPr>
        <p:spPr>
          <a:xfrm>
            <a:off x="8644059" y="6216435"/>
            <a:ext cx="641667" cy="216000"/>
          </a:xfrm>
          <a:prstGeom prst="roundRect">
            <a:avLst>
              <a:gd fmla="val 16667" name="adj"/>
            </a:avLst>
          </a:prstGeom>
          <a:noFill/>
          <a:ln cap="flat" cmpd="sng" w="12700">
            <a:solidFill>
              <a:srgbClr val="0DB5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Ubuntu"/>
              <a:ea typeface="Ubuntu"/>
              <a:cs typeface="Ubuntu"/>
              <a:sym typeface="Ubuntu"/>
            </a:endParaRPr>
          </a:p>
        </p:txBody>
      </p:sp>
      <p:sp>
        <p:nvSpPr>
          <p:cNvPr id="1684" name="Google Shape;1684;p55"/>
          <p:cNvSpPr/>
          <p:nvPr/>
        </p:nvSpPr>
        <p:spPr>
          <a:xfrm>
            <a:off x="8670407" y="5109035"/>
            <a:ext cx="641666" cy="216000"/>
          </a:xfrm>
          <a:prstGeom prst="roundRect">
            <a:avLst>
              <a:gd fmla="val 16667" name="adj"/>
            </a:avLst>
          </a:prstGeom>
          <a:noFill/>
          <a:ln cap="flat" cmpd="sng" w="12700">
            <a:solidFill>
              <a:srgbClr val="0DB5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gtEl>
                                        <p:attrNameLst>
                                          <p:attrName>style.visibility</p:attrName>
                                        </p:attrNameLst>
                                      </p:cBhvr>
                                      <p:to>
                                        <p:strVal val="visible"/>
                                      </p:to>
                                    </p:set>
                                    <p:animEffect filter="fade" transition="in">
                                      <p:cBhvr>
                                        <p:cTn dur="500"/>
                                        <p:tgtEl>
                                          <p:spTgt spid="1658"/>
                                        </p:tgtEl>
                                      </p:cBhvr>
                                    </p:animEffect>
                                  </p:childTnLst>
                                </p:cTn>
                              </p:par>
                              <p:par>
                                <p:cTn fill="hold" nodeType="withEffect" presetClass="entr" presetID="1" presetSubtype="0">
                                  <p:stCondLst>
                                    <p:cond delay="0"/>
                                  </p:stCondLst>
                                  <p:childTnLst>
                                    <p:set>
                                      <p:cBhvr>
                                        <p:cTn dur="1" fill="hold">
                                          <p:stCondLst>
                                            <p:cond delay="0"/>
                                          </p:stCondLst>
                                        </p:cTn>
                                        <p:tgtEl>
                                          <p:spTgt spid="1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gtEl>
                                        <p:attrNameLst>
                                          <p:attrName>style.visibility</p:attrName>
                                        </p:attrNameLst>
                                      </p:cBhvr>
                                      <p:to>
                                        <p:strVal val="visible"/>
                                      </p:to>
                                    </p:set>
                                    <p:animEffect filter="fade" transition="in">
                                      <p:cBhvr>
                                        <p:cTn dur="500"/>
                                        <p:tgtEl>
                                          <p:spTgt spid="1657"/>
                                        </p:tgtEl>
                                      </p:cBhvr>
                                    </p:animEffect>
                                  </p:childTnLst>
                                </p:cTn>
                              </p:par>
                              <p:par>
                                <p:cTn fill="hold" nodeType="withEffect" presetClass="entr" presetID="1" presetSubtype="0">
                                  <p:stCondLst>
                                    <p:cond delay="0"/>
                                  </p:stCondLst>
                                  <p:childTnLst>
                                    <p:set>
                                      <p:cBhvr>
                                        <p:cTn dur="1" fill="hold">
                                          <p:stCondLst>
                                            <p:cond delay="0"/>
                                          </p:stCondLst>
                                        </p:cTn>
                                        <p:tgtEl>
                                          <p:spTgt spid="1662"/>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69"/>
                                        </p:tgtEl>
                                        <p:attrNameLst>
                                          <p:attrName>style.visibility</p:attrName>
                                        </p:attrNameLst>
                                      </p:cBhvr>
                                      <p:to>
                                        <p:strVal val="visible"/>
                                      </p:to>
                                    </p:set>
                                    <p:animEffect filter="fade" transition="in">
                                      <p:cBhvr>
                                        <p:cTn dur="100"/>
                                        <p:tgtEl>
                                          <p:spTgt spid="1669"/>
                                        </p:tgtEl>
                                      </p:cBhvr>
                                    </p:animEffect>
                                  </p:childTnLst>
                                </p:cTn>
                              </p:par>
                              <p:par>
                                <p:cTn fill="hold" nodeType="withEffect" presetClass="entr" presetID="10" presetSubtype="0">
                                  <p:stCondLst>
                                    <p:cond delay="0"/>
                                  </p:stCondLst>
                                  <p:childTnLst>
                                    <p:set>
                                      <p:cBhvr>
                                        <p:cTn dur="1" fill="hold">
                                          <p:stCondLst>
                                            <p:cond delay="0"/>
                                          </p:stCondLst>
                                        </p:cTn>
                                        <p:tgtEl>
                                          <p:spTgt spid="1656"/>
                                        </p:tgtEl>
                                        <p:attrNameLst>
                                          <p:attrName>style.visibility</p:attrName>
                                        </p:attrNameLst>
                                      </p:cBhvr>
                                      <p:to>
                                        <p:strVal val="visible"/>
                                      </p:to>
                                    </p:set>
                                    <p:animEffect filter="fade" transition="in">
                                      <p:cBhvr>
                                        <p:cTn dur="500"/>
                                        <p:tgtEl>
                                          <p:spTgt spid="1656"/>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663"/>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100"/>
                                        <p:tgtEl>
                                          <p:spTgt spid="1670"/>
                                        </p:tgtEl>
                                      </p:cBhvr>
                                    </p:animEffect>
                                  </p:childTnLst>
                                </p:cTn>
                              </p:par>
                              <p:par>
                                <p:cTn fill="hold" nodeType="withEffect" presetClass="entr" presetID="10" presetSubtype="0">
                                  <p:stCondLst>
                                    <p:cond delay="0"/>
                                  </p:stCondLst>
                                  <p:childTnLst>
                                    <p:set>
                                      <p:cBhvr>
                                        <p:cTn dur="1" fill="hold">
                                          <p:stCondLst>
                                            <p:cond delay="0"/>
                                          </p:stCondLst>
                                        </p:cTn>
                                        <p:tgtEl>
                                          <p:spTgt spid="1668"/>
                                        </p:tgtEl>
                                        <p:attrNameLst>
                                          <p:attrName>style.visibility</p:attrName>
                                        </p:attrNameLst>
                                      </p:cBhvr>
                                      <p:to>
                                        <p:strVal val="visible"/>
                                      </p:to>
                                    </p:set>
                                    <p:animEffect filter="fade" transition="in">
                                      <p:cBhvr>
                                        <p:cTn dur="500"/>
                                        <p:tgtEl>
                                          <p:spTgt spid="166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64"/>
                                        </p:tgtEl>
                                        <p:attrNameLst>
                                          <p:attrName>style.visibility</p:attrName>
                                        </p:attrNameLst>
                                      </p:cBhvr>
                                      <p:to>
                                        <p:strVal val="visible"/>
                                      </p:to>
                                    </p:set>
                                    <p:animEffect filter="fade" transition="in">
                                      <p:cBhvr>
                                        <p:cTn dur="500"/>
                                        <p:tgtEl>
                                          <p:spTgt spid="16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100"/>
                                        <p:tgtEl>
                                          <p:spTgt spid="1671"/>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1674"/>
                                        </p:tgtEl>
                                        <p:attrNameLst>
                                          <p:attrName>style.visibility</p:attrName>
                                        </p:attrNameLst>
                                      </p:cBhvr>
                                      <p:to>
                                        <p:strVal val="visible"/>
                                      </p:to>
                                    </p:set>
                                    <p:animEffect filter="fade" transition="in">
                                      <p:cBhvr>
                                        <p:cTn dur="500"/>
                                        <p:tgtEl>
                                          <p:spTgt spid="1674"/>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500"/>
                                        <p:tgtEl>
                                          <p:spTgt spid="1665"/>
                                        </p:tgtEl>
                                      </p:cBhvr>
                                    </p:animEffec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1672"/>
                                        </p:tgtEl>
                                        <p:attrNameLst>
                                          <p:attrName>style.visibility</p:attrName>
                                        </p:attrNameLst>
                                      </p:cBhvr>
                                      <p:to>
                                        <p:strVal val="visible"/>
                                      </p:to>
                                    </p:set>
                                    <p:animEffect filter="fade" transition="in">
                                      <p:cBhvr>
                                        <p:cTn dur="100"/>
                                        <p:tgtEl>
                                          <p:spTgt spid="1672"/>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1675"/>
                                        </p:tgtEl>
                                        <p:attrNameLst>
                                          <p:attrName>style.visibility</p:attrName>
                                        </p:attrNameLst>
                                      </p:cBhvr>
                                      <p:to>
                                        <p:strVal val="visible"/>
                                      </p:to>
                                    </p:set>
                                    <p:animEffect filter="fade" transition="in">
                                      <p:cBhvr>
                                        <p:cTn dur="500"/>
                                        <p:tgtEl>
                                          <p:spTgt spid="1675"/>
                                        </p:tgtEl>
                                      </p:cBhvr>
                                    </p:animEffect>
                                  </p:childTnLst>
                                </p:cTn>
                              </p:par>
                            </p:childTnLst>
                          </p:cTn>
                        </p:par>
                        <p:par>
                          <p:cTn fill="hold">
                            <p:stCondLst>
                              <p:cond delay="3700"/>
                            </p:stCondLst>
                            <p:childTnLst>
                              <p:par>
                                <p:cTn fill="hold" nodeType="afterEffect" presetClass="entr" presetID="10" presetSubtype="0">
                                  <p:stCondLst>
                                    <p:cond delay="0"/>
                                  </p:stCondLst>
                                  <p:childTnLst>
                                    <p:set>
                                      <p:cBhvr>
                                        <p:cTn dur="1" fill="hold">
                                          <p:stCondLst>
                                            <p:cond delay="0"/>
                                          </p:stCondLst>
                                        </p:cTn>
                                        <p:tgtEl>
                                          <p:spTgt spid="1666"/>
                                        </p:tgtEl>
                                        <p:attrNameLst>
                                          <p:attrName>style.visibility</p:attrName>
                                        </p:attrNameLst>
                                      </p:cBhvr>
                                      <p:to>
                                        <p:strVal val="visible"/>
                                      </p:to>
                                    </p:set>
                                    <p:animEffect filter="fade" transition="in">
                                      <p:cBhvr>
                                        <p:cTn dur="500"/>
                                        <p:tgtEl>
                                          <p:spTgt spid="1666"/>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1673"/>
                                        </p:tgtEl>
                                        <p:attrNameLst>
                                          <p:attrName>style.visibility</p:attrName>
                                        </p:attrNameLst>
                                      </p:cBhvr>
                                      <p:to>
                                        <p:strVal val="visible"/>
                                      </p:to>
                                    </p:set>
                                    <p:animEffect filter="fade" transition="in">
                                      <p:cBhvr>
                                        <p:cTn dur="100"/>
                                        <p:tgtEl>
                                          <p:spTgt spid="1673"/>
                                        </p:tgtEl>
                                      </p:cBhvr>
                                    </p:animEffect>
                                  </p:childTnLst>
                                </p:cTn>
                              </p:par>
                            </p:childTnLst>
                          </p:cTn>
                        </p:par>
                        <p:par>
                          <p:cTn fill="hold">
                            <p:stCondLst>
                              <p:cond delay="4300"/>
                            </p:stCondLst>
                            <p:childTnLst>
                              <p:par>
                                <p:cTn fill="hold" nodeType="after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500"/>
                                        <p:tgtEl>
                                          <p:spTgt spid="1676"/>
                                        </p:tgtEl>
                                      </p:cBhvr>
                                    </p:animEffect>
                                  </p:childTnLst>
                                </p:cTn>
                              </p:par>
                            </p:childTnLst>
                          </p:cTn>
                        </p:par>
                        <p:par>
                          <p:cTn fill="hold">
                            <p:stCondLst>
                              <p:cond delay="4800"/>
                            </p:stCondLst>
                            <p:childTnLst>
                              <p:par>
                                <p:cTn fill="hold" nodeType="afterEffect" presetClass="entr" presetID="10" presetSubtype="0">
                                  <p:stCondLst>
                                    <p:cond delay="0"/>
                                  </p:stCondLst>
                                  <p:childTnLst>
                                    <p:set>
                                      <p:cBhvr>
                                        <p:cTn dur="1" fill="hold">
                                          <p:stCondLst>
                                            <p:cond delay="0"/>
                                          </p:stCondLst>
                                        </p:cTn>
                                        <p:tgtEl>
                                          <p:spTgt spid="1667"/>
                                        </p:tgtEl>
                                        <p:attrNameLst>
                                          <p:attrName>style.visibility</p:attrName>
                                        </p:attrNameLst>
                                      </p:cBhvr>
                                      <p:to>
                                        <p:strVal val="visible"/>
                                      </p:to>
                                    </p:set>
                                    <p:animEffect filter="fade" transition="in">
                                      <p:cBhvr>
                                        <p:cTn dur="500"/>
                                        <p:tgtEl>
                                          <p:spTgt spid="1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7"/>
                                        </p:tgtEl>
                                        <p:attrNameLst>
                                          <p:attrName>style.visibility</p:attrName>
                                        </p:attrNameLst>
                                      </p:cBhvr>
                                      <p:to>
                                        <p:strVal val="visible"/>
                                      </p:to>
                                    </p:set>
                                    <p:animEffect filter="fade" transition="in">
                                      <p:cBhvr>
                                        <p:cTn dur="500"/>
                                        <p:tgtEl>
                                          <p:spTgt spid="16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500"/>
                                        <p:tgtEl>
                                          <p:spTgt spid="16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79"/>
                                        </p:tgtEl>
                                        <p:attrNameLst>
                                          <p:attrName>style.visibility</p:attrName>
                                        </p:attrNameLst>
                                      </p:cBhvr>
                                      <p:to>
                                        <p:strVal val="visible"/>
                                      </p:to>
                                    </p:set>
                                    <p:animEffect filter="fade" transition="in">
                                      <p:cBhvr>
                                        <p:cTn dur="500"/>
                                        <p:tgtEl>
                                          <p:spTgt spid="167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80"/>
                                        </p:tgtEl>
                                        <p:attrNameLst>
                                          <p:attrName>style.visibility</p:attrName>
                                        </p:attrNameLst>
                                      </p:cBhvr>
                                      <p:to>
                                        <p:strVal val="visible"/>
                                      </p:to>
                                    </p:set>
                                    <p:animEffect filter="fade" transition="in">
                                      <p:cBhvr>
                                        <p:cTn dur="500"/>
                                        <p:tgtEl>
                                          <p:spTgt spid="168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500"/>
                                        <p:tgtEl>
                                          <p:spTgt spid="1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500"/>
                                        <p:tgtEl>
                                          <p:spTgt spid="16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83"/>
                                        </p:tgtEl>
                                        <p:attrNameLst>
                                          <p:attrName>style.visibility</p:attrName>
                                        </p:attrNameLst>
                                      </p:cBhvr>
                                      <p:to>
                                        <p:strVal val="visible"/>
                                      </p:to>
                                    </p:set>
                                    <p:animEffect filter="fade" transition="in">
                                      <p:cBhvr>
                                        <p:cTn dur="500"/>
                                        <p:tgtEl>
                                          <p:spTgt spid="16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500"/>
                                        <p:tgtEl>
                                          <p:spTgt spid="1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56"/>
          <p:cNvSpPr/>
          <p:nvPr/>
        </p:nvSpPr>
        <p:spPr>
          <a:xfrm>
            <a:off x="2196409" y="1347225"/>
            <a:ext cx="7822234" cy="4656010"/>
          </a:xfrm>
          <a:prstGeom prst="roundRect">
            <a:avLst>
              <a:gd fmla="val 3611"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691" name="Google Shape;1691;p56"/>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t>Docker build output</a:t>
            </a:r>
            <a:endParaRPr/>
          </a:p>
        </p:txBody>
      </p:sp>
      <p:pic>
        <p:nvPicPr>
          <p:cNvPr id="1692" name="Google Shape;1692;p56"/>
          <p:cNvPicPr preferRelativeResize="0"/>
          <p:nvPr/>
        </p:nvPicPr>
        <p:blipFill rotWithShape="1">
          <a:blip r:embed="rId3">
            <a:alphaModFix/>
          </a:blip>
          <a:srcRect b="0" l="0" r="0" t="0"/>
          <a:stretch/>
        </p:blipFill>
        <p:spPr>
          <a:xfrm>
            <a:off x="2364783" y="1584475"/>
            <a:ext cx="7462434" cy="1881038"/>
          </a:xfrm>
          <a:prstGeom prst="rect">
            <a:avLst/>
          </a:prstGeom>
          <a:noFill/>
          <a:ln>
            <a:noFill/>
          </a:ln>
        </p:spPr>
      </p:pic>
      <p:pic>
        <p:nvPicPr>
          <p:cNvPr id="1693" name="Google Shape;1693;p56"/>
          <p:cNvPicPr preferRelativeResize="0"/>
          <p:nvPr/>
        </p:nvPicPr>
        <p:blipFill rotWithShape="1">
          <a:blip r:embed="rId4">
            <a:alphaModFix/>
          </a:blip>
          <a:srcRect b="0" l="-1" r="0" t="0"/>
          <a:stretch/>
        </p:blipFill>
        <p:spPr>
          <a:xfrm>
            <a:off x="2366079" y="3465513"/>
            <a:ext cx="7461138" cy="967148"/>
          </a:xfrm>
          <a:prstGeom prst="roundRect">
            <a:avLst>
              <a:gd fmla="val 9313" name="adj"/>
            </a:avLst>
          </a:prstGeom>
          <a:noFill/>
          <a:ln cap="flat" cmpd="sng" w="9525">
            <a:solidFill>
              <a:srgbClr val="E6644B"/>
            </a:solidFill>
            <a:prstDash val="solid"/>
            <a:round/>
            <a:headEnd len="sm" w="sm" type="none"/>
            <a:tailEnd len="sm" w="sm" type="none"/>
          </a:ln>
        </p:spPr>
      </p:pic>
      <p:pic>
        <p:nvPicPr>
          <p:cNvPr id="1694" name="Google Shape;1694;p56"/>
          <p:cNvPicPr preferRelativeResize="0"/>
          <p:nvPr/>
        </p:nvPicPr>
        <p:blipFill rotWithShape="1">
          <a:blip r:embed="rId5">
            <a:alphaModFix/>
          </a:blip>
          <a:srcRect b="0" l="0" r="0" t="0"/>
          <a:stretch/>
        </p:blipFill>
        <p:spPr>
          <a:xfrm>
            <a:off x="2366076" y="4432661"/>
            <a:ext cx="7462434" cy="1415742"/>
          </a:xfrm>
          <a:prstGeom prst="roundRect">
            <a:avLst>
              <a:gd fmla="val 3545" name="adj"/>
            </a:avLst>
          </a:prstGeom>
          <a:noFill/>
          <a:ln cap="flat" cmpd="sng" w="9525">
            <a:solidFill>
              <a:srgbClr val="E6644B"/>
            </a:solidFill>
            <a:prstDash val="solid"/>
            <a:round/>
            <a:headEnd len="sm" w="sm" type="none"/>
            <a:tailEnd len="sm" w="sm" type="none"/>
          </a:ln>
        </p:spPr>
      </p:pic>
      <p:sp>
        <p:nvSpPr>
          <p:cNvPr id="1695" name="Google Shape;1695;p56"/>
          <p:cNvSpPr/>
          <p:nvPr/>
        </p:nvSpPr>
        <p:spPr>
          <a:xfrm>
            <a:off x="2366075" y="1895663"/>
            <a:ext cx="7461142" cy="301541"/>
          </a:xfrm>
          <a:prstGeom prst="roundRect">
            <a:avLst>
              <a:gd fmla="val 16667" name="adj"/>
            </a:avLst>
          </a:prstGeom>
          <a:noFill/>
          <a:ln cap="flat" cmpd="sng" w="12700">
            <a:solidFill>
              <a:srgbClr val="E664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C000"/>
              </a:solidFill>
              <a:latin typeface="Ubuntu"/>
              <a:ea typeface="Ubuntu"/>
              <a:cs typeface="Ubuntu"/>
              <a:sym typeface="Ubuntu"/>
            </a:endParaRPr>
          </a:p>
        </p:txBody>
      </p:sp>
      <p:sp>
        <p:nvSpPr>
          <p:cNvPr id="1696" name="Google Shape;1696;p56"/>
          <p:cNvSpPr/>
          <p:nvPr/>
        </p:nvSpPr>
        <p:spPr>
          <a:xfrm>
            <a:off x="2366075" y="2197204"/>
            <a:ext cx="7461142" cy="1268309"/>
          </a:xfrm>
          <a:prstGeom prst="roundRect">
            <a:avLst>
              <a:gd fmla="val 5509" name="adj"/>
            </a:avLst>
          </a:prstGeom>
          <a:noFill/>
          <a:ln cap="flat" cmpd="sng" w="12700">
            <a:solidFill>
              <a:srgbClr val="E664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C000"/>
              </a:solidFill>
              <a:latin typeface="Ubuntu"/>
              <a:ea typeface="Ubuntu"/>
              <a:cs typeface="Ubuntu"/>
              <a:sym typeface="Ubuntu"/>
            </a:endParaRPr>
          </a:p>
        </p:txBody>
      </p:sp>
      <p:sp>
        <p:nvSpPr>
          <p:cNvPr id="1697" name="Google Shape;1697;p56"/>
          <p:cNvSpPr/>
          <p:nvPr/>
        </p:nvSpPr>
        <p:spPr>
          <a:xfrm>
            <a:off x="2366075" y="3465513"/>
            <a:ext cx="7461142" cy="1129451"/>
          </a:xfrm>
          <a:prstGeom prst="roundRect">
            <a:avLst>
              <a:gd fmla="val 5101" name="adj"/>
            </a:avLst>
          </a:prstGeom>
          <a:noFill/>
          <a:ln cap="flat" cmpd="sng" w="12700">
            <a:solidFill>
              <a:srgbClr val="E664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C000"/>
              </a:solidFill>
              <a:latin typeface="Ubuntu"/>
              <a:ea typeface="Ubuntu"/>
              <a:cs typeface="Ubuntu"/>
              <a:sym typeface="Ubuntu"/>
            </a:endParaRPr>
          </a:p>
        </p:txBody>
      </p:sp>
      <p:sp>
        <p:nvSpPr>
          <p:cNvPr id="1698" name="Google Shape;1698;p56"/>
          <p:cNvSpPr/>
          <p:nvPr/>
        </p:nvSpPr>
        <p:spPr>
          <a:xfrm>
            <a:off x="2366075" y="4594964"/>
            <a:ext cx="7461142" cy="485987"/>
          </a:xfrm>
          <a:prstGeom prst="roundRect">
            <a:avLst>
              <a:gd fmla="val 16667" name="adj"/>
            </a:avLst>
          </a:prstGeom>
          <a:noFill/>
          <a:ln cap="flat" cmpd="sng" w="12700">
            <a:solidFill>
              <a:srgbClr val="E664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C000"/>
              </a:solidFill>
              <a:latin typeface="Ubuntu"/>
              <a:ea typeface="Ubuntu"/>
              <a:cs typeface="Ubuntu"/>
              <a:sym typeface="Ubuntu"/>
            </a:endParaRPr>
          </a:p>
        </p:txBody>
      </p:sp>
      <p:sp>
        <p:nvSpPr>
          <p:cNvPr id="1699" name="Google Shape;1699;p56"/>
          <p:cNvSpPr/>
          <p:nvPr/>
        </p:nvSpPr>
        <p:spPr>
          <a:xfrm>
            <a:off x="2366075" y="5080951"/>
            <a:ext cx="7461142" cy="746761"/>
          </a:xfrm>
          <a:prstGeom prst="roundRect">
            <a:avLst>
              <a:gd fmla="val 4422" name="adj"/>
            </a:avLst>
          </a:prstGeom>
          <a:noFill/>
          <a:ln cap="flat" cmpd="sng" w="12700">
            <a:solidFill>
              <a:srgbClr val="E664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C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5"/>
                                        </p:tgtEl>
                                        <p:attrNameLst>
                                          <p:attrName>style.visibility</p:attrName>
                                        </p:attrNameLst>
                                      </p:cBhvr>
                                      <p:to>
                                        <p:strVal val="visible"/>
                                      </p:to>
                                    </p:set>
                                    <p:animEffect filter="fade" transition="in">
                                      <p:cBhvr>
                                        <p:cTn dur="500"/>
                                        <p:tgtEl>
                                          <p:spTgt spid="1695"/>
                                        </p:tgtEl>
                                      </p:cBhvr>
                                    </p:animEffect>
                                  </p:childTnLst>
                                </p:cTn>
                              </p:par>
                            </p:childTnLst>
                          </p:cTn>
                        </p:par>
                        <p:par>
                          <p:cTn fill="hold">
                            <p:stCondLst>
                              <p:cond delay="500"/>
                            </p:stCondLst>
                            <p:childTnLst>
                              <p:par>
                                <p:cTn fill="hold" nodeType="afterEffect" presetClass="exit" presetID="10" presetSubtype="0">
                                  <p:stCondLst>
                                    <p:cond delay="500"/>
                                  </p:stCondLst>
                                  <p:childTnLst>
                                    <p:animEffect filter="fade" transition="out">
                                      <p:cBhvr>
                                        <p:cTn dur="500"/>
                                        <p:tgtEl>
                                          <p:spTgt spid="1695"/>
                                        </p:tgtEl>
                                      </p:cBhvr>
                                    </p:animEffect>
                                    <p:set>
                                      <p:cBhvr>
                                        <p:cTn dur="1" fill="hold">
                                          <p:stCondLst>
                                            <p:cond delay="500"/>
                                          </p:stCondLst>
                                        </p:cTn>
                                        <p:tgtEl>
                                          <p:spTgt spid="16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97"/>
                                        </p:tgtEl>
                                        <p:attrNameLst>
                                          <p:attrName>style.visibility</p:attrName>
                                        </p:attrNameLst>
                                      </p:cBhvr>
                                      <p:to>
                                        <p:strVal val="visible"/>
                                      </p:to>
                                    </p:set>
                                    <p:animEffect filter="fade" transition="in">
                                      <p:cBhvr>
                                        <p:cTn dur="500"/>
                                        <p:tgtEl>
                                          <p:spTgt spid="1697"/>
                                        </p:tgtEl>
                                      </p:cBhvr>
                                    </p:animEffect>
                                  </p:childTnLst>
                                </p:cTn>
                              </p:par>
                            </p:childTnLst>
                          </p:cTn>
                        </p:par>
                        <p:par>
                          <p:cTn fill="hold">
                            <p:stCondLst>
                              <p:cond delay="1000"/>
                            </p:stCondLst>
                            <p:childTnLst>
                              <p:par>
                                <p:cTn fill="hold" nodeType="afterEffect" presetClass="exit" presetID="10" presetSubtype="0">
                                  <p:stCondLst>
                                    <p:cond delay="500"/>
                                  </p:stCondLst>
                                  <p:childTnLst>
                                    <p:animEffect filter="fade" transition="out">
                                      <p:cBhvr>
                                        <p:cTn dur="500"/>
                                        <p:tgtEl>
                                          <p:spTgt spid="1697"/>
                                        </p:tgtEl>
                                      </p:cBhvr>
                                    </p:animEffect>
                                    <p:set>
                                      <p:cBhvr>
                                        <p:cTn dur="1" fill="hold">
                                          <p:stCondLst>
                                            <p:cond delay="500"/>
                                          </p:stCondLst>
                                        </p:cTn>
                                        <p:tgtEl>
                                          <p:spTgt spid="16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500"/>
                                        <p:tgtEl>
                                          <p:spTgt spid="1698"/>
                                        </p:tgtEl>
                                      </p:cBhvr>
                                    </p:animEffect>
                                  </p:childTnLst>
                                </p:cTn>
                              </p:par>
                            </p:childTnLst>
                          </p:cTn>
                        </p:par>
                        <p:par>
                          <p:cTn fill="hold">
                            <p:stCondLst>
                              <p:cond delay="1500"/>
                            </p:stCondLst>
                            <p:childTnLst>
                              <p:par>
                                <p:cTn fill="hold" nodeType="afterEffect" presetClass="exit" presetID="10" presetSubtype="0">
                                  <p:stCondLst>
                                    <p:cond delay="500"/>
                                  </p:stCondLst>
                                  <p:childTnLst>
                                    <p:animEffect filter="fade" transition="out">
                                      <p:cBhvr>
                                        <p:cTn dur="500"/>
                                        <p:tgtEl>
                                          <p:spTgt spid="1698"/>
                                        </p:tgtEl>
                                      </p:cBhvr>
                                    </p:animEffect>
                                    <p:set>
                                      <p:cBhvr>
                                        <p:cTn dur="1" fill="hold">
                                          <p:stCondLst>
                                            <p:cond delay="500"/>
                                          </p:stCondLst>
                                        </p:cTn>
                                        <p:tgtEl>
                                          <p:spTgt spid="169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99"/>
                                        </p:tgtEl>
                                        <p:attrNameLst>
                                          <p:attrName>style.visibility</p:attrName>
                                        </p:attrNameLst>
                                      </p:cBhvr>
                                      <p:to>
                                        <p:strVal val="visible"/>
                                      </p:to>
                                    </p:set>
                                    <p:animEffect filter="fade" transition="in">
                                      <p:cBhvr>
                                        <p:cTn dur="500"/>
                                        <p:tgtEl>
                                          <p:spTgt spid="1699"/>
                                        </p:tgtEl>
                                      </p:cBhvr>
                                    </p:animEffect>
                                  </p:childTnLst>
                                </p:cTn>
                              </p:par>
                            </p:childTnLst>
                          </p:cTn>
                        </p:par>
                        <p:par>
                          <p:cTn fill="hold">
                            <p:stCondLst>
                              <p:cond delay="2000"/>
                            </p:stCondLst>
                            <p:childTnLst>
                              <p:par>
                                <p:cTn fill="hold" nodeType="afterEffect" presetClass="exit" presetID="10" presetSubtype="0">
                                  <p:stCondLst>
                                    <p:cond delay="500"/>
                                  </p:stCondLst>
                                  <p:childTnLst>
                                    <p:animEffect filter="fade" transition="out">
                                      <p:cBhvr>
                                        <p:cTn dur="500"/>
                                        <p:tgtEl>
                                          <p:spTgt spid="1699"/>
                                        </p:tgtEl>
                                      </p:cBhvr>
                                    </p:animEffect>
                                    <p:set>
                                      <p:cBhvr>
                                        <p:cTn dur="1" fill="hold">
                                          <p:stCondLst>
                                            <p:cond delay="500"/>
                                          </p:stCondLst>
                                        </p:cTn>
                                        <p:tgtEl>
                                          <p:spTgt spid="16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57"/>
          <p:cNvSpPr/>
          <p:nvPr/>
        </p:nvSpPr>
        <p:spPr>
          <a:xfrm>
            <a:off x="5945449" y="1578718"/>
            <a:ext cx="5994001" cy="3923657"/>
          </a:xfrm>
          <a:prstGeom prst="roundRect">
            <a:avLst>
              <a:gd fmla="val 3611"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706" name="Google Shape;1706;p57"/>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Failure</a:t>
            </a:r>
            <a:endParaRPr/>
          </a:p>
        </p:txBody>
      </p:sp>
      <p:sp>
        <p:nvSpPr>
          <p:cNvPr id="1707" name="Google Shape;1707;p57"/>
          <p:cNvSpPr/>
          <p:nvPr/>
        </p:nvSpPr>
        <p:spPr>
          <a:xfrm>
            <a:off x="1124506" y="2476164"/>
            <a:ext cx="4687486" cy="360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Ubuntu"/>
                <a:ea typeface="Ubuntu"/>
                <a:cs typeface="Ubuntu"/>
                <a:sym typeface="Ubuntu"/>
              </a:rPr>
              <a:t>Layer 1. Base Ubuntu layer</a:t>
            </a:r>
            <a:endParaRPr sz="1400">
              <a:solidFill>
                <a:schemeClr val="lt1"/>
              </a:solidFill>
              <a:latin typeface="Ubuntu"/>
              <a:ea typeface="Ubuntu"/>
              <a:cs typeface="Ubuntu"/>
              <a:sym typeface="Ubuntu"/>
            </a:endParaRPr>
          </a:p>
        </p:txBody>
      </p:sp>
      <p:sp>
        <p:nvSpPr>
          <p:cNvPr id="1708" name="Google Shape;1708;p57"/>
          <p:cNvSpPr/>
          <p:nvPr/>
        </p:nvSpPr>
        <p:spPr>
          <a:xfrm>
            <a:off x="1124503" y="2964789"/>
            <a:ext cx="4687486" cy="360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Ubuntu"/>
                <a:ea typeface="Ubuntu"/>
                <a:cs typeface="Ubuntu"/>
                <a:sym typeface="Ubuntu"/>
              </a:rPr>
              <a:t>Layer 2. Changes in apt packages</a:t>
            </a:r>
            <a:endParaRPr sz="1400">
              <a:solidFill>
                <a:schemeClr val="lt1"/>
              </a:solidFill>
              <a:latin typeface="Ubuntu"/>
              <a:ea typeface="Ubuntu"/>
              <a:cs typeface="Ubuntu"/>
              <a:sym typeface="Ubuntu"/>
            </a:endParaRPr>
          </a:p>
        </p:txBody>
      </p:sp>
      <p:sp>
        <p:nvSpPr>
          <p:cNvPr id="1709" name="Google Shape;1709;p57"/>
          <p:cNvSpPr/>
          <p:nvPr/>
        </p:nvSpPr>
        <p:spPr>
          <a:xfrm>
            <a:off x="1124502" y="3453414"/>
            <a:ext cx="4687486" cy="360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Ubuntu"/>
                <a:ea typeface="Ubuntu"/>
                <a:cs typeface="Ubuntu"/>
                <a:sym typeface="Ubuntu"/>
              </a:rPr>
              <a:t>Layer 3. Changes in pip packages</a:t>
            </a:r>
            <a:endParaRPr sz="1400">
              <a:solidFill>
                <a:schemeClr val="lt1"/>
              </a:solidFill>
              <a:latin typeface="Ubuntu"/>
              <a:ea typeface="Ubuntu"/>
              <a:cs typeface="Ubuntu"/>
              <a:sym typeface="Ubuntu"/>
            </a:endParaRPr>
          </a:p>
        </p:txBody>
      </p:sp>
      <p:sp>
        <p:nvSpPr>
          <p:cNvPr id="1710" name="Google Shape;1710;p57"/>
          <p:cNvSpPr/>
          <p:nvPr/>
        </p:nvSpPr>
        <p:spPr>
          <a:xfrm>
            <a:off x="1124501" y="3942039"/>
            <a:ext cx="4687486" cy="360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Ubuntu"/>
                <a:ea typeface="Ubuntu"/>
                <a:cs typeface="Ubuntu"/>
                <a:sym typeface="Ubuntu"/>
              </a:rPr>
              <a:t>Layer 4. Source code</a:t>
            </a:r>
            <a:endParaRPr sz="1400">
              <a:solidFill>
                <a:schemeClr val="lt1"/>
              </a:solidFill>
              <a:latin typeface="Ubuntu"/>
              <a:ea typeface="Ubuntu"/>
              <a:cs typeface="Ubuntu"/>
              <a:sym typeface="Ubuntu"/>
            </a:endParaRPr>
          </a:p>
        </p:txBody>
      </p:sp>
      <p:sp>
        <p:nvSpPr>
          <p:cNvPr id="1711" name="Google Shape;1711;p57"/>
          <p:cNvSpPr/>
          <p:nvPr/>
        </p:nvSpPr>
        <p:spPr>
          <a:xfrm>
            <a:off x="1124500" y="4430665"/>
            <a:ext cx="4687486" cy="36000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Ubuntu"/>
                <a:ea typeface="Ubuntu"/>
                <a:cs typeface="Ubuntu"/>
                <a:sym typeface="Ubuntu"/>
              </a:rPr>
              <a:t>Layer 5. Update Entrypoint with “flask” command</a:t>
            </a:r>
            <a:endParaRPr sz="1400">
              <a:solidFill>
                <a:schemeClr val="lt1"/>
              </a:solidFill>
              <a:latin typeface="Ubuntu"/>
              <a:ea typeface="Ubuntu"/>
              <a:cs typeface="Ubuntu"/>
              <a:sym typeface="Ubuntu"/>
            </a:endParaRPr>
          </a:p>
        </p:txBody>
      </p:sp>
      <p:cxnSp>
        <p:nvCxnSpPr>
          <p:cNvPr id="1712" name="Google Shape;1712;p57"/>
          <p:cNvCxnSpPr>
            <a:stCxn id="1713" idx="4"/>
            <a:endCxn id="1714" idx="0"/>
          </p:cNvCxnSpPr>
          <p:nvPr/>
        </p:nvCxnSpPr>
        <p:spPr>
          <a:xfrm>
            <a:off x="640234" y="2682121"/>
            <a:ext cx="0" cy="358200"/>
          </a:xfrm>
          <a:prstGeom prst="straightConnector1">
            <a:avLst/>
          </a:prstGeom>
          <a:noFill/>
          <a:ln cap="flat" cmpd="sng" w="28575">
            <a:solidFill>
              <a:schemeClr val="accent4"/>
            </a:solidFill>
            <a:prstDash val="solid"/>
            <a:miter lim="800000"/>
            <a:headEnd len="sm" w="sm" type="none"/>
            <a:tailEnd len="sm" w="sm" type="none"/>
          </a:ln>
        </p:spPr>
      </p:cxnSp>
      <p:sp>
        <p:nvSpPr>
          <p:cNvPr id="1713" name="Google Shape;1713;p57"/>
          <p:cNvSpPr/>
          <p:nvPr/>
        </p:nvSpPr>
        <p:spPr>
          <a:xfrm>
            <a:off x="533764" y="2469182"/>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714" name="Google Shape;1714;p57"/>
          <p:cNvSpPr/>
          <p:nvPr/>
        </p:nvSpPr>
        <p:spPr>
          <a:xfrm>
            <a:off x="533764" y="3040299"/>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715" name="Google Shape;1715;p57"/>
          <p:cNvSpPr/>
          <p:nvPr/>
        </p:nvSpPr>
        <p:spPr>
          <a:xfrm>
            <a:off x="533763" y="3525776"/>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716" name="Google Shape;1716;p57"/>
          <p:cNvSpPr/>
          <p:nvPr/>
        </p:nvSpPr>
        <p:spPr>
          <a:xfrm>
            <a:off x="533763" y="4020581"/>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717" name="Google Shape;1717;p57"/>
          <p:cNvSpPr/>
          <p:nvPr/>
        </p:nvSpPr>
        <p:spPr>
          <a:xfrm>
            <a:off x="533763" y="4475062"/>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cxnSp>
        <p:nvCxnSpPr>
          <p:cNvPr id="1718" name="Google Shape;1718;p57"/>
          <p:cNvCxnSpPr>
            <a:stCxn id="1714" idx="4"/>
            <a:endCxn id="1715" idx="0"/>
          </p:cNvCxnSpPr>
          <p:nvPr/>
        </p:nvCxnSpPr>
        <p:spPr>
          <a:xfrm>
            <a:off x="640234" y="3253238"/>
            <a:ext cx="0" cy="272400"/>
          </a:xfrm>
          <a:prstGeom prst="straightConnector1">
            <a:avLst/>
          </a:prstGeom>
          <a:noFill/>
          <a:ln cap="flat" cmpd="sng" w="28575">
            <a:solidFill>
              <a:schemeClr val="accent4"/>
            </a:solidFill>
            <a:prstDash val="solid"/>
            <a:miter lim="800000"/>
            <a:headEnd len="sm" w="sm" type="none"/>
            <a:tailEnd len="sm" w="sm" type="none"/>
          </a:ln>
        </p:spPr>
      </p:cxnSp>
      <p:pic>
        <p:nvPicPr>
          <p:cNvPr id="1719" name="Google Shape;1719;p57"/>
          <p:cNvPicPr preferRelativeResize="0"/>
          <p:nvPr/>
        </p:nvPicPr>
        <p:blipFill rotWithShape="1">
          <a:blip r:embed="rId3">
            <a:alphaModFix/>
          </a:blip>
          <a:srcRect b="0" l="0" r="0" t="0"/>
          <a:stretch/>
        </p:blipFill>
        <p:spPr>
          <a:xfrm>
            <a:off x="6107368" y="2339438"/>
            <a:ext cx="5335755" cy="1530377"/>
          </a:xfrm>
          <a:prstGeom prst="rect">
            <a:avLst/>
          </a:prstGeom>
          <a:noFill/>
          <a:ln>
            <a:noFill/>
          </a:ln>
        </p:spPr>
      </p:pic>
      <p:pic>
        <p:nvPicPr>
          <p:cNvPr id="1720" name="Google Shape;1720;p57"/>
          <p:cNvPicPr preferRelativeResize="0"/>
          <p:nvPr/>
        </p:nvPicPr>
        <p:blipFill rotWithShape="1">
          <a:blip r:embed="rId4">
            <a:alphaModFix/>
          </a:blip>
          <a:srcRect b="0" l="0" r="0" t="0"/>
          <a:stretch/>
        </p:blipFill>
        <p:spPr>
          <a:xfrm>
            <a:off x="6107368" y="3869815"/>
            <a:ext cx="5335755" cy="1261711"/>
          </a:xfrm>
          <a:prstGeom prst="rect">
            <a:avLst/>
          </a:prstGeom>
          <a:noFill/>
          <a:ln>
            <a:noFill/>
          </a:ln>
        </p:spPr>
      </p:pic>
      <p:sp>
        <p:nvSpPr>
          <p:cNvPr id="1721" name="Google Shape;1721;p57"/>
          <p:cNvSpPr txBox="1"/>
          <p:nvPr/>
        </p:nvSpPr>
        <p:spPr>
          <a:xfrm>
            <a:off x="6107365" y="1735693"/>
            <a:ext cx="5714969"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docker build Dockerfile –t mmumshad/my-custom-app</a:t>
            </a:r>
            <a:endParaRPr sz="1800">
              <a:solidFill>
                <a:schemeClr val="dk1"/>
              </a:solidFill>
              <a:latin typeface="Ubuntu"/>
              <a:ea typeface="Ubuntu"/>
              <a:cs typeface="Ubuntu"/>
              <a:sym typeface="Ubuntu"/>
            </a:endParaRPr>
          </a:p>
        </p:txBody>
      </p:sp>
      <p:cxnSp>
        <p:nvCxnSpPr>
          <p:cNvPr id="1722" name="Google Shape;1722;p57"/>
          <p:cNvCxnSpPr/>
          <p:nvPr/>
        </p:nvCxnSpPr>
        <p:spPr>
          <a:xfrm>
            <a:off x="640233" y="3738715"/>
            <a:ext cx="0" cy="281866"/>
          </a:xfrm>
          <a:prstGeom prst="straightConnector1">
            <a:avLst/>
          </a:prstGeom>
          <a:noFill/>
          <a:ln cap="flat" cmpd="sng" w="28575">
            <a:solidFill>
              <a:schemeClr val="accent4"/>
            </a:solidFill>
            <a:prstDash val="solid"/>
            <a:miter lim="800000"/>
            <a:headEnd len="sm" w="sm" type="none"/>
            <a:tailEnd len="sm" w="sm" type="none"/>
          </a:ln>
        </p:spPr>
      </p:cxnSp>
      <p:cxnSp>
        <p:nvCxnSpPr>
          <p:cNvPr id="1723" name="Google Shape;1723;p57"/>
          <p:cNvCxnSpPr/>
          <p:nvPr/>
        </p:nvCxnSpPr>
        <p:spPr>
          <a:xfrm>
            <a:off x="640233" y="4233520"/>
            <a:ext cx="0" cy="241542"/>
          </a:xfrm>
          <a:prstGeom prst="straightConnector1">
            <a:avLst/>
          </a:prstGeom>
          <a:noFill/>
          <a:ln cap="flat" cmpd="sng" w="28575">
            <a:solidFill>
              <a:schemeClr val="accent4"/>
            </a:solidFill>
            <a:prstDash val="solid"/>
            <a:miter lim="800000"/>
            <a:headEnd len="sm" w="sm" type="none"/>
            <a:tailEnd len="sm" w="sm" type="none"/>
          </a:ln>
        </p:spPr>
      </p:cxnSp>
      <p:sp>
        <p:nvSpPr>
          <p:cNvPr id="1724" name="Google Shape;1724;p57"/>
          <p:cNvSpPr/>
          <p:nvPr/>
        </p:nvSpPr>
        <p:spPr>
          <a:xfrm>
            <a:off x="6107531" y="3010288"/>
            <a:ext cx="1457178" cy="322250"/>
          </a:xfrm>
          <a:prstGeom prst="roundRect">
            <a:avLst>
              <a:gd fmla="val 16667" name="adj"/>
            </a:avLst>
          </a:prstGeom>
          <a:solidFill>
            <a:srgbClr val="F8DBDD">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
        <p:nvSpPr>
          <p:cNvPr id="1725" name="Google Shape;1725;p57"/>
          <p:cNvSpPr/>
          <p:nvPr/>
        </p:nvSpPr>
        <p:spPr>
          <a:xfrm>
            <a:off x="6107365" y="3009875"/>
            <a:ext cx="1457178" cy="322250"/>
          </a:xfrm>
          <a:prstGeom prst="roundRect">
            <a:avLst>
              <a:gd fmla="val 16667" name="adj"/>
            </a:avLst>
          </a:prstGeom>
          <a:noFill/>
          <a:ln cap="flat" cmpd="sng" w="9525">
            <a:solidFill>
              <a:srgbClr val="E65A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13"/>
                                        </p:tgtEl>
                                        <p:attrNameLst>
                                          <p:attrName>style.visibility</p:attrName>
                                        </p:attrNameLst>
                                      </p:cBhvr>
                                      <p:to>
                                        <p:strVal val="visible"/>
                                      </p:to>
                                    </p:set>
                                    <p:animEffect filter="fade" transition="in">
                                      <p:cBhvr>
                                        <p:cTn dur="100"/>
                                        <p:tgtEl>
                                          <p:spTgt spid="1713"/>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707"/>
                                        </p:tgtEl>
                                        <p:attrNameLst>
                                          <p:attrName>style.visibility</p:attrName>
                                        </p:attrNameLst>
                                      </p:cBhvr>
                                      <p:to>
                                        <p:strVal val="visible"/>
                                      </p:to>
                                    </p:set>
                                    <p:animEffect filter="fade" transition="in">
                                      <p:cBhvr>
                                        <p:cTn dur="500"/>
                                        <p:tgtEl>
                                          <p:spTgt spid="1707"/>
                                        </p:tgtEl>
                                      </p:cBhvr>
                                    </p:animEffect>
                                  </p:childTnLst>
                                </p:cTn>
                              </p:par>
                              <p:par>
                                <p:cTn fill="hold" nodeType="with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500"/>
                                        <p:tgtEl>
                                          <p:spTgt spid="170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100"/>
                                        <p:tgtEl>
                                          <p:spTgt spid="1714"/>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712"/>
                                        </p:tgtEl>
                                        <p:attrNameLst>
                                          <p:attrName>style.visibility</p:attrName>
                                        </p:attrNameLst>
                                      </p:cBhvr>
                                      <p:to>
                                        <p:strVal val="visible"/>
                                      </p:to>
                                    </p:set>
                                    <p:animEffect filter="fade" transition="in">
                                      <p:cBhvr>
                                        <p:cTn dur="1000"/>
                                        <p:tgtEl>
                                          <p:spTgt spid="1712"/>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500"/>
                                        <p:tgtEl>
                                          <p:spTgt spid="1708"/>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1715"/>
                                        </p:tgtEl>
                                        <p:attrNameLst>
                                          <p:attrName>style.visibility</p:attrName>
                                        </p:attrNameLst>
                                      </p:cBhvr>
                                      <p:to>
                                        <p:strVal val="visible"/>
                                      </p:to>
                                    </p:set>
                                    <p:animEffect filter="fade" transition="in">
                                      <p:cBhvr>
                                        <p:cTn dur="100"/>
                                        <p:tgtEl>
                                          <p:spTgt spid="1715"/>
                                        </p:tgtEl>
                                      </p:cBhvr>
                                    </p:animEffec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500"/>
                                        <p:tgtEl>
                                          <p:spTgt spid="1718"/>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1709"/>
                                        </p:tgtEl>
                                        <p:attrNameLst>
                                          <p:attrName>style.visibility</p:attrName>
                                        </p:attrNameLst>
                                      </p:cBhvr>
                                      <p:to>
                                        <p:strVal val="visible"/>
                                      </p:to>
                                    </p:set>
                                    <p:animEffect filter="fade" transition="in">
                                      <p:cBhvr>
                                        <p:cTn dur="500"/>
                                        <p:tgtEl>
                                          <p:spTgt spid="1709"/>
                                        </p:tgtEl>
                                      </p:cBhvr>
                                    </p:animEffect>
                                  </p:childTnLst>
                                </p:cTn>
                              </p:par>
                            </p:childTnLst>
                          </p:cTn>
                        </p:par>
                        <p:par>
                          <p:cTn fill="hold">
                            <p:stCondLst>
                              <p:cond delay="3300"/>
                            </p:stCondLst>
                            <p:childTnLst>
                              <p:par>
                                <p:cTn fill="hold" nodeType="afterEffect" presetClass="entr" presetID="1" presetSubtype="0">
                                  <p:stCondLst>
                                    <p:cond delay="0"/>
                                  </p:stCondLst>
                                  <p:childTnLst>
                                    <p:set>
                                      <p:cBhvr>
                                        <p:cTn dur="1" fill="hold">
                                          <p:stCondLst>
                                            <p:cond delay="0"/>
                                          </p:stCondLst>
                                        </p:cTn>
                                        <p:tgtEl>
                                          <p:spTgt spid="1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1">
                                            <p:txEl>
                                              <p:pRg end="0" st="0"/>
                                            </p:txEl>
                                          </p:spTgt>
                                        </p:tgtEl>
                                        <p:attrNameLst>
                                          <p:attrName>style.visibility</p:attrName>
                                        </p:attrNameLst>
                                      </p:cBhvr>
                                      <p:to>
                                        <p:strVal val="visible"/>
                                      </p:to>
                                    </p:set>
                                  </p:childTnLst>
                                </p:cTn>
                              </p:par>
                            </p:childTnLst>
                          </p:cTn>
                        </p:par>
                        <p:par>
                          <p:cTn fill="hold">
                            <p:stCondLst>
                              <p:cond delay="3301"/>
                            </p:stCondLst>
                            <p:childTnLst>
                              <p:par>
                                <p:cTn fill="hold" nodeType="after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500"/>
                                        <p:tgtEl>
                                          <p:spTgt spid="1719"/>
                                        </p:tgtEl>
                                      </p:cBhvr>
                                    </p:animEffect>
                                  </p:childTnLst>
                                </p:cTn>
                              </p:par>
                              <p:par>
                                <p:cTn fill="hold" nodeType="with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500"/>
                                        <p:tgtEl>
                                          <p:spTgt spid="1720"/>
                                        </p:tgtEl>
                                      </p:cBhvr>
                                    </p:animEffect>
                                  </p:childTnLst>
                                </p:cTn>
                              </p:par>
                            </p:childTnLst>
                          </p:cTn>
                        </p:par>
                        <p:par>
                          <p:cTn fill="hold">
                            <p:stCondLst>
                              <p:cond delay="3801"/>
                            </p:stCondLst>
                            <p:childTnLst>
                              <p:par>
                                <p:cTn fill="hold" nodeType="after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500"/>
                                        <p:tgtEl>
                                          <p:spTgt spid="1722"/>
                                        </p:tgtEl>
                                      </p:cBhvr>
                                    </p:animEffect>
                                  </p:childTnLst>
                                </p:cTn>
                              </p:par>
                            </p:childTnLst>
                          </p:cTn>
                        </p:par>
                        <p:par>
                          <p:cTn fill="hold">
                            <p:stCondLst>
                              <p:cond delay="4301"/>
                            </p:stCondLst>
                            <p:childTnLst>
                              <p:par>
                                <p:cTn fill="hold" nodeType="afterEffect" presetClass="entr" presetID="10" presetSubtype="0">
                                  <p:stCondLst>
                                    <p:cond delay="0"/>
                                  </p:stCondLst>
                                  <p:childTnLst>
                                    <p:set>
                                      <p:cBhvr>
                                        <p:cTn dur="1" fill="hold">
                                          <p:stCondLst>
                                            <p:cond delay="0"/>
                                          </p:stCondLst>
                                        </p:cTn>
                                        <p:tgtEl>
                                          <p:spTgt spid="1716"/>
                                        </p:tgtEl>
                                        <p:attrNameLst>
                                          <p:attrName>style.visibility</p:attrName>
                                        </p:attrNameLst>
                                      </p:cBhvr>
                                      <p:to>
                                        <p:strVal val="visible"/>
                                      </p:to>
                                    </p:set>
                                    <p:animEffect filter="fade" transition="in">
                                      <p:cBhvr>
                                        <p:cTn dur="100"/>
                                        <p:tgtEl>
                                          <p:spTgt spid="1716"/>
                                        </p:tgtEl>
                                      </p:cBhvr>
                                    </p:animEffect>
                                  </p:childTnLst>
                                </p:cTn>
                              </p:par>
                            </p:childTnLst>
                          </p:cTn>
                        </p:par>
                        <p:par>
                          <p:cTn fill="hold">
                            <p:stCondLst>
                              <p:cond delay="4401"/>
                            </p:stCondLst>
                            <p:childTnLst>
                              <p:par>
                                <p:cTn fill="hold" nodeType="afterEffect" presetClass="entr" presetID="10" presetSubtype="0">
                                  <p:stCondLst>
                                    <p:cond delay="0"/>
                                  </p:stCondLst>
                                  <p:childTnLst>
                                    <p:set>
                                      <p:cBhvr>
                                        <p:cTn dur="1" fill="hold">
                                          <p:stCondLst>
                                            <p:cond delay="0"/>
                                          </p:stCondLst>
                                        </p:cTn>
                                        <p:tgtEl>
                                          <p:spTgt spid="1710"/>
                                        </p:tgtEl>
                                        <p:attrNameLst>
                                          <p:attrName>style.visibility</p:attrName>
                                        </p:attrNameLst>
                                      </p:cBhvr>
                                      <p:to>
                                        <p:strVal val="visible"/>
                                      </p:to>
                                    </p:set>
                                    <p:animEffect filter="fade" transition="in">
                                      <p:cBhvr>
                                        <p:cTn dur="500"/>
                                        <p:tgtEl>
                                          <p:spTgt spid="1710"/>
                                        </p:tgtEl>
                                      </p:cBhvr>
                                    </p:animEffect>
                                  </p:childTnLst>
                                </p:cTn>
                              </p:par>
                            </p:childTnLst>
                          </p:cTn>
                        </p:par>
                        <p:par>
                          <p:cTn fill="hold">
                            <p:stCondLst>
                              <p:cond delay="4901"/>
                            </p:stCondLst>
                            <p:childTnLst>
                              <p:par>
                                <p:cTn fill="hold" nodeType="after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500"/>
                                        <p:tgtEl>
                                          <p:spTgt spid="1723"/>
                                        </p:tgtEl>
                                      </p:cBhvr>
                                    </p:animEffect>
                                  </p:childTnLst>
                                </p:cTn>
                              </p:par>
                            </p:childTnLst>
                          </p:cTn>
                        </p:par>
                        <p:par>
                          <p:cTn fill="hold">
                            <p:stCondLst>
                              <p:cond delay="5401"/>
                            </p:stCondLst>
                            <p:childTnLst>
                              <p:par>
                                <p:cTn fill="hold" nodeType="afterEffect" presetClass="entr" presetID="10" presetSubtype="0">
                                  <p:stCondLst>
                                    <p:cond delay="0"/>
                                  </p:stCondLst>
                                  <p:childTnLst>
                                    <p:set>
                                      <p:cBhvr>
                                        <p:cTn dur="1" fill="hold">
                                          <p:stCondLst>
                                            <p:cond delay="0"/>
                                          </p:stCondLst>
                                        </p:cTn>
                                        <p:tgtEl>
                                          <p:spTgt spid="1717"/>
                                        </p:tgtEl>
                                        <p:attrNameLst>
                                          <p:attrName>style.visibility</p:attrName>
                                        </p:attrNameLst>
                                      </p:cBhvr>
                                      <p:to>
                                        <p:strVal val="visible"/>
                                      </p:to>
                                    </p:set>
                                    <p:animEffect filter="fade" transition="in">
                                      <p:cBhvr>
                                        <p:cTn dur="100"/>
                                        <p:tgtEl>
                                          <p:spTgt spid="1717"/>
                                        </p:tgtEl>
                                      </p:cBhvr>
                                    </p:animEffect>
                                  </p:childTnLst>
                                </p:cTn>
                              </p:par>
                            </p:childTnLst>
                          </p:cTn>
                        </p:par>
                        <p:par>
                          <p:cTn fill="hold">
                            <p:stCondLst>
                              <p:cond delay="5501"/>
                            </p:stCondLst>
                            <p:childTnLst>
                              <p:par>
                                <p:cTn fill="hold" nodeType="afterEffect" presetClass="entr" presetID="10" presetSubtype="0">
                                  <p:stCondLst>
                                    <p:cond delay="0"/>
                                  </p:stCondLst>
                                  <p:childTnLst>
                                    <p:set>
                                      <p:cBhvr>
                                        <p:cTn dur="1" fill="hold">
                                          <p:stCondLst>
                                            <p:cond delay="0"/>
                                          </p:stCondLst>
                                        </p:cTn>
                                        <p:tgtEl>
                                          <p:spTgt spid="1711"/>
                                        </p:tgtEl>
                                        <p:attrNameLst>
                                          <p:attrName>style.visibility</p:attrName>
                                        </p:attrNameLst>
                                      </p:cBhvr>
                                      <p:to>
                                        <p:strVal val="visible"/>
                                      </p:to>
                                    </p:set>
                                    <p:animEffect filter="fade" transition="in">
                                      <p:cBhvr>
                                        <p:cTn dur="500"/>
                                        <p:tgtEl>
                                          <p:spTgt spid="1711"/>
                                        </p:tgtEl>
                                      </p:cBhvr>
                                    </p:animEffect>
                                  </p:childTnLst>
                                </p:cTn>
                              </p:par>
                            </p:childTnLst>
                          </p:cTn>
                        </p:par>
                        <p:par>
                          <p:cTn fill="hold">
                            <p:stCondLst>
                              <p:cond delay="6001"/>
                            </p:stCondLst>
                            <p:childTnLst>
                              <p:par>
                                <p:cTn fill="hold" nodeType="afterEffect" presetClass="entr" presetID="1" presetSubtype="0">
                                  <p:stCondLst>
                                    <p:cond delay="0"/>
                                  </p:stCondLst>
                                  <p:childTnLst>
                                    <p:set>
                                      <p:cBhvr>
                                        <p:cTn dur="1" fill="hold">
                                          <p:stCondLst>
                                            <p:cond delay="0"/>
                                          </p:stCondLst>
                                        </p:cTn>
                                        <p:tgtEl>
                                          <p:spTgt spid="17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5"/>
                                        </p:tgtEl>
                                        <p:attrNameLst>
                                          <p:attrName>style.visibility</p:attrName>
                                        </p:attrNameLst>
                                      </p:cBhvr>
                                      <p:to>
                                        <p:strVal val="visible"/>
                                      </p:to>
                                    </p:set>
                                  </p:childTnLst>
                                </p:cTn>
                              </p:par>
                            </p:childTnLst>
                          </p:cTn>
                        </p:par>
                        <p:par>
                          <p:cTn fill="hold">
                            <p:stCondLst>
                              <p:cond delay="6002"/>
                            </p:stCondLst>
                            <p:childTnLst>
                              <p:par>
                                <p:cTn fill="hold" nodeType="afterEffect" presetClass="exit" presetID="10" presetSubtype="0">
                                  <p:stCondLst>
                                    <p:cond delay="0"/>
                                  </p:stCondLst>
                                  <p:childTnLst>
                                    <p:animEffect filter="fade" transition="out">
                                      <p:cBhvr>
                                        <p:cTn dur="900"/>
                                        <p:tgtEl>
                                          <p:spTgt spid="1725"/>
                                        </p:tgtEl>
                                      </p:cBhvr>
                                    </p:animEffect>
                                    <p:set>
                                      <p:cBhvr>
                                        <p:cTn dur="1" fill="hold">
                                          <p:stCondLst>
                                            <p:cond delay="900"/>
                                          </p:stCondLst>
                                        </p:cTn>
                                        <p:tgtEl>
                                          <p:spTgt spid="17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58"/>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What Can You Containerize?</a:t>
            </a:r>
            <a:endParaRPr/>
          </a:p>
        </p:txBody>
      </p:sp>
      <p:pic>
        <p:nvPicPr>
          <p:cNvPr descr="Image result for chrome" id="1732" name="Google Shape;1732;p58"/>
          <p:cNvPicPr preferRelativeResize="0"/>
          <p:nvPr/>
        </p:nvPicPr>
        <p:blipFill rotWithShape="1">
          <a:blip r:embed="rId3">
            <a:alphaModFix/>
          </a:blip>
          <a:srcRect b="0" l="0" r="0" t="0"/>
          <a:stretch/>
        </p:blipFill>
        <p:spPr>
          <a:xfrm>
            <a:off x="845350" y="2707480"/>
            <a:ext cx="1601288" cy="1522349"/>
          </a:xfrm>
          <a:prstGeom prst="rect">
            <a:avLst/>
          </a:prstGeom>
          <a:noFill/>
          <a:ln>
            <a:noFill/>
          </a:ln>
        </p:spPr>
      </p:pic>
      <p:pic>
        <p:nvPicPr>
          <p:cNvPr descr="Image result for curl" id="1733" name="Google Shape;1733;p58"/>
          <p:cNvPicPr preferRelativeResize="0"/>
          <p:nvPr/>
        </p:nvPicPr>
        <p:blipFill rotWithShape="1">
          <a:blip r:embed="rId4">
            <a:alphaModFix/>
          </a:blip>
          <a:srcRect b="0" l="0" r="0" t="0"/>
          <a:stretch/>
        </p:blipFill>
        <p:spPr>
          <a:xfrm>
            <a:off x="6456066" y="2863392"/>
            <a:ext cx="2218331" cy="1210524"/>
          </a:xfrm>
          <a:prstGeom prst="rect">
            <a:avLst/>
          </a:prstGeom>
          <a:noFill/>
          <a:ln>
            <a:noFill/>
          </a:ln>
        </p:spPr>
      </p:pic>
      <p:sp>
        <p:nvSpPr>
          <p:cNvPr id="1734" name="Google Shape;1734;p58"/>
          <p:cNvSpPr txBox="1"/>
          <p:nvPr/>
        </p:nvSpPr>
        <p:spPr>
          <a:xfrm>
            <a:off x="2737212" y="4794529"/>
            <a:ext cx="6717575"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Twentieth Century"/>
              <a:buNone/>
            </a:pPr>
            <a:r>
              <a:rPr b="0" i="0" lang="en-US" sz="4000" u="none" cap="none" strike="noStrike">
                <a:solidFill>
                  <a:srgbClr val="7F7F7F"/>
                </a:solidFill>
                <a:latin typeface="Ubuntu"/>
                <a:ea typeface="Ubuntu"/>
                <a:cs typeface="Ubuntu"/>
                <a:sym typeface="Ubuntu"/>
              </a:rPr>
              <a:t>Containerize Everything!!!</a:t>
            </a:r>
            <a:endParaRPr sz="1800">
              <a:solidFill>
                <a:srgbClr val="7F7F7F"/>
              </a:solidFill>
              <a:latin typeface="Ubuntu"/>
              <a:ea typeface="Ubuntu"/>
              <a:cs typeface="Ubuntu"/>
              <a:sym typeface="Ubuntu"/>
            </a:endParaRPr>
          </a:p>
        </p:txBody>
      </p:sp>
      <p:pic>
        <p:nvPicPr>
          <p:cNvPr descr="Image result" id="1735" name="Google Shape;1735;p58"/>
          <p:cNvPicPr preferRelativeResize="0"/>
          <p:nvPr/>
        </p:nvPicPr>
        <p:blipFill rotWithShape="1">
          <a:blip r:embed="rId5">
            <a:alphaModFix/>
          </a:blip>
          <a:srcRect b="0" l="0" r="0" t="0"/>
          <a:stretch/>
        </p:blipFill>
        <p:spPr>
          <a:xfrm>
            <a:off x="3602527" y="2565184"/>
            <a:ext cx="1697650" cy="1806941"/>
          </a:xfrm>
          <a:prstGeom prst="rect">
            <a:avLst/>
          </a:prstGeom>
          <a:noFill/>
          <a:ln>
            <a:noFill/>
          </a:ln>
        </p:spPr>
      </p:pic>
      <p:pic>
        <p:nvPicPr>
          <p:cNvPr descr="Image result for spotify" id="1736" name="Google Shape;1736;p58"/>
          <p:cNvPicPr preferRelativeResize="0"/>
          <p:nvPr/>
        </p:nvPicPr>
        <p:blipFill rotWithShape="1">
          <a:blip r:embed="rId6">
            <a:alphaModFix/>
          </a:blip>
          <a:srcRect b="0" l="0" r="0" t="0"/>
          <a:stretch/>
        </p:blipFill>
        <p:spPr>
          <a:xfrm>
            <a:off x="9830287" y="2796945"/>
            <a:ext cx="1516363" cy="13434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34"/>
                                        </p:tgtEl>
                                        <p:attrNameLst>
                                          <p:attrName>style.visibility</p:attrName>
                                        </p:attrNameLst>
                                      </p:cBhvr>
                                      <p:to>
                                        <p:strVal val="visible"/>
                                      </p:to>
                                    </p:set>
                                    <p:anim calcmode="lin" valueType="num">
                                      <p:cBhvr additive="base">
                                        <p:cTn dur="500"/>
                                        <p:tgtEl>
                                          <p:spTgt spid="1734"/>
                                        </p:tgtEl>
                                        <p:attrNameLst>
                                          <p:attrName>ppt_w</p:attrName>
                                        </p:attrNameLst>
                                      </p:cBhvr>
                                      <p:tavLst>
                                        <p:tav fmla="" tm="0">
                                          <p:val>
                                            <p:strVal val="0"/>
                                          </p:val>
                                        </p:tav>
                                        <p:tav fmla="" tm="100000">
                                          <p:val>
                                            <p:strVal val="#ppt_w"/>
                                          </p:val>
                                        </p:tav>
                                      </p:tavLst>
                                    </p:anim>
                                    <p:anim calcmode="lin" valueType="num">
                                      <p:cBhvr additive="base">
                                        <p:cTn dur="500"/>
                                        <p:tgtEl>
                                          <p:spTgt spid="17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67"/>
          <p:cNvSpPr/>
          <p:nvPr/>
        </p:nvSpPr>
        <p:spPr>
          <a:xfrm>
            <a:off x="2733554" y="1863012"/>
            <a:ext cx="6724891" cy="3298418"/>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1743" name="Google Shape;1743;p167"/>
          <p:cNvSpPr/>
          <p:nvPr/>
        </p:nvSpPr>
        <p:spPr>
          <a:xfrm rot="10800000">
            <a:off x="2449975" y="5106581"/>
            <a:ext cx="7292051" cy="219398"/>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1744" name="Google Shape;1744;p167"/>
          <p:cNvPicPr preferRelativeResize="0"/>
          <p:nvPr/>
        </p:nvPicPr>
        <p:blipFill rotWithShape="1">
          <a:blip r:embed="rId3">
            <a:alphaModFix/>
          </a:blip>
          <a:srcRect b="0" l="0" r="101" t="0"/>
          <a:stretch/>
        </p:blipFill>
        <p:spPr>
          <a:xfrm>
            <a:off x="2955402" y="2053558"/>
            <a:ext cx="6281196" cy="2917329"/>
          </a:xfrm>
          <a:prstGeom prst="roundRect">
            <a:avLst>
              <a:gd fmla="val 3400" name="adj"/>
            </a:avLst>
          </a:prstGeom>
          <a:noFill/>
          <a:ln>
            <a:noFill/>
          </a:ln>
        </p:spPr>
      </p:pic>
      <p:sp>
        <p:nvSpPr>
          <p:cNvPr id="1745" name="Google Shape;1745;p167"/>
          <p:cNvSpPr txBox="1"/>
          <p:nvPr/>
        </p:nvSpPr>
        <p:spPr>
          <a:xfrm>
            <a:off x="2733555" y="742464"/>
            <a:ext cx="6724800" cy="908100"/>
          </a:xfrm>
          <a:prstGeom prst="rect">
            <a:avLst/>
          </a:prstGeom>
          <a:noFill/>
          <a:ln>
            <a:noFill/>
          </a:ln>
        </p:spPr>
        <p:txBody>
          <a:bodyPr anchorCtr="0" anchor="t" bIns="22850" lIns="45700" spcFirstLastPara="1" rIns="45700" wrap="square" tIns="22850">
            <a:spAutoFit/>
          </a:bodyPr>
          <a:lstStyle/>
          <a:p>
            <a:pPr indent="0" lvl="0" marL="0" rtl="0" algn="l">
              <a:spcBef>
                <a:spcPts val="0"/>
              </a:spcBef>
              <a:spcAft>
                <a:spcPts val="0"/>
              </a:spcAft>
              <a:buClr>
                <a:schemeClr val="dk1"/>
              </a:buClr>
              <a:buFont typeface="Arial"/>
              <a:buNone/>
            </a:pPr>
            <a:r>
              <a:rPr lang="en-US" sz="2400">
                <a:solidFill>
                  <a:schemeClr val="dk1"/>
                </a:solidFill>
                <a:latin typeface="Ubuntu"/>
                <a:ea typeface="Ubuntu"/>
                <a:cs typeface="Ubuntu"/>
                <a:sym typeface="Ubuntu"/>
              </a:rPr>
              <a:t>It's time to do a hands-on lab on</a:t>
            </a:r>
            <a:endParaRPr i="0" sz="2400">
              <a:solidFill>
                <a:schemeClr val="dk1"/>
              </a:solidFill>
              <a:latin typeface="Ubuntu"/>
              <a:ea typeface="Ubuntu"/>
              <a:cs typeface="Ubuntu"/>
              <a:sym typeface="Ubuntu"/>
            </a:endParaRPr>
          </a:p>
          <a:p>
            <a:pPr indent="0" lvl="0" marL="0" marR="0" rtl="0" algn="l">
              <a:spcBef>
                <a:spcPts val="0"/>
              </a:spcBef>
              <a:spcAft>
                <a:spcPts val="0"/>
              </a:spcAft>
              <a:buNone/>
            </a:pPr>
            <a:r>
              <a:rPr b="1" lang="en-US" sz="3200">
                <a:solidFill>
                  <a:srgbClr val="3966F1"/>
                </a:solidFill>
                <a:latin typeface="Ubuntu"/>
                <a:ea typeface="Ubuntu"/>
                <a:cs typeface="Ubuntu"/>
                <a:sym typeface="Ubuntu"/>
              </a:rPr>
              <a:t>Docker Images</a:t>
            </a:r>
            <a:endParaRPr i="0" sz="3200">
              <a:solidFill>
                <a:schemeClr val="dk1"/>
              </a:solidFill>
              <a:latin typeface="Ubuntu"/>
              <a:ea typeface="Ubuntu"/>
              <a:cs typeface="Ubuntu"/>
              <a:sym typeface="Ubuntu"/>
            </a:endParaRPr>
          </a:p>
        </p:txBody>
      </p:sp>
      <p:sp>
        <p:nvSpPr>
          <p:cNvPr id="1746" name="Google Shape;1746;p167"/>
          <p:cNvSpPr txBox="1"/>
          <p:nvPr/>
        </p:nvSpPr>
        <p:spPr>
          <a:xfrm>
            <a:off x="2449254" y="5528691"/>
            <a:ext cx="7293608" cy="292388"/>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rgbClr val="3966F1"/>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rgbClr val="3966F1"/>
              </a:solidFill>
              <a:latin typeface="Ubuntu"/>
              <a:ea typeface="Ubuntu"/>
              <a:cs typeface="Ubuntu"/>
              <a:sym typeface="Ubuntu"/>
              <a:hlinkClick r:id="rId5">
                <a:extLst>
                  <a:ext uri="{A12FA001-AC4F-418D-AE19-62706E023703}">
                    <ahyp:hlinkClr val="tx"/>
                  </a:ext>
                </a:extLst>
              </a:hlinkClick>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60"/>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Font typeface="Ubuntu"/>
              <a:buNone/>
            </a:pPr>
            <a:r>
              <a:rPr lang="en-US"/>
              <a:t>Docker</a:t>
            </a:r>
            <a:endParaRPr/>
          </a:p>
        </p:txBody>
      </p:sp>
      <p:sp>
        <p:nvSpPr>
          <p:cNvPr id="1757" name="Google Shape;1757;p60"/>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CMD vs Entrypoint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61"/>
          <p:cNvSpPr/>
          <p:nvPr/>
        </p:nvSpPr>
        <p:spPr>
          <a:xfrm>
            <a:off x="747306" y="3497433"/>
            <a:ext cx="11116462" cy="1439013"/>
          </a:xfrm>
          <a:prstGeom prst="roundRect">
            <a:avLst>
              <a:gd fmla="val 12478"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764" name="Google Shape;1764;p61"/>
          <p:cNvSpPr/>
          <p:nvPr/>
        </p:nvSpPr>
        <p:spPr>
          <a:xfrm>
            <a:off x="731838" y="1858875"/>
            <a:ext cx="11116462" cy="1439013"/>
          </a:xfrm>
          <a:prstGeom prst="roundRect">
            <a:avLst>
              <a:gd fmla="val 12478"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765" name="Google Shape;1765;p61"/>
          <p:cNvSpPr txBox="1"/>
          <p:nvPr/>
        </p:nvSpPr>
        <p:spPr>
          <a:xfrm>
            <a:off x="859287" y="2027903"/>
            <a:ext cx="7114077" cy="30021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ubuntu</a:t>
            </a:r>
            <a:endParaRPr sz="1800">
              <a:solidFill>
                <a:schemeClr val="dk1"/>
              </a:solidFill>
              <a:latin typeface="Ubuntu"/>
              <a:ea typeface="Ubuntu"/>
              <a:cs typeface="Ubuntu"/>
              <a:sym typeface="Ubuntu"/>
            </a:endParaRPr>
          </a:p>
        </p:txBody>
      </p:sp>
      <p:pic>
        <p:nvPicPr>
          <p:cNvPr descr="Play" id="1766" name="Google Shape;1766;p61"/>
          <p:cNvPicPr preferRelativeResize="0"/>
          <p:nvPr/>
        </p:nvPicPr>
        <p:blipFill rotWithShape="1">
          <a:blip r:embed="rId3">
            <a:alphaModFix/>
          </a:blip>
          <a:srcRect b="0" l="0" r="0" t="0"/>
          <a:stretch/>
        </p:blipFill>
        <p:spPr>
          <a:xfrm>
            <a:off x="811939" y="2003715"/>
            <a:ext cx="355133" cy="355133"/>
          </a:xfrm>
          <a:prstGeom prst="rect">
            <a:avLst/>
          </a:prstGeom>
          <a:noFill/>
          <a:ln>
            <a:noFill/>
          </a:ln>
        </p:spPr>
      </p:pic>
      <p:sp>
        <p:nvSpPr>
          <p:cNvPr id="1767" name="Google Shape;1767;p61"/>
          <p:cNvSpPr/>
          <p:nvPr/>
        </p:nvSpPr>
        <p:spPr>
          <a:xfrm>
            <a:off x="906635" y="4001375"/>
            <a:ext cx="10870532" cy="502573"/>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CONTAINER ID        IMAGE               COMMAND             CREATED             STATUS                      PORTS</a:t>
            </a:r>
            <a:endParaRPr sz="1800">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45aacca36850        ubuntu              "/bin/bash"         43 seconds ago      Exited (0) 41 seconds ago</a:t>
            </a:r>
            <a:endParaRPr sz="1800">
              <a:solidFill>
                <a:srgbClr val="00FF00"/>
              </a:solidFill>
              <a:latin typeface="Ubuntu"/>
              <a:ea typeface="Ubuntu"/>
              <a:cs typeface="Ubuntu"/>
              <a:sym typeface="Ubuntu"/>
            </a:endParaRPr>
          </a:p>
        </p:txBody>
      </p:sp>
      <p:sp>
        <p:nvSpPr>
          <p:cNvPr id="1768" name="Google Shape;1768;p61"/>
          <p:cNvSpPr txBox="1"/>
          <p:nvPr/>
        </p:nvSpPr>
        <p:spPr>
          <a:xfrm>
            <a:off x="859287" y="2407224"/>
            <a:ext cx="7114077" cy="30021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ps</a:t>
            </a:r>
            <a:endParaRPr sz="1400">
              <a:solidFill>
                <a:srgbClr val="D8D8D8"/>
              </a:solidFill>
              <a:latin typeface="Consolas"/>
              <a:ea typeface="Consolas"/>
              <a:cs typeface="Consolas"/>
              <a:sym typeface="Consolas"/>
            </a:endParaRPr>
          </a:p>
        </p:txBody>
      </p:sp>
      <p:pic>
        <p:nvPicPr>
          <p:cNvPr descr="Play" id="1769" name="Google Shape;1769;p61"/>
          <p:cNvPicPr preferRelativeResize="0"/>
          <p:nvPr/>
        </p:nvPicPr>
        <p:blipFill rotWithShape="1">
          <a:blip r:embed="rId3">
            <a:alphaModFix/>
          </a:blip>
          <a:srcRect b="0" l="0" r="0" t="0"/>
          <a:stretch/>
        </p:blipFill>
        <p:spPr>
          <a:xfrm>
            <a:off x="811939" y="2383036"/>
            <a:ext cx="355133" cy="355133"/>
          </a:xfrm>
          <a:prstGeom prst="rect">
            <a:avLst/>
          </a:prstGeom>
          <a:noFill/>
          <a:ln>
            <a:noFill/>
          </a:ln>
        </p:spPr>
      </p:pic>
      <p:sp>
        <p:nvSpPr>
          <p:cNvPr id="1770" name="Google Shape;1770;p61"/>
          <p:cNvSpPr txBox="1"/>
          <p:nvPr/>
        </p:nvSpPr>
        <p:spPr>
          <a:xfrm>
            <a:off x="906635" y="3646241"/>
            <a:ext cx="7114077" cy="30021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ps -a</a:t>
            </a:r>
            <a:endParaRPr sz="1800">
              <a:solidFill>
                <a:schemeClr val="dk1"/>
              </a:solidFill>
              <a:latin typeface="Ubuntu"/>
              <a:ea typeface="Ubuntu"/>
              <a:cs typeface="Ubuntu"/>
              <a:sym typeface="Ubuntu"/>
            </a:endParaRPr>
          </a:p>
        </p:txBody>
      </p:sp>
      <p:pic>
        <p:nvPicPr>
          <p:cNvPr descr="Play" id="1771" name="Google Shape;1771;p61"/>
          <p:cNvPicPr preferRelativeResize="0"/>
          <p:nvPr/>
        </p:nvPicPr>
        <p:blipFill rotWithShape="1">
          <a:blip r:embed="rId3">
            <a:alphaModFix/>
          </a:blip>
          <a:srcRect b="0" l="0" r="0" t="0"/>
          <a:stretch/>
        </p:blipFill>
        <p:spPr>
          <a:xfrm>
            <a:off x="859287" y="3622053"/>
            <a:ext cx="355133" cy="355133"/>
          </a:xfrm>
          <a:prstGeom prst="rect">
            <a:avLst/>
          </a:prstGeom>
          <a:noFill/>
          <a:ln>
            <a:noFill/>
          </a:ln>
        </p:spPr>
      </p:pic>
      <p:sp>
        <p:nvSpPr>
          <p:cNvPr id="1772" name="Google Shape;1772;p61"/>
          <p:cNvSpPr/>
          <p:nvPr/>
        </p:nvSpPr>
        <p:spPr>
          <a:xfrm>
            <a:off x="870271" y="2753936"/>
            <a:ext cx="10870532" cy="297454"/>
          </a:xfrm>
          <a:prstGeom prst="rect">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CONTAINER ID        IMAGE               COMMAND             CREATED             STATUS              PORTS</a:t>
            </a:r>
            <a:endParaRPr sz="1800">
              <a:solidFill>
                <a:srgbClr val="00FF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gtEl>
                                        <p:attrNameLst>
                                          <p:attrName>style.visibility</p:attrName>
                                        </p:attrNameLst>
                                      </p:cBhvr>
                                      <p:to>
                                        <p:strVal val="visible"/>
                                      </p:to>
                                    </p:set>
                                    <p:animEffect filter="fade" transition="in">
                                      <p:cBhvr>
                                        <p:cTn dur="500"/>
                                        <p:tgtEl>
                                          <p:spTgt spid="1764"/>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766"/>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765"/>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76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763"/>
                                        </p:tgtEl>
                                        <p:attrNameLst>
                                          <p:attrName>style.visibility</p:attrName>
                                        </p:attrNameLst>
                                      </p:cBhvr>
                                      <p:to>
                                        <p:strVal val="visible"/>
                                      </p:to>
                                    </p:set>
                                    <p:animEffect filter="fade" transition="in">
                                      <p:cBhvr>
                                        <p:cTn dur="500"/>
                                        <p:tgtEl>
                                          <p:spTgt spid="1763"/>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76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769"/>
                                        </p:tgtEl>
                                        <p:attrNameLst>
                                          <p:attrName>style.visibility</p:attrName>
                                        </p:attrNameLst>
                                      </p:cBhvr>
                                      <p:to>
                                        <p:strVal val="visible"/>
                                      </p:to>
                                    </p:set>
                                    <p:animEffect filter="fade" transition="in">
                                      <p:cBhvr>
                                        <p:cTn dur="500"/>
                                        <p:tgtEl>
                                          <p:spTgt spid="176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72"/>
                                        </p:tgtEl>
                                        <p:attrNameLst>
                                          <p:attrName>style.visibility</p:attrName>
                                        </p:attrNameLst>
                                      </p:cBhvr>
                                      <p:to>
                                        <p:strVal val="visible"/>
                                      </p:to>
                                    </p:set>
                                    <p:animEffect filter="fade" transition="in">
                                      <p:cBhvr>
                                        <p:cTn dur="500"/>
                                        <p:tgtEl>
                                          <p:spTgt spid="1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3"/>
                                        </p:tgtEl>
                                        <p:attrNameLst>
                                          <p:attrName>style.visibility</p:attrName>
                                        </p:attrNameLst>
                                      </p:cBhvr>
                                      <p:to>
                                        <p:strVal val="visible"/>
                                      </p:to>
                                    </p:set>
                                    <p:animEffect filter="fade" transition="in">
                                      <p:cBhvr>
                                        <p:cTn dur="500"/>
                                        <p:tgtEl>
                                          <p:spTgt spid="1763"/>
                                        </p:tgtEl>
                                      </p:cBhvr>
                                    </p:animEffect>
                                  </p:childTnLst>
                                </p:cTn>
                              </p:par>
                              <p:par>
                                <p:cTn fill="hold" nodeType="withEffect" presetClass="entr" presetID="1" presetSubtype="0">
                                  <p:stCondLst>
                                    <p:cond delay="0"/>
                                  </p:stCondLst>
                                  <p:childTnLst>
                                    <p:set>
                                      <p:cBhvr>
                                        <p:cTn dur="1" fill="hold">
                                          <p:stCondLst>
                                            <p:cond delay="0"/>
                                          </p:stCondLst>
                                        </p:cTn>
                                        <p:tgtEl>
                                          <p:spTgt spid="177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771"/>
                                        </p:tgtEl>
                                        <p:attrNameLst>
                                          <p:attrName>style.visibility</p:attrName>
                                        </p:attrNameLst>
                                      </p:cBhvr>
                                      <p:to>
                                        <p:strVal val="visible"/>
                                      </p:to>
                                    </p:set>
                                    <p:animEffect filter="fade" transition="in">
                                      <p:cBhvr>
                                        <p:cTn dur="500"/>
                                        <p:tgtEl>
                                          <p:spTgt spid="17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67"/>
                                        </p:tgtEl>
                                        <p:attrNameLst>
                                          <p:attrName>style.visibility</p:attrName>
                                        </p:attrNameLst>
                                      </p:cBhvr>
                                      <p:to>
                                        <p:strVal val="visible"/>
                                      </p:to>
                                    </p:set>
                                    <p:animEffect filter="fade" transition="in">
                                      <p:cBhvr>
                                        <p:cTn dur="500"/>
                                        <p:tgtEl>
                                          <p:spTgt spid="1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grpSp>
        <p:nvGrpSpPr>
          <p:cNvPr id="1778" name="Google Shape;1778;p62"/>
          <p:cNvGrpSpPr/>
          <p:nvPr/>
        </p:nvGrpSpPr>
        <p:grpSpPr>
          <a:xfrm>
            <a:off x="930527" y="2372033"/>
            <a:ext cx="2144418" cy="1958478"/>
            <a:chOff x="1973707" y="1146896"/>
            <a:chExt cx="1431271" cy="1307168"/>
          </a:xfrm>
        </p:grpSpPr>
        <p:sp>
          <p:nvSpPr>
            <p:cNvPr id="1779" name="Google Shape;1779;p62"/>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0" name="Google Shape;1780;p62"/>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1" name="Google Shape;1781;p62"/>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82" name="Google Shape;1782;p62"/>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783" name="Google Shape;1783;p62"/>
          <p:cNvSpPr/>
          <p:nvPr/>
        </p:nvSpPr>
        <p:spPr>
          <a:xfrm>
            <a:off x="1348627" y="2722792"/>
            <a:ext cx="1308216" cy="1308213"/>
          </a:xfrm>
          <a:prstGeom prst="ellipse">
            <a:avLst/>
          </a:prstGeom>
          <a:noFill/>
          <a:ln cap="flat" cmpd="sng" w="12700">
            <a:solidFill>
              <a:srgbClr val="1780C3"/>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Ubuntu"/>
              <a:buNone/>
            </a:pPr>
            <a:r>
              <a:t/>
            </a:r>
            <a:endParaRPr sz="2400">
              <a:solidFill>
                <a:schemeClr val="lt1"/>
              </a:solidFill>
              <a:latin typeface="Ubuntu"/>
              <a:ea typeface="Ubuntu"/>
              <a:cs typeface="Ubuntu"/>
              <a:sym typeface="Ubuntu"/>
            </a:endParaRPr>
          </a:p>
        </p:txBody>
      </p:sp>
      <p:pic>
        <p:nvPicPr>
          <p:cNvPr descr="Box" id="1784" name="Google Shape;1784;p62"/>
          <p:cNvPicPr preferRelativeResize="0"/>
          <p:nvPr/>
        </p:nvPicPr>
        <p:blipFill rotWithShape="1">
          <a:blip r:embed="rId3">
            <a:alphaModFix/>
          </a:blip>
          <a:srcRect b="0" l="0" r="0" t="0"/>
          <a:stretch/>
        </p:blipFill>
        <p:spPr>
          <a:xfrm>
            <a:off x="3510073" y="2791683"/>
            <a:ext cx="1219200" cy="1219200"/>
          </a:xfrm>
          <a:prstGeom prst="rect">
            <a:avLst/>
          </a:prstGeom>
          <a:noFill/>
          <a:ln>
            <a:noFill/>
          </a:ln>
        </p:spPr>
      </p:pic>
      <p:pic>
        <p:nvPicPr>
          <p:cNvPr descr="Playbook" id="1785" name="Google Shape;1785;p62"/>
          <p:cNvPicPr preferRelativeResize="0"/>
          <p:nvPr/>
        </p:nvPicPr>
        <p:blipFill rotWithShape="1">
          <a:blip r:embed="rId4">
            <a:alphaModFix/>
          </a:blip>
          <a:srcRect b="0" l="0" r="0" t="0"/>
          <a:stretch/>
        </p:blipFill>
        <p:spPr>
          <a:xfrm>
            <a:off x="7741302" y="2791683"/>
            <a:ext cx="1219200" cy="1219200"/>
          </a:xfrm>
          <a:prstGeom prst="rect">
            <a:avLst/>
          </a:prstGeom>
          <a:noFill/>
          <a:ln>
            <a:noFill/>
          </a:ln>
        </p:spPr>
      </p:pic>
      <p:pic>
        <p:nvPicPr>
          <p:cNvPr descr="Magnifying glass" id="1786" name="Google Shape;1786;p62"/>
          <p:cNvPicPr preferRelativeResize="0"/>
          <p:nvPr/>
        </p:nvPicPr>
        <p:blipFill rotWithShape="1">
          <a:blip r:embed="rId5">
            <a:alphaModFix/>
          </a:blip>
          <a:srcRect b="0" l="0" r="0" t="0"/>
          <a:stretch/>
        </p:blipFill>
        <p:spPr>
          <a:xfrm>
            <a:off x="9853263" y="2737796"/>
            <a:ext cx="1219200" cy="1219200"/>
          </a:xfrm>
          <a:prstGeom prst="rect">
            <a:avLst/>
          </a:prstGeom>
          <a:noFill/>
          <a:ln>
            <a:noFill/>
          </a:ln>
        </p:spPr>
      </p:pic>
      <p:pic>
        <p:nvPicPr>
          <p:cNvPr descr="World" id="1787" name="Google Shape;1787;p62"/>
          <p:cNvPicPr preferRelativeResize="0"/>
          <p:nvPr/>
        </p:nvPicPr>
        <p:blipFill rotWithShape="1">
          <a:blip r:embed="rId6">
            <a:alphaModFix/>
          </a:blip>
          <a:srcRect b="0" l="0" r="0" t="0"/>
          <a:stretch/>
        </p:blipFill>
        <p:spPr>
          <a:xfrm>
            <a:off x="1388987" y="2791683"/>
            <a:ext cx="1219200" cy="1219200"/>
          </a:xfrm>
          <a:prstGeom prst="rect">
            <a:avLst/>
          </a:prstGeom>
          <a:noFill/>
          <a:ln>
            <a:noFill/>
          </a:ln>
        </p:spPr>
      </p:pic>
      <p:grpSp>
        <p:nvGrpSpPr>
          <p:cNvPr id="1788" name="Google Shape;1788;p62"/>
          <p:cNvGrpSpPr/>
          <p:nvPr/>
        </p:nvGrpSpPr>
        <p:grpSpPr>
          <a:xfrm>
            <a:off x="3033884" y="2372033"/>
            <a:ext cx="2144418" cy="1958478"/>
            <a:chOff x="1973707" y="1146896"/>
            <a:chExt cx="1431271" cy="1307168"/>
          </a:xfrm>
        </p:grpSpPr>
        <p:sp>
          <p:nvSpPr>
            <p:cNvPr id="1789" name="Google Shape;1789;p62"/>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0" name="Google Shape;1790;p62"/>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1" name="Google Shape;1791;p62"/>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2" name="Google Shape;1792;p62"/>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793" name="Google Shape;1793;p62"/>
          <p:cNvSpPr/>
          <p:nvPr/>
        </p:nvSpPr>
        <p:spPr>
          <a:xfrm>
            <a:off x="3451985" y="2722792"/>
            <a:ext cx="1308216" cy="1308213"/>
          </a:xfrm>
          <a:prstGeom prst="ellipse">
            <a:avLst/>
          </a:prstGeom>
          <a:noFill/>
          <a:ln cap="flat" cmpd="sng" w="12700">
            <a:solidFill>
              <a:srgbClr val="55C59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Ubuntu"/>
              <a:buNone/>
            </a:pPr>
            <a:r>
              <a:t/>
            </a:r>
            <a:endParaRPr sz="2400">
              <a:solidFill>
                <a:schemeClr val="lt1"/>
              </a:solidFill>
              <a:latin typeface="Ubuntu"/>
              <a:ea typeface="Ubuntu"/>
              <a:cs typeface="Ubuntu"/>
              <a:sym typeface="Ubuntu"/>
            </a:endParaRPr>
          </a:p>
        </p:txBody>
      </p:sp>
      <p:grpSp>
        <p:nvGrpSpPr>
          <p:cNvPr id="1794" name="Google Shape;1794;p62"/>
          <p:cNvGrpSpPr/>
          <p:nvPr/>
        </p:nvGrpSpPr>
        <p:grpSpPr>
          <a:xfrm>
            <a:off x="5158447" y="2372033"/>
            <a:ext cx="2144418" cy="1958478"/>
            <a:chOff x="1973707" y="1146896"/>
            <a:chExt cx="1431271" cy="1307168"/>
          </a:xfrm>
        </p:grpSpPr>
        <p:sp>
          <p:nvSpPr>
            <p:cNvPr id="1795" name="Google Shape;1795;p62"/>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6" name="Google Shape;1796;p62"/>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7" name="Google Shape;1797;p62"/>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798" name="Google Shape;1798;p62"/>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799" name="Google Shape;1799;p62"/>
          <p:cNvSpPr/>
          <p:nvPr/>
        </p:nvSpPr>
        <p:spPr>
          <a:xfrm>
            <a:off x="5576547" y="2730920"/>
            <a:ext cx="1308216" cy="1308213"/>
          </a:xfrm>
          <a:prstGeom prst="ellipse">
            <a:avLst/>
          </a:prstGeom>
          <a:noFill/>
          <a:ln cap="flat" cmpd="sng" w="12700">
            <a:solidFill>
              <a:schemeClr val="accent3"/>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Ubuntu"/>
              <a:buNone/>
            </a:pPr>
            <a:r>
              <a:t/>
            </a:r>
            <a:endParaRPr sz="2400">
              <a:solidFill>
                <a:schemeClr val="lt1"/>
              </a:solidFill>
              <a:latin typeface="Ubuntu"/>
              <a:ea typeface="Ubuntu"/>
              <a:cs typeface="Ubuntu"/>
              <a:sym typeface="Ubuntu"/>
            </a:endParaRPr>
          </a:p>
        </p:txBody>
      </p:sp>
      <p:pic>
        <p:nvPicPr>
          <p:cNvPr descr="Database" id="1800" name="Google Shape;1800;p62"/>
          <p:cNvPicPr preferRelativeResize="0"/>
          <p:nvPr/>
        </p:nvPicPr>
        <p:blipFill rotWithShape="1">
          <a:blip r:embed="rId7">
            <a:alphaModFix/>
          </a:blip>
          <a:srcRect b="0" l="0" r="0" t="0"/>
          <a:stretch/>
        </p:blipFill>
        <p:spPr>
          <a:xfrm>
            <a:off x="5623691" y="2791683"/>
            <a:ext cx="1219200" cy="1219200"/>
          </a:xfrm>
          <a:prstGeom prst="rect">
            <a:avLst/>
          </a:prstGeom>
          <a:noFill/>
          <a:ln>
            <a:noFill/>
          </a:ln>
        </p:spPr>
      </p:pic>
      <p:grpSp>
        <p:nvGrpSpPr>
          <p:cNvPr id="1801" name="Google Shape;1801;p62"/>
          <p:cNvGrpSpPr/>
          <p:nvPr/>
        </p:nvGrpSpPr>
        <p:grpSpPr>
          <a:xfrm>
            <a:off x="7297616" y="2372033"/>
            <a:ext cx="2144418" cy="1958478"/>
            <a:chOff x="1973707" y="1146896"/>
            <a:chExt cx="1431271" cy="1307168"/>
          </a:xfrm>
        </p:grpSpPr>
        <p:sp>
          <p:nvSpPr>
            <p:cNvPr id="1802" name="Google Shape;1802;p62"/>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3" name="Google Shape;1803;p62"/>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4" name="Google Shape;1804;p62"/>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5" name="Google Shape;1805;p62"/>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806" name="Google Shape;1806;p62"/>
          <p:cNvSpPr/>
          <p:nvPr/>
        </p:nvSpPr>
        <p:spPr>
          <a:xfrm>
            <a:off x="7715717" y="2730920"/>
            <a:ext cx="1308216" cy="1308213"/>
          </a:xfrm>
          <a:prstGeom prst="ellipse">
            <a:avLst/>
          </a:prstGeom>
          <a:noFill/>
          <a:ln cap="flat" cmpd="sng" w="12700">
            <a:solidFill>
              <a:srgbClr val="7D4BEE"/>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Ubuntu"/>
              <a:buNone/>
            </a:pPr>
            <a:r>
              <a:t/>
            </a:r>
            <a:endParaRPr sz="2400">
              <a:solidFill>
                <a:schemeClr val="lt1"/>
              </a:solidFill>
              <a:latin typeface="Ubuntu"/>
              <a:ea typeface="Ubuntu"/>
              <a:cs typeface="Ubuntu"/>
              <a:sym typeface="Ubuntu"/>
            </a:endParaRPr>
          </a:p>
        </p:txBody>
      </p:sp>
      <p:grpSp>
        <p:nvGrpSpPr>
          <p:cNvPr id="1807" name="Google Shape;1807;p62"/>
          <p:cNvGrpSpPr/>
          <p:nvPr/>
        </p:nvGrpSpPr>
        <p:grpSpPr>
          <a:xfrm>
            <a:off x="9425196" y="2372033"/>
            <a:ext cx="2144418" cy="1958478"/>
            <a:chOff x="1973707" y="1146896"/>
            <a:chExt cx="1431271" cy="1307168"/>
          </a:xfrm>
        </p:grpSpPr>
        <p:sp>
          <p:nvSpPr>
            <p:cNvPr id="1808" name="Google Shape;1808;p62"/>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09" name="Google Shape;1809;p62"/>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0" name="Google Shape;1810;p62"/>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11" name="Google Shape;1811;p62"/>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812" name="Google Shape;1812;p62"/>
          <p:cNvSpPr/>
          <p:nvPr/>
        </p:nvSpPr>
        <p:spPr>
          <a:xfrm>
            <a:off x="9843297" y="2730920"/>
            <a:ext cx="1308216" cy="1308213"/>
          </a:xfrm>
          <a:prstGeom prst="ellipse">
            <a:avLst/>
          </a:prstGeom>
          <a:noFill/>
          <a:ln cap="flat" cmpd="sng" w="12700">
            <a:solidFill>
              <a:srgbClr val="E1B2D1"/>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Ubuntu"/>
              <a:buNone/>
            </a:pPr>
            <a:r>
              <a:t/>
            </a:r>
            <a:endParaRPr sz="24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500"/>
                                        <p:tgtEl>
                                          <p:spTgt spid="1778"/>
                                        </p:tgtEl>
                                      </p:cBhvr>
                                    </p:animEffect>
                                  </p:childTnLst>
                                </p:cTn>
                              </p:par>
                              <p:par>
                                <p:cTn fill="hold" nodeType="withEffect" presetClass="emph" presetID="8" presetSubtype="0">
                                  <p:stCondLst>
                                    <p:cond delay="0"/>
                                  </p:stCondLst>
                                  <p:childTnLst>
                                    <p:animRot by="-21600000">
                                      <p:cBhvr>
                                        <p:cTn dur="5000" fill="hold"/>
                                        <p:tgtEl>
                                          <p:spTgt spid="1778"/>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783"/>
                                        </p:tgtEl>
                                        <p:attrNameLst>
                                          <p:attrName>style.visibility</p:attrName>
                                        </p:attrNameLst>
                                      </p:cBhvr>
                                      <p:to>
                                        <p:strVal val="visible"/>
                                      </p:to>
                                    </p:set>
                                    <p:animEffect filter="fade" transition="in">
                                      <p:cBhvr>
                                        <p:cTn dur="500"/>
                                        <p:tgtEl>
                                          <p:spTgt spid="1783"/>
                                        </p:tgtEl>
                                      </p:cBhvr>
                                    </p:animEffect>
                                  </p:childTnLst>
                                </p:cTn>
                              </p:par>
                              <p:par>
                                <p:cTn fill="hold" nodeType="withEffect" presetClass="emph" presetID="8" presetSubtype="0">
                                  <p:stCondLst>
                                    <p:cond delay="0"/>
                                  </p:stCondLst>
                                  <p:childTnLst>
                                    <p:animRot by="-21600000">
                                      <p:cBhvr>
                                        <p:cTn dur="5000" fill="hold"/>
                                        <p:tgtEl>
                                          <p:spTgt spid="1783"/>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787"/>
                                        </p:tgtEl>
                                        <p:attrNameLst>
                                          <p:attrName>style.visibility</p:attrName>
                                        </p:attrNameLst>
                                      </p:cBhvr>
                                      <p:to>
                                        <p:strVal val="visible"/>
                                      </p:to>
                                    </p:set>
                                    <p:animEffect filter="fade" transition="in">
                                      <p:cBhvr>
                                        <p:cTn dur="500"/>
                                        <p:tgtEl>
                                          <p:spTgt spid="1787"/>
                                        </p:tgtEl>
                                      </p:cBhvr>
                                    </p:animEffect>
                                  </p:childTnLst>
                                </p:cTn>
                              </p:par>
                              <p:par>
                                <p:cTn fill="hold" nodeType="withEffect" presetClass="entr" presetID="10" presetSubtype="0">
                                  <p:stCondLst>
                                    <p:cond delay="500"/>
                                  </p:stCondLst>
                                  <p:childTnLst>
                                    <p:set>
                                      <p:cBhvr>
                                        <p:cTn dur="1" fill="hold">
                                          <p:stCondLst>
                                            <p:cond delay="0"/>
                                          </p:stCondLst>
                                        </p:cTn>
                                        <p:tgtEl>
                                          <p:spTgt spid="1788"/>
                                        </p:tgtEl>
                                        <p:attrNameLst>
                                          <p:attrName>style.visibility</p:attrName>
                                        </p:attrNameLst>
                                      </p:cBhvr>
                                      <p:to>
                                        <p:strVal val="visible"/>
                                      </p:to>
                                    </p:set>
                                    <p:animEffect filter="fade" transition="in">
                                      <p:cBhvr>
                                        <p:cTn dur="500"/>
                                        <p:tgtEl>
                                          <p:spTgt spid="1788"/>
                                        </p:tgtEl>
                                      </p:cBhvr>
                                    </p:animEffect>
                                  </p:childTnLst>
                                </p:cTn>
                              </p:par>
                              <p:par>
                                <p:cTn fill="hold" nodeType="withEffect" presetClass="emph" presetID="8" presetSubtype="0">
                                  <p:stCondLst>
                                    <p:cond delay="500"/>
                                  </p:stCondLst>
                                  <p:childTnLst>
                                    <p:animRot by="-21600000">
                                      <p:cBhvr>
                                        <p:cTn dur="5000" fill="hold"/>
                                        <p:tgtEl>
                                          <p:spTgt spid="1788"/>
                                        </p:tgtEl>
                                        <p:attrNameLst>
                                          <p:attrName>r</p:attrName>
                                        </p:attrNameLst>
                                      </p:cBhvr>
                                    </p:animRot>
                                  </p:childTnLst>
                                </p:cTn>
                              </p:par>
                              <p:par>
                                <p:cTn fill="hold" nodeType="withEffect" presetClass="entr" presetID="10" presetSubtype="0">
                                  <p:stCondLst>
                                    <p:cond delay="500"/>
                                  </p:stCondLst>
                                  <p:childTnLst>
                                    <p:set>
                                      <p:cBhvr>
                                        <p:cTn dur="1" fill="hold">
                                          <p:stCondLst>
                                            <p:cond delay="0"/>
                                          </p:stCondLst>
                                        </p:cTn>
                                        <p:tgtEl>
                                          <p:spTgt spid="1793"/>
                                        </p:tgtEl>
                                        <p:attrNameLst>
                                          <p:attrName>style.visibility</p:attrName>
                                        </p:attrNameLst>
                                      </p:cBhvr>
                                      <p:to>
                                        <p:strVal val="visible"/>
                                      </p:to>
                                    </p:set>
                                    <p:animEffect filter="fade" transition="in">
                                      <p:cBhvr>
                                        <p:cTn dur="500"/>
                                        <p:tgtEl>
                                          <p:spTgt spid="1793"/>
                                        </p:tgtEl>
                                      </p:cBhvr>
                                    </p:animEffect>
                                  </p:childTnLst>
                                </p:cTn>
                              </p:par>
                              <p:par>
                                <p:cTn fill="hold" nodeType="withEffect" presetClass="emph" presetID="8" presetSubtype="0">
                                  <p:stCondLst>
                                    <p:cond delay="500"/>
                                  </p:stCondLst>
                                  <p:childTnLst>
                                    <p:animRot by="-21600000">
                                      <p:cBhvr>
                                        <p:cTn dur="5000" fill="hold"/>
                                        <p:tgtEl>
                                          <p:spTgt spid="1793"/>
                                        </p:tgtEl>
                                        <p:attrNameLst>
                                          <p:attrName>r</p:attrName>
                                        </p:attrNameLst>
                                      </p:cBhvr>
                                    </p:animRot>
                                  </p:childTnLst>
                                </p:cTn>
                              </p:par>
                              <p:par>
                                <p:cTn fill="hold" nodeType="withEffect" presetClass="entr" presetID="10" presetSubtype="0">
                                  <p:stCondLst>
                                    <p:cond delay="500"/>
                                  </p:stCondLst>
                                  <p:childTnLst>
                                    <p:set>
                                      <p:cBhvr>
                                        <p:cTn dur="1" fill="hold">
                                          <p:stCondLst>
                                            <p:cond delay="0"/>
                                          </p:stCondLst>
                                        </p:cTn>
                                        <p:tgtEl>
                                          <p:spTgt spid="1784"/>
                                        </p:tgtEl>
                                        <p:attrNameLst>
                                          <p:attrName>style.visibility</p:attrName>
                                        </p:attrNameLst>
                                      </p:cBhvr>
                                      <p:to>
                                        <p:strVal val="visible"/>
                                      </p:to>
                                    </p:set>
                                    <p:animEffect filter="fade" transition="in">
                                      <p:cBhvr>
                                        <p:cTn dur="500"/>
                                        <p:tgtEl>
                                          <p:spTgt spid="1784"/>
                                        </p:tgtEl>
                                      </p:cBhvr>
                                    </p:animEffect>
                                  </p:childTnLst>
                                </p:cTn>
                              </p:par>
                              <p:par>
                                <p:cTn fill="hold" nodeType="withEffect" presetClass="entr" presetID="10" presetSubtype="0">
                                  <p:stCondLst>
                                    <p:cond delay="1250"/>
                                  </p:stCondLst>
                                  <p:childTnLst>
                                    <p:set>
                                      <p:cBhvr>
                                        <p:cTn dur="1" fill="hold">
                                          <p:stCondLst>
                                            <p:cond delay="0"/>
                                          </p:stCondLst>
                                        </p:cTn>
                                        <p:tgtEl>
                                          <p:spTgt spid="1794"/>
                                        </p:tgtEl>
                                        <p:attrNameLst>
                                          <p:attrName>style.visibility</p:attrName>
                                        </p:attrNameLst>
                                      </p:cBhvr>
                                      <p:to>
                                        <p:strVal val="visible"/>
                                      </p:to>
                                    </p:set>
                                    <p:animEffect filter="fade" transition="in">
                                      <p:cBhvr>
                                        <p:cTn dur="500"/>
                                        <p:tgtEl>
                                          <p:spTgt spid="1794"/>
                                        </p:tgtEl>
                                      </p:cBhvr>
                                    </p:animEffect>
                                  </p:childTnLst>
                                </p:cTn>
                              </p:par>
                              <p:par>
                                <p:cTn fill="hold" nodeType="withEffect" presetClass="emph" presetID="8" presetSubtype="0">
                                  <p:stCondLst>
                                    <p:cond delay="1250"/>
                                  </p:stCondLst>
                                  <p:childTnLst>
                                    <p:animRot by="-21600000">
                                      <p:cBhvr>
                                        <p:cTn dur="5000" fill="hold"/>
                                        <p:tgtEl>
                                          <p:spTgt spid="1794"/>
                                        </p:tgtEl>
                                        <p:attrNameLst>
                                          <p:attrName>r</p:attrName>
                                        </p:attrNameLst>
                                      </p:cBhvr>
                                    </p:animRot>
                                  </p:childTnLst>
                                </p:cTn>
                              </p:par>
                              <p:par>
                                <p:cTn fill="hold" nodeType="withEffect" presetClass="entr" presetID="10" presetSubtype="0">
                                  <p:stCondLst>
                                    <p:cond delay="1250"/>
                                  </p:stCondLst>
                                  <p:childTnLst>
                                    <p:set>
                                      <p:cBhvr>
                                        <p:cTn dur="1" fill="hold">
                                          <p:stCondLst>
                                            <p:cond delay="0"/>
                                          </p:stCondLst>
                                        </p:cTn>
                                        <p:tgtEl>
                                          <p:spTgt spid="1799"/>
                                        </p:tgtEl>
                                        <p:attrNameLst>
                                          <p:attrName>style.visibility</p:attrName>
                                        </p:attrNameLst>
                                      </p:cBhvr>
                                      <p:to>
                                        <p:strVal val="visible"/>
                                      </p:to>
                                    </p:set>
                                    <p:animEffect filter="fade" transition="in">
                                      <p:cBhvr>
                                        <p:cTn dur="500"/>
                                        <p:tgtEl>
                                          <p:spTgt spid="1799"/>
                                        </p:tgtEl>
                                      </p:cBhvr>
                                    </p:animEffect>
                                  </p:childTnLst>
                                </p:cTn>
                              </p:par>
                              <p:par>
                                <p:cTn fill="hold" nodeType="withEffect" presetClass="emph" presetID="8" presetSubtype="0">
                                  <p:stCondLst>
                                    <p:cond delay="1250"/>
                                  </p:stCondLst>
                                  <p:childTnLst>
                                    <p:animRot by="-21600000">
                                      <p:cBhvr>
                                        <p:cTn dur="5000" fill="hold"/>
                                        <p:tgtEl>
                                          <p:spTgt spid="1799"/>
                                        </p:tgtEl>
                                        <p:attrNameLst>
                                          <p:attrName>r</p:attrName>
                                        </p:attrNameLst>
                                      </p:cBhvr>
                                    </p:animRot>
                                  </p:childTnLst>
                                </p:cTn>
                              </p:par>
                              <p:par>
                                <p:cTn fill="hold" nodeType="withEffect" presetClass="entr" presetID="10" presetSubtype="0">
                                  <p:stCondLst>
                                    <p:cond delay="1250"/>
                                  </p:stCondLst>
                                  <p:childTnLst>
                                    <p:set>
                                      <p:cBhvr>
                                        <p:cTn dur="1" fill="hold">
                                          <p:stCondLst>
                                            <p:cond delay="0"/>
                                          </p:stCondLst>
                                        </p:cTn>
                                        <p:tgtEl>
                                          <p:spTgt spid="1800"/>
                                        </p:tgtEl>
                                        <p:attrNameLst>
                                          <p:attrName>style.visibility</p:attrName>
                                        </p:attrNameLst>
                                      </p:cBhvr>
                                      <p:to>
                                        <p:strVal val="visible"/>
                                      </p:to>
                                    </p:set>
                                    <p:animEffect filter="fade" transition="in">
                                      <p:cBhvr>
                                        <p:cTn dur="500"/>
                                        <p:tgtEl>
                                          <p:spTgt spid="1800"/>
                                        </p:tgtEl>
                                      </p:cBhvr>
                                    </p:animEffect>
                                  </p:childTnLst>
                                </p:cTn>
                              </p:par>
                              <p:par>
                                <p:cTn fill="hold" nodeType="withEffect" presetClass="entr" presetID="10" presetSubtype="0">
                                  <p:stCondLst>
                                    <p:cond delay="1750"/>
                                  </p:stCondLst>
                                  <p:childTnLst>
                                    <p:set>
                                      <p:cBhvr>
                                        <p:cTn dur="1" fill="hold">
                                          <p:stCondLst>
                                            <p:cond delay="0"/>
                                          </p:stCondLst>
                                        </p:cTn>
                                        <p:tgtEl>
                                          <p:spTgt spid="1801"/>
                                        </p:tgtEl>
                                        <p:attrNameLst>
                                          <p:attrName>style.visibility</p:attrName>
                                        </p:attrNameLst>
                                      </p:cBhvr>
                                      <p:to>
                                        <p:strVal val="visible"/>
                                      </p:to>
                                    </p:set>
                                    <p:animEffect filter="fade" transition="in">
                                      <p:cBhvr>
                                        <p:cTn dur="500"/>
                                        <p:tgtEl>
                                          <p:spTgt spid="1801"/>
                                        </p:tgtEl>
                                      </p:cBhvr>
                                    </p:animEffect>
                                  </p:childTnLst>
                                </p:cTn>
                              </p:par>
                              <p:par>
                                <p:cTn fill="hold" nodeType="withEffect" presetClass="emph" presetID="8" presetSubtype="0">
                                  <p:stCondLst>
                                    <p:cond delay="1750"/>
                                  </p:stCondLst>
                                  <p:childTnLst>
                                    <p:animRot by="-21600000">
                                      <p:cBhvr>
                                        <p:cTn dur="5000" fill="hold"/>
                                        <p:tgtEl>
                                          <p:spTgt spid="1801"/>
                                        </p:tgtEl>
                                        <p:attrNameLst>
                                          <p:attrName>r</p:attrName>
                                        </p:attrNameLst>
                                      </p:cBhvr>
                                    </p:animRot>
                                  </p:childTnLst>
                                </p:cTn>
                              </p:par>
                              <p:par>
                                <p:cTn fill="hold" nodeType="withEffect" presetClass="entr" presetID="10" presetSubtype="0">
                                  <p:stCondLst>
                                    <p:cond delay="1750"/>
                                  </p:stCondLst>
                                  <p:childTnLst>
                                    <p:set>
                                      <p:cBhvr>
                                        <p:cTn dur="1" fill="hold">
                                          <p:stCondLst>
                                            <p:cond delay="0"/>
                                          </p:stCondLst>
                                        </p:cTn>
                                        <p:tgtEl>
                                          <p:spTgt spid="1806"/>
                                        </p:tgtEl>
                                        <p:attrNameLst>
                                          <p:attrName>style.visibility</p:attrName>
                                        </p:attrNameLst>
                                      </p:cBhvr>
                                      <p:to>
                                        <p:strVal val="visible"/>
                                      </p:to>
                                    </p:set>
                                    <p:animEffect filter="fade" transition="in">
                                      <p:cBhvr>
                                        <p:cTn dur="500"/>
                                        <p:tgtEl>
                                          <p:spTgt spid="1806"/>
                                        </p:tgtEl>
                                      </p:cBhvr>
                                    </p:animEffect>
                                  </p:childTnLst>
                                </p:cTn>
                              </p:par>
                              <p:par>
                                <p:cTn fill="hold" nodeType="withEffect" presetClass="emph" presetID="8" presetSubtype="0">
                                  <p:stCondLst>
                                    <p:cond delay="1750"/>
                                  </p:stCondLst>
                                  <p:childTnLst>
                                    <p:animRot by="-21600000">
                                      <p:cBhvr>
                                        <p:cTn dur="5000" fill="hold"/>
                                        <p:tgtEl>
                                          <p:spTgt spid="1806"/>
                                        </p:tgtEl>
                                        <p:attrNameLst>
                                          <p:attrName>r</p:attrName>
                                        </p:attrNameLst>
                                      </p:cBhvr>
                                    </p:animRot>
                                  </p:childTnLst>
                                </p:cTn>
                              </p:par>
                              <p:par>
                                <p:cTn fill="hold" nodeType="withEffect" presetClass="entr" presetID="10" presetSubtype="0">
                                  <p:stCondLst>
                                    <p:cond delay="1750"/>
                                  </p:stCondLst>
                                  <p:childTnLst>
                                    <p:set>
                                      <p:cBhvr>
                                        <p:cTn dur="1" fill="hold">
                                          <p:stCondLst>
                                            <p:cond delay="0"/>
                                          </p:stCondLst>
                                        </p:cTn>
                                        <p:tgtEl>
                                          <p:spTgt spid="1785"/>
                                        </p:tgtEl>
                                        <p:attrNameLst>
                                          <p:attrName>style.visibility</p:attrName>
                                        </p:attrNameLst>
                                      </p:cBhvr>
                                      <p:to>
                                        <p:strVal val="visible"/>
                                      </p:to>
                                    </p:set>
                                    <p:animEffect filter="fade" transition="in">
                                      <p:cBhvr>
                                        <p:cTn dur="500"/>
                                        <p:tgtEl>
                                          <p:spTgt spid="1785"/>
                                        </p:tgtEl>
                                      </p:cBhvr>
                                    </p:animEffect>
                                  </p:childTnLst>
                                </p:cTn>
                              </p:par>
                              <p:par>
                                <p:cTn fill="hold" nodeType="withEffect" presetClass="entr" presetID="10" presetSubtype="0">
                                  <p:stCondLst>
                                    <p:cond delay="2500"/>
                                  </p:stCondLst>
                                  <p:childTnLst>
                                    <p:set>
                                      <p:cBhvr>
                                        <p:cTn dur="1" fill="hold">
                                          <p:stCondLst>
                                            <p:cond delay="0"/>
                                          </p:stCondLst>
                                        </p:cTn>
                                        <p:tgtEl>
                                          <p:spTgt spid="1807"/>
                                        </p:tgtEl>
                                        <p:attrNameLst>
                                          <p:attrName>style.visibility</p:attrName>
                                        </p:attrNameLst>
                                      </p:cBhvr>
                                      <p:to>
                                        <p:strVal val="visible"/>
                                      </p:to>
                                    </p:set>
                                    <p:animEffect filter="fade" transition="in">
                                      <p:cBhvr>
                                        <p:cTn dur="500"/>
                                        <p:tgtEl>
                                          <p:spTgt spid="1807"/>
                                        </p:tgtEl>
                                      </p:cBhvr>
                                    </p:animEffect>
                                  </p:childTnLst>
                                </p:cTn>
                              </p:par>
                              <p:par>
                                <p:cTn fill="hold" nodeType="withEffect" presetClass="emph" presetID="8" presetSubtype="0">
                                  <p:stCondLst>
                                    <p:cond delay="2500"/>
                                  </p:stCondLst>
                                  <p:childTnLst>
                                    <p:animRot by="-21600000">
                                      <p:cBhvr>
                                        <p:cTn dur="5000" fill="hold"/>
                                        <p:tgtEl>
                                          <p:spTgt spid="1807"/>
                                        </p:tgtEl>
                                        <p:attrNameLst>
                                          <p:attrName>r</p:attrName>
                                        </p:attrNameLst>
                                      </p:cBhvr>
                                    </p:animRot>
                                  </p:childTnLst>
                                </p:cTn>
                              </p:par>
                              <p:par>
                                <p:cTn fill="hold" nodeType="withEffect" presetClass="entr" presetID="10" presetSubtype="0">
                                  <p:stCondLst>
                                    <p:cond delay="2500"/>
                                  </p:stCondLst>
                                  <p:childTnLst>
                                    <p:set>
                                      <p:cBhvr>
                                        <p:cTn dur="1" fill="hold">
                                          <p:stCondLst>
                                            <p:cond delay="0"/>
                                          </p:stCondLst>
                                        </p:cTn>
                                        <p:tgtEl>
                                          <p:spTgt spid="1812"/>
                                        </p:tgtEl>
                                        <p:attrNameLst>
                                          <p:attrName>style.visibility</p:attrName>
                                        </p:attrNameLst>
                                      </p:cBhvr>
                                      <p:to>
                                        <p:strVal val="visible"/>
                                      </p:to>
                                    </p:set>
                                    <p:animEffect filter="fade" transition="in">
                                      <p:cBhvr>
                                        <p:cTn dur="500"/>
                                        <p:tgtEl>
                                          <p:spTgt spid="1812"/>
                                        </p:tgtEl>
                                      </p:cBhvr>
                                    </p:animEffect>
                                  </p:childTnLst>
                                </p:cTn>
                              </p:par>
                              <p:par>
                                <p:cTn fill="hold" nodeType="withEffect" presetClass="emph" presetID="8" presetSubtype="0">
                                  <p:stCondLst>
                                    <p:cond delay="2500"/>
                                  </p:stCondLst>
                                  <p:childTnLst>
                                    <p:animRot by="-21600000">
                                      <p:cBhvr>
                                        <p:cTn dur="5000" fill="hold"/>
                                        <p:tgtEl>
                                          <p:spTgt spid="1812"/>
                                        </p:tgtEl>
                                        <p:attrNameLst>
                                          <p:attrName>r</p:attrName>
                                        </p:attrNameLst>
                                      </p:cBhvr>
                                    </p:animRot>
                                  </p:childTnLst>
                                </p:cTn>
                              </p:par>
                              <p:par>
                                <p:cTn fill="hold" nodeType="withEffect" presetClass="entr" presetID="10" presetSubtype="0">
                                  <p:stCondLst>
                                    <p:cond delay="2500"/>
                                  </p:stCondLst>
                                  <p:childTnLst>
                                    <p:set>
                                      <p:cBhvr>
                                        <p:cTn dur="1" fill="hold">
                                          <p:stCondLst>
                                            <p:cond delay="0"/>
                                          </p:stCondLst>
                                        </p:cTn>
                                        <p:tgtEl>
                                          <p:spTgt spid="1786"/>
                                        </p:tgtEl>
                                        <p:attrNameLst>
                                          <p:attrName>style.visibility</p:attrName>
                                        </p:attrNameLst>
                                      </p:cBhvr>
                                      <p:to>
                                        <p:strVal val="visible"/>
                                      </p:to>
                                    </p:set>
                                    <p:animEffect filter="fade" transition="in">
                                      <p:cBhvr>
                                        <p:cTn dur="500"/>
                                        <p:tgtEl>
                                          <p:spTgt spid="1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78"/>
                                        </p:tgtEl>
                                      </p:cBhvr>
                                    </p:animEffect>
                                    <p:set>
                                      <p:cBhvr>
                                        <p:cTn dur="1" fill="hold">
                                          <p:stCondLst>
                                            <p:cond delay="500"/>
                                          </p:stCondLst>
                                        </p:cTn>
                                        <p:tgtEl>
                                          <p:spTgt spid="17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83"/>
                                        </p:tgtEl>
                                      </p:cBhvr>
                                    </p:animEffect>
                                    <p:set>
                                      <p:cBhvr>
                                        <p:cTn dur="1" fill="hold">
                                          <p:stCondLst>
                                            <p:cond delay="500"/>
                                          </p:stCondLst>
                                        </p:cTn>
                                        <p:tgtEl>
                                          <p:spTgt spid="17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87"/>
                                        </p:tgtEl>
                                      </p:cBhvr>
                                    </p:animEffect>
                                    <p:set>
                                      <p:cBhvr>
                                        <p:cTn dur="1" fill="hold">
                                          <p:stCondLst>
                                            <p:cond delay="500"/>
                                          </p:stCondLst>
                                        </p:cTn>
                                        <p:tgtEl>
                                          <p:spTgt spid="1787"/>
                                        </p:tgtEl>
                                        <p:attrNameLst>
                                          <p:attrName>style.visibility</p:attrName>
                                        </p:attrNameLst>
                                      </p:cBhvr>
                                      <p:to>
                                        <p:strVal val="hidden"/>
                                      </p:to>
                                    </p:set>
                                  </p:childTnLst>
                                </p:cTn>
                              </p:par>
                              <p:par>
                                <p:cTn fill="hold" nodeType="withEffect" presetClass="exit" presetID="10" presetSubtype="0">
                                  <p:stCondLst>
                                    <p:cond delay="250"/>
                                  </p:stCondLst>
                                  <p:childTnLst>
                                    <p:animEffect filter="fade" transition="out">
                                      <p:cBhvr>
                                        <p:cTn dur="500"/>
                                        <p:tgtEl>
                                          <p:spTgt spid="1788"/>
                                        </p:tgtEl>
                                      </p:cBhvr>
                                    </p:animEffect>
                                    <p:set>
                                      <p:cBhvr>
                                        <p:cTn dur="1" fill="hold">
                                          <p:stCondLst>
                                            <p:cond delay="500"/>
                                          </p:stCondLst>
                                        </p:cTn>
                                        <p:tgtEl>
                                          <p:spTgt spid="1788"/>
                                        </p:tgtEl>
                                        <p:attrNameLst>
                                          <p:attrName>style.visibility</p:attrName>
                                        </p:attrNameLst>
                                      </p:cBhvr>
                                      <p:to>
                                        <p:strVal val="hidden"/>
                                      </p:to>
                                    </p:set>
                                  </p:childTnLst>
                                </p:cTn>
                              </p:par>
                              <p:par>
                                <p:cTn fill="hold" nodeType="withEffect" presetClass="exit" presetID="10" presetSubtype="0">
                                  <p:stCondLst>
                                    <p:cond delay="250"/>
                                  </p:stCondLst>
                                  <p:childTnLst>
                                    <p:animEffect filter="fade" transition="out">
                                      <p:cBhvr>
                                        <p:cTn dur="500"/>
                                        <p:tgtEl>
                                          <p:spTgt spid="1793"/>
                                        </p:tgtEl>
                                      </p:cBhvr>
                                    </p:animEffect>
                                    <p:set>
                                      <p:cBhvr>
                                        <p:cTn dur="1" fill="hold">
                                          <p:stCondLst>
                                            <p:cond delay="500"/>
                                          </p:stCondLst>
                                        </p:cTn>
                                        <p:tgtEl>
                                          <p:spTgt spid="1793"/>
                                        </p:tgtEl>
                                        <p:attrNameLst>
                                          <p:attrName>style.visibility</p:attrName>
                                        </p:attrNameLst>
                                      </p:cBhvr>
                                      <p:to>
                                        <p:strVal val="hidden"/>
                                      </p:to>
                                    </p:set>
                                  </p:childTnLst>
                                </p:cTn>
                              </p:par>
                              <p:par>
                                <p:cTn fill="hold" nodeType="withEffect" presetClass="exit" presetID="10" presetSubtype="0">
                                  <p:stCondLst>
                                    <p:cond delay="250"/>
                                  </p:stCondLst>
                                  <p:childTnLst>
                                    <p:animEffect filter="fade" transition="out">
                                      <p:cBhvr>
                                        <p:cTn dur="500"/>
                                        <p:tgtEl>
                                          <p:spTgt spid="1784"/>
                                        </p:tgtEl>
                                      </p:cBhvr>
                                    </p:animEffect>
                                    <p:set>
                                      <p:cBhvr>
                                        <p:cTn dur="1" fill="hold">
                                          <p:stCondLst>
                                            <p:cond delay="500"/>
                                          </p:stCondLst>
                                        </p:cTn>
                                        <p:tgtEl>
                                          <p:spTgt spid="1784"/>
                                        </p:tgtEl>
                                        <p:attrNameLst>
                                          <p:attrName>style.visibility</p:attrName>
                                        </p:attrNameLst>
                                      </p:cBhvr>
                                      <p:to>
                                        <p:strVal val="hidden"/>
                                      </p:to>
                                    </p:set>
                                  </p:childTnLst>
                                </p:cTn>
                              </p:par>
                              <p:par>
                                <p:cTn fill="hold" nodeType="withEffect" presetClass="exit" presetID="10" presetSubtype="0">
                                  <p:stCondLst>
                                    <p:cond delay="500"/>
                                  </p:stCondLst>
                                  <p:childTnLst>
                                    <p:animEffect filter="fade" transition="out">
                                      <p:cBhvr>
                                        <p:cTn dur="500"/>
                                        <p:tgtEl>
                                          <p:spTgt spid="1794"/>
                                        </p:tgtEl>
                                      </p:cBhvr>
                                    </p:animEffect>
                                    <p:set>
                                      <p:cBhvr>
                                        <p:cTn dur="1" fill="hold">
                                          <p:stCondLst>
                                            <p:cond delay="500"/>
                                          </p:stCondLst>
                                        </p:cTn>
                                        <p:tgtEl>
                                          <p:spTgt spid="1794"/>
                                        </p:tgtEl>
                                        <p:attrNameLst>
                                          <p:attrName>style.visibility</p:attrName>
                                        </p:attrNameLst>
                                      </p:cBhvr>
                                      <p:to>
                                        <p:strVal val="hidden"/>
                                      </p:to>
                                    </p:set>
                                  </p:childTnLst>
                                </p:cTn>
                              </p:par>
                              <p:par>
                                <p:cTn fill="hold" nodeType="withEffect" presetClass="exit" presetID="10" presetSubtype="0">
                                  <p:stCondLst>
                                    <p:cond delay="500"/>
                                  </p:stCondLst>
                                  <p:childTnLst>
                                    <p:animEffect filter="fade" transition="out">
                                      <p:cBhvr>
                                        <p:cTn dur="500"/>
                                        <p:tgtEl>
                                          <p:spTgt spid="1799"/>
                                        </p:tgtEl>
                                      </p:cBhvr>
                                    </p:animEffect>
                                    <p:set>
                                      <p:cBhvr>
                                        <p:cTn dur="1" fill="hold">
                                          <p:stCondLst>
                                            <p:cond delay="500"/>
                                          </p:stCondLst>
                                        </p:cTn>
                                        <p:tgtEl>
                                          <p:spTgt spid="1799"/>
                                        </p:tgtEl>
                                        <p:attrNameLst>
                                          <p:attrName>style.visibility</p:attrName>
                                        </p:attrNameLst>
                                      </p:cBhvr>
                                      <p:to>
                                        <p:strVal val="hidden"/>
                                      </p:to>
                                    </p:set>
                                  </p:childTnLst>
                                </p:cTn>
                              </p:par>
                              <p:par>
                                <p:cTn fill="hold" nodeType="withEffect" presetClass="exit" presetID="10" presetSubtype="0">
                                  <p:stCondLst>
                                    <p:cond delay="500"/>
                                  </p:stCondLst>
                                  <p:childTnLst>
                                    <p:animEffect filter="fade" transition="out">
                                      <p:cBhvr>
                                        <p:cTn dur="500"/>
                                        <p:tgtEl>
                                          <p:spTgt spid="1800"/>
                                        </p:tgtEl>
                                      </p:cBhvr>
                                    </p:animEffect>
                                    <p:set>
                                      <p:cBhvr>
                                        <p:cTn dur="1" fill="hold">
                                          <p:stCondLst>
                                            <p:cond delay="500"/>
                                          </p:stCondLst>
                                        </p:cTn>
                                        <p:tgtEl>
                                          <p:spTgt spid="1800"/>
                                        </p:tgtEl>
                                        <p:attrNameLst>
                                          <p:attrName>style.visibility</p:attrName>
                                        </p:attrNameLst>
                                      </p:cBhvr>
                                      <p:to>
                                        <p:strVal val="hidden"/>
                                      </p:to>
                                    </p:set>
                                  </p:childTnLst>
                                </p:cTn>
                              </p:par>
                              <p:par>
                                <p:cTn fill="hold" nodeType="withEffect" presetClass="exit" presetID="10" presetSubtype="0">
                                  <p:stCondLst>
                                    <p:cond delay="750"/>
                                  </p:stCondLst>
                                  <p:childTnLst>
                                    <p:animEffect filter="fade" transition="out">
                                      <p:cBhvr>
                                        <p:cTn dur="500"/>
                                        <p:tgtEl>
                                          <p:spTgt spid="1801"/>
                                        </p:tgtEl>
                                      </p:cBhvr>
                                    </p:animEffect>
                                    <p:set>
                                      <p:cBhvr>
                                        <p:cTn dur="1" fill="hold">
                                          <p:stCondLst>
                                            <p:cond delay="500"/>
                                          </p:stCondLst>
                                        </p:cTn>
                                        <p:tgtEl>
                                          <p:spTgt spid="1801"/>
                                        </p:tgtEl>
                                        <p:attrNameLst>
                                          <p:attrName>style.visibility</p:attrName>
                                        </p:attrNameLst>
                                      </p:cBhvr>
                                      <p:to>
                                        <p:strVal val="hidden"/>
                                      </p:to>
                                    </p:set>
                                  </p:childTnLst>
                                </p:cTn>
                              </p:par>
                              <p:par>
                                <p:cTn fill="hold" nodeType="withEffect" presetClass="exit" presetID="10" presetSubtype="0">
                                  <p:stCondLst>
                                    <p:cond delay="750"/>
                                  </p:stCondLst>
                                  <p:childTnLst>
                                    <p:animEffect filter="fade" transition="out">
                                      <p:cBhvr>
                                        <p:cTn dur="500"/>
                                        <p:tgtEl>
                                          <p:spTgt spid="1806"/>
                                        </p:tgtEl>
                                      </p:cBhvr>
                                    </p:animEffect>
                                    <p:set>
                                      <p:cBhvr>
                                        <p:cTn dur="1" fill="hold">
                                          <p:stCondLst>
                                            <p:cond delay="500"/>
                                          </p:stCondLst>
                                        </p:cTn>
                                        <p:tgtEl>
                                          <p:spTgt spid="1806"/>
                                        </p:tgtEl>
                                        <p:attrNameLst>
                                          <p:attrName>style.visibility</p:attrName>
                                        </p:attrNameLst>
                                      </p:cBhvr>
                                      <p:to>
                                        <p:strVal val="hidden"/>
                                      </p:to>
                                    </p:set>
                                  </p:childTnLst>
                                </p:cTn>
                              </p:par>
                              <p:par>
                                <p:cTn fill="hold" nodeType="withEffect" presetClass="exit" presetID="10" presetSubtype="0">
                                  <p:stCondLst>
                                    <p:cond delay="750"/>
                                  </p:stCondLst>
                                  <p:childTnLst>
                                    <p:animEffect filter="fade" transition="out">
                                      <p:cBhvr>
                                        <p:cTn dur="500"/>
                                        <p:tgtEl>
                                          <p:spTgt spid="1785"/>
                                        </p:tgtEl>
                                      </p:cBhvr>
                                    </p:animEffect>
                                    <p:set>
                                      <p:cBhvr>
                                        <p:cTn dur="1" fill="hold">
                                          <p:stCondLst>
                                            <p:cond delay="500"/>
                                          </p:stCondLst>
                                        </p:cTn>
                                        <p:tgtEl>
                                          <p:spTgt spid="1785"/>
                                        </p:tgtEl>
                                        <p:attrNameLst>
                                          <p:attrName>style.visibility</p:attrName>
                                        </p:attrNameLst>
                                      </p:cBhvr>
                                      <p:to>
                                        <p:strVal val="hidden"/>
                                      </p:to>
                                    </p:set>
                                  </p:childTnLst>
                                </p:cTn>
                              </p:par>
                              <p:par>
                                <p:cTn fill="hold" nodeType="withEffect" presetClass="exit" presetID="10" presetSubtype="0">
                                  <p:stCondLst>
                                    <p:cond delay="1000"/>
                                  </p:stCondLst>
                                  <p:childTnLst>
                                    <p:animEffect filter="fade" transition="out">
                                      <p:cBhvr>
                                        <p:cTn dur="500"/>
                                        <p:tgtEl>
                                          <p:spTgt spid="1807"/>
                                        </p:tgtEl>
                                      </p:cBhvr>
                                    </p:animEffect>
                                    <p:set>
                                      <p:cBhvr>
                                        <p:cTn dur="1" fill="hold">
                                          <p:stCondLst>
                                            <p:cond delay="500"/>
                                          </p:stCondLst>
                                        </p:cTn>
                                        <p:tgtEl>
                                          <p:spTgt spid="1807"/>
                                        </p:tgtEl>
                                        <p:attrNameLst>
                                          <p:attrName>style.visibility</p:attrName>
                                        </p:attrNameLst>
                                      </p:cBhvr>
                                      <p:to>
                                        <p:strVal val="hidden"/>
                                      </p:to>
                                    </p:set>
                                  </p:childTnLst>
                                </p:cTn>
                              </p:par>
                              <p:par>
                                <p:cTn fill="hold" nodeType="withEffect" presetClass="exit" presetID="10" presetSubtype="0">
                                  <p:stCondLst>
                                    <p:cond delay="1000"/>
                                  </p:stCondLst>
                                  <p:childTnLst>
                                    <p:animEffect filter="fade" transition="out">
                                      <p:cBhvr>
                                        <p:cTn dur="500"/>
                                        <p:tgtEl>
                                          <p:spTgt spid="1812"/>
                                        </p:tgtEl>
                                      </p:cBhvr>
                                    </p:animEffect>
                                    <p:set>
                                      <p:cBhvr>
                                        <p:cTn dur="1" fill="hold">
                                          <p:stCondLst>
                                            <p:cond delay="500"/>
                                          </p:stCondLst>
                                        </p:cTn>
                                        <p:tgtEl>
                                          <p:spTgt spid="1812"/>
                                        </p:tgtEl>
                                        <p:attrNameLst>
                                          <p:attrName>style.visibility</p:attrName>
                                        </p:attrNameLst>
                                      </p:cBhvr>
                                      <p:to>
                                        <p:strVal val="hidden"/>
                                      </p:to>
                                    </p:set>
                                  </p:childTnLst>
                                </p:cTn>
                              </p:par>
                              <p:par>
                                <p:cTn fill="hold" nodeType="withEffect" presetClass="exit" presetID="10" presetSubtype="0">
                                  <p:stCondLst>
                                    <p:cond delay="1000"/>
                                  </p:stCondLst>
                                  <p:childTnLst>
                                    <p:animEffect filter="fade" transition="out">
                                      <p:cBhvr>
                                        <p:cTn dur="500"/>
                                        <p:tgtEl>
                                          <p:spTgt spid="1786"/>
                                        </p:tgtEl>
                                      </p:cBhvr>
                                    </p:animEffect>
                                    <p:set>
                                      <p:cBhvr>
                                        <p:cTn dur="1" fill="hold">
                                          <p:stCondLst>
                                            <p:cond delay="500"/>
                                          </p:stCondLst>
                                        </p:cTn>
                                        <p:tgtEl>
                                          <p:spTgt spid="17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2f18fad8ab6_0_0"/>
          <p:cNvSpPr/>
          <p:nvPr/>
        </p:nvSpPr>
        <p:spPr>
          <a:xfrm>
            <a:off x="2733554" y="1863012"/>
            <a:ext cx="6724800" cy="3298500"/>
          </a:xfrm>
          <a:prstGeom prst="round2SameRect">
            <a:avLst>
              <a:gd fmla="val 3305" name="adj1"/>
              <a:gd fmla="val 0" name="adj2"/>
            </a:avLst>
          </a:prstGeom>
          <a:gradFill>
            <a:gsLst>
              <a:gs pos="0">
                <a:srgbClr val="3566F1"/>
              </a:gs>
              <a:gs pos="100000">
                <a:schemeClr val="accent6"/>
              </a:gs>
            </a:gsLst>
            <a:lin ang="2700006" scaled="0"/>
          </a:gradFill>
          <a:ln>
            <a:noFill/>
          </a:ln>
        </p:spPr>
        <p:txBody>
          <a:bodyPr anchorCtr="0" anchor="ctr" bIns="22875" lIns="45700" spcFirstLastPara="1" rIns="45700" wrap="square" tIns="22875">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671" name="Google Shape;671;g2f18fad8ab6_0_0"/>
          <p:cNvSpPr/>
          <p:nvPr/>
        </p:nvSpPr>
        <p:spPr>
          <a:xfrm rot="10800000">
            <a:off x="2449926" y="5106679"/>
            <a:ext cx="7292100" cy="219300"/>
          </a:xfrm>
          <a:prstGeom prst="round2SameRect">
            <a:avLst>
              <a:gd fmla="val 43770" name="adj1"/>
              <a:gd fmla="val 0" name="adj2"/>
            </a:avLst>
          </a:prstGeom>
          <a:solidFill>
            <a:srgbClr val="A5A5A5"/>
          </a:solidFill>
          <a:ln>
            <a:noFill/>
          </a:ln>
        </p:spPr>
        <p:txBody>
          <a:bodyPr anchorCtr="0" anchor="ctr" bIns="22875" lIns="45700" spcFirstLastPara="1" rIns="45700" wrap="square" tIns="22875">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672" name="Google Shape;672;g2f18fad8ab6_0_0"/>
          <p:cNvPicPr preferRelativeResize="0"/>
          <p:nvPr/>
        </p:nvPicPr>
        <p:blipFill rotWithShape="1">
          <a:blip r:embed="rId3">
            <a:alphaModFix/>
          </a:blip>
          <a:srcRect b="0" l="0" r="99" t="0"/>
          <a:stretch/>
        </p:blipFill>
        <p:spPr>
          <a:xfrm>
            <a:off x="2944232" y="2053557"/>
            <a:ext cx="6281100" cy="2917200"/>
          </a:xfrm>
          <a:prstGeom prst="roundRect">
            <a:avLst>
              <a:gd fmla="val 3400" name="adj"/>
            </a:avLst>
          </a:prstGeom>
          <a:noFill/>
          <a:ln>
            <a:noFill/>
          </a:ln>
        </p:spPr>
      </p:pic>
      <p:sp>
        <p:nvSpPr>
          <p:cNvPr id="673" name="Google Shape;673;g2f18fad8ab6_0_0"/>
          <p:cNvSpPr txBox="1"/>
          <p:nvPr/>
        </p:nvSpPr>
        <p:spPr>
          <a:xfrm>
            <a:off x="2604552" y="546694"/>
            <a:ext cx="6993300" cy="1031400"/>
          </a:xfrm>
          <a:prstGeom prst="rect">
            <a:avLst/>
          </a:prstGeom>
          <a:noFill/>
          <a:ln>
            <a:noFill/>
          </a:ln>
        </p:spPr>
        <p:txBody>
          <a:bodyPr anchorCtr="0" anchor="t" bIns="22875" lIns="45700" spcFirstLastPara="1" rIns="45700" wrap="square" tIns="22875">
            <a:spAutoFit/>
          </a:bodyPr>
          <a:lstStyle/>
          <a:p>
            <a:pPr indent="0" lvl="0" marL="0" marR="0" rtl="0" algn="l">
              <a:spcBef>
                <a:spcPts val="0"/>
              </a:spcBef>
              <a:spcAft>
                <a:spcPts val="0"/>
              </a:spcAft>
              <a:buNone/>
            </a:pPr>
            <a:r>
              <a:rPr b="1" lang="en-US" sz="3200">
                <a:solidFill>
                  <a:srgbClr val="3966F1"/>
                </a:solidFill>
                <a:latin typeface="Ubuntu"/>
                <a:ea typeface="Ubuntu"/>
                <a:cs typeface="Ubuntu"/>
                <a:sym typeface="Ubuntu"/>
              </a:rPr>
              <a:t>Access FREE KodeKloud hands-on labs for better learning experience.</a:t>
            </a:r>
            <a:endParaRPr sz="3200">
              <a:solidFill>
                <a:schemeClr val="dk1"/>
              </a:solidFill>
              <a:latin typeface="Ubuntu"/>
              <a:ea typeface="Ubuntu"/>
              <a:cs typeface="Ubuntu"/>
              <a:sym typeface="Ubuntu"/>
            </a:endParaRPr>
          </a:p>
        </p:txBody>
      </p:sp>
      <p:sp>
        <p:nvSpPr>
          <p:cNvPr id="674" name="Google Shape;674;g2f18fad8ab6_0_0"/>
          <p:cNvSpPr txBox="1"/>
          <p:nvPr/>
        </p:nvSpPr>
        <p:spPr>
          <a:xfrm>
            <a:off x="2449254" y="5528691"/>
            <a:ext cx="7293600" cy="292500"/>
          </a:xfrm>
          <a:prstGeom prst="rect">
            <a:avLst/>
          </a:prstGeom>
          <a:noFill/>
          <a:ln>
            <a:noFill/>
          </a:ln>
        </p:spPr>
        <p:txBody>
          <a:bodyPr anchorCtr="0" anchor="t" bIns="22875" lIns="45700" spcFirstLastPara="1" rIns="45700" wrap="square" tIns="22875">
            <a:spAutoFit/>
          </a:bodyPr>
          <a:lstStyle/>
          <a:p>
            <a:pPr indent="0" lvl="0" marL="0" marR="0" rtl="0" algn="ctr">
              <a:spcBef>
                <a:spcPts val="0"/>
              </a:spcBef>
              <a:spcAft>
                <a:spcPts val="0"/>
              </a:spcAft>
              <a:buNone/>
            </a:pPr>
            <a:r>
              <a:rPr b="1" lang="en-US" sz="1600" u="sng">
                <a:solidFill>
                  <a:schemeClr val="hlink"/>
                </a:solidFill>
                <a:latin typeface="Ubuntu"/>
                <a:ea typeface="Ubuntu"/>
                <a:cs typeface="Ubuntu"/>
                <a:sym typeface="Ubuntu"/>
                <a:hlinkClick r:id="rId4"/>
              </a:rPr>
              <a:t>Tap on this Link and SignUp for Docker labs course</a:t>
            </a:r>
            <a:endParaRPr b="1" sz="1600">
              <a:solidFill>
                <a:srgbClr val="3966F1"/>
              </a:solidFill>
              <a:latin typeface="Ubuntu"/>
              <a:ea typeface="Ubuntu"/>
              <a:cs typeface="Ubuntu"/>
              <a:sym typeface="Ubuntu"/>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pic>
        <p:nvPicPr>
          <p:cNvPr id="1818" name="Google Shape;1818;p63"/>
          <p:cNvPicPr preferRelativeResize="0"/>
          <p:nvPr/>
        </p:nvPicPr>
        <p:blipFill rotWithShape="1">
          <a:blip r:embed="rId3">
            <a:alphaModFix/>
          </a:blip>
          <a:srcRect b="0" l="-348" r="0" t="0"/>
          <a:stretch/>
        </p:blipFill>
        <p:spPr>
          <a:xfrm>
            <a:off x="155574" y="1274119"/>
            <a:ext cx="5635627" cy="4309760"/>
          </a:xfrm>
          <a:prstGeom prst="roundRect">
            <a:avLst>
              <a:gd fmla="val 4970" name="adj"/>
            </a:avLst>
          </a:prstGeom>
          <a:noFill/>
          <a:ln>
            <a:noFill/>
          </a:ln>
          <a:effectLst>
            <a:outerShdw blurRad="190500" rotWithShape="0" algn="tl">
              <a:srgbClr val="000000">
                <a:alpha val="69411"/>
              </a:srgbClr>
            </a:outerShdw>
          </a:effectLst>
        </p:spPr>
      </p:pic>
      <p:pic>
        <p:nvPicPr>
          <p:cNvPr id="1819" name="Google Shape;1819;p63"/>
          <p:cNvPicPr preferRelativeResize="0"/>
          <p:nvPr/>
        </p:nvPicPr>
        <p:blipFill rotWithShape="1">
          <a:blip r:embed="rId4">
            <a:alphaModFix/>
          </a:blip>
          <a:srcRect b="0" l="0" r="0" t="0"/>
          <a:stretch/>
        </p:blipFill>
        <p:spPr>
          <a:xfrm>
            <a:off x="5942910" y="1460536"/>
            <a:ext cx="6093516" cy="3936925"/>
          </a:xfrm>
          <a:prstGeom prst="roundRect">
            <a:avLst>
              <a:gd fmla="val 4160" name="adj"/>
            </a:avLst>
          </a:prstGeom>
          <a:noFill/>
          <a:ln>
            <a:noFill/>
          </a:ln>
          <a:effectLst>
            <a:outerShdw blurRad="190500" rotWithShape="0" algn="tl">
              <a:srgbClr val="000000">
                <a:alpha val="69411"/>
              </a:srgbClr>
            </a:outerShdw>
          </a:effectLst>
        </p:spPr>
      </p:pic>
      <p:sp>
        <p:nvSpPr>
          <p:cNvPr id="1820" name="Google Shape;1820;p63"/>
          <p:cNvSpPr/>
          <p:nvPr/>
        </p:nvSpPr>
        <p:spPr>
          <a:xfrm>
            <a:off x="267548" y="5192282"/>
            <a:ext cx="1096216" cy="282768"/>
          </a:xfrm>
          <a:prstGeom prst="roundRect">
            <a:avLst>
              <a:gd fmla="val 16667" name="adj"/>
            </a:avLst>
          </a:prstGeom>
          <a:solidFill>
            <a:srgbClr val="E68248">
              <a:alpha val="49411"/>
            </a:srgbClr>
          </a:solidFill>
          <a:ln cap="flat" cmpd="sng" w="9525">
            <a:solidFill>
              <a:srgbClr val="F3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1"/>
              <a:buFont typeface="Calibri"/>
              <a:buNone/>
            </a:pPr>
            <a:r>
              <a:t/>
            </a:r>
            <a:endParaRPr b="0" i="0" sz="1351" u="none" cap="none" strike="noStrike">
              <a:solidFill>
                <a:srgbClr val="FFFFFF"/>
              </a:solidFill>
              <a:latin typeface="Ubuntu"/>
              <a:ea typeface="Ubuntu"/>
              <a:cs typeface="Ubuntu"/>
              <a:sym typeface="Ubuntu"/>
            </a:endParaRPr>
          </a:p>
        </p:txBody>
      </p:sp>
      <p:sp>
        <p:nvSpPr>
          <p:cNvPr id="1821" name="Google Shape;1821;p63"/>
          <p:cNvSpPr/>
          <p:nvPr/>
        </p:nvSpPr>
        <p:spPr>
          <a:xfrm>
            <a:off x="267548" y="5192282"/>
            <a:ext cx="1096216" cy="282768"/>
          </a:xfrm>
          <a:prstGeom prst="roundRect">
            <a:avLst>
              <a:gd fmla="val 16667" name="adj"/>
            </a:avLst>
          </a:prstGeom>
          <a:noFill/>
          <a:ln cap="flat" cmpd="sng" w="9525">
            <a:solidFill>
              <a:srgbClr val="E68248"/>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1"/>
              <a:buFont typeface="Calibri"/>
              <a:buNone/>
            </a:pPr>
            <a:r>
              <a:t/>
            </a:r>
            <a:endParaRPr b="0" i="0" sz="1351" u="none" cap="none" strike="noStrike">
              <a:solidFill>
                <a:srgbClr val="000000"/>
              </a:solidFill>
              <a:latin typeface="Ubuntu"/>
              <a:ea typeface="Ubuntu"/>
              <a:cs typeface="Ubuntu"/>
              <a:sym typeface="Ubuntu"/>
            </a:endParaRPr>
          </a:p>
        </p:txBody>
      </p:sp>
      <p:sp>
        <p:nvSpPr>
          <p:cNvPr id="1822" name="Google Shape;1822;p63"/>
          <p:cNvSpPr/>
          <p:nvPr/>
        </p:nvSpPr>
        <p:spPr>
          <a:xfrm>
            <a:off x="5974260" y="5052852"/>
            <a:ext cx="1044000" cy="252000"/>
          </a:xfrm>
          <a:prstGeom prst="roundRect">
            <a:avLst>
              <a:gd fmla="val 16667" name="adj"/>
            </a:avLst>
          </a:prstGeom>
          <a:solidFill>
            <a:srgbClr val="E68248">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1"/>
              <a:buFont typeface="Calibri"/>
              <a:buNone/>
            </a:pPr>
            <a:r>
              <a:t/>
            </a:r>
            <a:endParaRPr b="0" i="0" sz="1351" u="none" cap="none" strike="noStrike">
              <a:solidFill>
                <a:srgbClr val="FFFFFF"/>
              </a:solidFill>
              <a:latin typeface="Ubuntu"/>
              <a:ea typeface="Ubuntu"/>
              <a:cs typeface="Ubuntu"/>
              <a:sym typeface="Ubuntu"/>
            </a:endParaRPr>
          </a:p>
        </p:txBody>
      </p:sp>
      <p:sp>
        <p:nvSpPr>
          <p:cNvPr id="1823" name="Google Shape;1823;p63"/>
          <p:cNvSpPr/>
          <p:nvPr/>
        </p:nvSpPr>
        <p:spPr>
          <a:xfrm>
            <a:off x="5974260" y="5052852"/>
            <a:ext cx="1044000" cy="252000"/>
          </a:xfrm>
          <a:prstGeom prst="roundRect">
            <a:avLst>
              <a:gd fmla="val 16667" name="adj"/>
            </a:avLst>
          </a:prstGeom>
          <a:noFill/>
          <a:ln cap="flat" cmpd="sng" w="9525">
            <a:solidFill>
              <a:srgbClr val="E68248"/>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8"/>
                                        </p:tgtEl>
                                        <p:attrNameLst>
                                          <p:attrName>style.visibility</p:attrName>
                                        </p:attrNameLst>
                                      </p:cBhvr>
                                      <p:to>
                                        <p:strVal val="visible"/>
                                      </p:to>
                                    </p:set>
                                    <p:animEffect filter="fade" transition="in">
                                      <p:cBhvr>
                                        <p:cTn dur="500"/>
                                        <p:tgtEl>
                                          <p:spTgt spid="18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1"/>
                                        </p:tgtEl>
                                        <p:attrNameLst>
                                          <p:attrName>style.visibility</p:attrName>
                                        </p:attrNameLst>
                                      </p:cBhvr>
                                      <p:to>
                                        <p:strVal val="visible"/>
                                      </p:to>
                                    </p:set>
                                    <p:animEffect filter="fade" transition="in">
                                      <p:cBhvr>
                                        <p:cTn dur="500"/>
                                        <p:tgtEl>
                                          <p:spTgt spid="1821"/>
                                        </p:tgtEl>
                                      </p:cBhvr>
                                    </p:animEffect>
                                  </p:childTnLst>
                                </p:cTn>
                              </p:par>
                              <p:par>
                                <p:cTn fill="hold" nodeType="withEffect" presetClass="entr" presetID="1" presetSubtype="0">
                                  <p:stCondLst>
                                    <p:cond delay="0"/>
                                  </p:stCondLst>
                                  <p:childTnLst>
                                    <p:set>
                                      <p:cBhvr>
                                        <p:cTn dur="1" fill="hold">
                                          <p:stCondLst>
                                            <p:cond delay="0"/>
                                          </p:stCondLst>
                                        </p:cTn>
                                        <p:tgtEl>
                                          <p:spTgt spid="1820"/>
                                        </p:tgtEl>
                                        <p:attrNameLst>
                                          <p:attrName>style.visibility</p:attrName>
                                        </p:attrNameLst>
                                      </p:cBhvr>
                                      <p:to>
                                        <p:strVal val="visible"/>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900"/>
                                        <p:tgtEl>
                                          <p:spTgt spid="1820"/>
                                        </p:tgtEl>
                                      </p:cBhvr>
                                    </p:animEffect>
                                    <p:set>
                                      <p:cBhvr>
                                        <p:cTn dur="1" fill="hold">
                                          <p:stCondLst>
                                            <p:cond delay="900"/>
                                          </p:stCondLst>
                                        </p:cTn>
                                        <p:tgtEl>
                                          <p:spTgt spid="18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9"/>
                                        </p:tgtEl>
                                        <p:attrNameLst>
                                          <p:attrName>style.visibility</p:attrName>
                                        </p:attrNameLst>
                                      </p:cBhvr>
                                      <p:to>
                                        <p:strVal val="visible"/>
                                      </p:to>
                                    </p:set>
                                    <p:animEffect filter="fade" transition="in">
                                      <p:cBhvr>
                                        <p:cTn dur="500"/>
                                        <p:tgtEl>
                                          <p:spTgt spid="18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23"/>
                                        </p:tgtEl>
                                        <p:attrNameLst>
                                          <p:attrName>style.visibility</p:attrName>
                                        </p:attrNameLst>
                                      </p:cBhvr>
                                      <p:to>
                                        <p:strVal val="visible"/>
                                      </p:to>
                                    </p:set>
                                    <p:animEffect filter="fade" transition="in">
                                      <p:cBhvr>
                                        <p:cTn dur="500"/>
                                        <p:tgtEl>
                                          <p:spTgt spid="1823"/>
                                        </p:tgtEl>
                                      </p:cBhvr>
                                    </p:animEffect>
                                  </p:childTnLst>
                                </p:cTn>
                              </p:par>
                              <p:par>
                                <p:cTn fill="hold" nodeType="withEffect" presetClass="entr" presetID="1" presetSubtype="0">
                                  <p:stCondLst>
                                    <p:cond delay="0"/>
                                  </p:stCondLst>
                                  <p:childTnLst>
                                    <p:set>
                                      <p:cBhvr>
                                        <p:cTn dur="1" fill="hold">
                                          <p:stCondLst>
                                            <p:cond delay="0"/>
                                          </p:stCondLst>
                                        </p:cTn>
                                        <p:tgtEl>
                                          <p:spTgt spid="1822"/>
                                        </p:tgtEl>
                                        <p:attrNameLst>
                                          <p:attrName>style.visibility</p:attrName>
                                        </p:attrNameLst>
                                      </p:cBhvr>
                                      <p:to>
                                        <p:strVal val="visible"/>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900"/>
                                        <p:tgtEl>
                                          <p:spTgt spid="1822"/>
                                        </p:tgtEl>
                                      </p:cBhvr>
                                    </p:animEffect>
                                    <p:set>
                                      <p:cBhvr>
                                        <p:cTn dur="1" fill="hold">
                                          <p:stCondLst>
                                            <p:cond delay="900"/>
                                          </p:stCondLst>
                                        </p:cTn>
                                        <p:tgtEl>
                                          <p:spTgt spid="18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pic>
        <p:nvPicPr>
          <p:cNvPr id="1829" name="Google Shape;1829;p64"/>
          <p:cNvPicPr preferRelativeResize="0"/>
          <p:nvPr/>
        </p:nvPicPr>
        <p:blipFill rotWithShape="1">
          <a:blip r:embed="rId3">
            <a:alphaModFix/>
          </a:blip>
          <a:srcRect b="0" l="0" r="0" t="0"/>
          <a:stretch/>
        </p:blipFill>
        <p:spPr>
          <a:xfrm>
            <a:off x="3345285" y="643465"/>
            <a:ext cx="5501427" cy="5571067"/>
          </a:xfrm>
          <a:prstGeom prst="roundRect">
            <a:avLst>
              <a:gd fmla="val 2103" name="adj"/>
            </a:avLst>
          </a:prstGeom>
          <a:noFill/>
          <a:ln>
            <a:noFill/>
          </a:ln>
          <a:effectLst>
            <a:outerShdw blurRad="190500" rotWithShape="0" algn="tl">
              <a:srgbClr val="000000">
                <a:alpha val="69411"/>
              </a:srgbClr>
            </a:outerShdw>
          </a:effectLst>
        </p:spPr>
      </p:pic>
      <p:sp>
        <p:nvSpPr>
          <p:cNvPr id="1830" name="Google Shape;1830;p64"/>
          <p:cNvSpPr/>
          <p:nvPr/>
        </p:nvSpPr>
        <p:spPr>
          <a:xfrm>
            <a:off x="3423867" y="5984043"/>
            <a:ext cx="1012401" cy="232908"/>
          </a:xfrm>
          <a:prstGeom prst="roundRect">
            <a:avLst>
              <a:gd fmla="val 16667" name="adj"/>
            </a:avLst>
          </a:prstGeom>
          <a:solidFill>
            <a:srgbClr val="E68248">
              <a:alpha val="49411"/>
            </a:srgbClr>
          </a:solidFill>
          <a:ln cap="flat" cmpd="sng" w="9525">
            <a:solidFill>
              <a:srgbClr val="F3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FFFFFF"/>
              </a:solidFill>
              <a:latin typeface="Ubuntu"/>
              <a:ea typeface="Ubuntu"/>
              <a:cs typeface="Ubuntu"/>
              <a:sym typeface="Ubuntu"/>
            </a:endParaRPr>
          </a:p>
        </p:txBody>
      </p:sp>
      <p:sp>
        <p:nvSpPr>
          <p:cNvPr id="1831" name="Google Shape;1831;p64"/>
          <p:cNvSpPr/>
          <p:nvPr/>
        </p:nvSpPr>
        <p:spPr>
          <a:xfrm>
            <a:off x="3423867" y="5984043"/>
            <a:ext cx="1012401" cy="232908"/>
          </a:xfrm>
          <a:prstGeom prst="roundRect">
            <a:avLst>
              <a:gd fmla="val 16667" name="adj"/>
            </a:avLst>
          </a:prstGeom>
          <a:noFill/>
          <a:ln cap="flat" cmpd="sng" w="9525">
            <a:solidFill>
              <a:srgbClr val="E68248"/>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29"/>
                                        </p:tgtEl>
                                        <p:attrNameLst>
                                          <p:attrName>style.visibility</p:attrName>
                                        </p:attrNameLst>
                                      </p:cBhvr>
                                      <p:to>
                                        <p:strVal val="visible"/>
                                      </p:to>
                                    </p:set>
                                    <p:anim calcmode="lin" valueType="num">
                                      <p:cBhvr additive="base">
                                        <p:cTn dur="500"/>
                                        <p:tgtEl>
                                          <p:spTgt spid="1829"/>
                                        </p:tgtEl>
                                        <p:attrNameLst>
                                          <p:attrName>ppt_w</p:attrName>
                                        </p:attrNameLst>
                                      </p:cBhvr>
                                      <p:tavLst>
                                        <p:tav fmla="" tm="0">
                                          <p:val>
                                            <p:strVal val="0"/>
                                          </p:val>
                                        </p:tav>
                                        <p:tav fmla="" tm="100000">
                                          <p:val>
                                            <p:strVal val="#ppt_w"/>
                                          </p:val>
                                        </p:tav>
                                      </p:tavLst>
                                    </p:anim>
                                    <p:anim calcmode="lin" valueType="num">
                                      <p:cBhvr additive="base">
                                        <p:cTn dur="500"/>
                                        <p:tgtEl>
                                          <p:spTgt spid="18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1"/>
                                        </p:tgtEl>
                                        <p:attrNameLst>
                                          <p:attrName>style.visibility</p:attrName>
                                        </p:attrNameLst>
                                      </p:cBhvr>
                                      <p:to>
                                        <p:strVal val="visible"/>
                                      </p:to>
                                    </p:set>
                                    <p:animEffect filter="fade" transition="in">
                                      <p:cBhvr>
                                        <p:cTn dur="500"/>
                                        <p:tgtEl>
                                          <p:spTgt spid="1831"/>
                                        </p:tgtEl>
                                      </p:cBhvr>
                                    </p:animEffect>
                                  </p:childTnLst>
                                </p:cTn>
                              </p:par>
                              <p:par>
                                <p:cTn fill="hold" nodeType="withEffect" presetClass="entr" presetID="1" presetSubtype="0">
                                  <p:stCondLst>
                                    <p:cond delay="0"/>
                                  </p:stCondLst>
                                  <p:childTnLst>
                                    <p:set>
                                      <p:cBhvr>
                                        <p:cTn dur="1" fill="hold">
                                          <p:stCondLst>
                                            <p:cond delay="0"/>
                                          </p:stCondLst>
                                        </p:cTn>
                                        <p:tgtEl>
                                          <p:spTgt spid="1830"/>
                                        </p:tgtEl>
                                        <p:attrNameLst>
                                          <p:attrName>style.visibility</p:attrName>
                                        </p:attrNameLst>
                                      </p:cBhvr>
                                      <p:to>
                                        <p:strVal val="visible"/>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900"/>
                                        <p:tgtEl>
                                          <p:spTgt spid="1830"/>
                                        </p:tgtEl>
                                      </p:cBhvr>
                                    </p:animEffect>
                                    <p:set>
                                      <p:cBhvr>
                                        <p:cTn dur="1" fill="hold">
                                          <p:stCondLst>
                                            <p:cond delay="900"/>
                                          </p:stCondLst>
                                        </p:cTn>
                                        <p:tgtEl>
                                          <p:spTgt spid="18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65"/>
          <p:cNvSpPr/>
          <p:nvPr/>
        </p:nvSpPr>
        <p:spPr>
          <a:xfrm>
            <a:off x="779002" y="1428712"/>
            <a:ext cx="11257423" cy="657331"/>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838" name="Google Shape;1838;p65"/>
          <p:cNvSpPr/>
          <p:nvPr/>
        </p:nvSpPr>
        <p:spPr>
          <a:xfrm>
            <a:off x="779002" y="2358151"/>
            <a:ext cx="11257423" cy="657331"/>
          </a:xfrm>
          <a:prstGeom prst="roundRect">
            <a:avLst>
              <a:gd fmla="val 6262"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839" name="Google Shape;1839;p65"/>
          <p:cNvSpPr txBox="1"/>
          <p:nvPr/>
        </p:nvSpPr>
        <p:spPr>
          <a:xfrm>
            <a:off x="1022617" y="1593819"/>
            <a:ext cx="7114077" cy="307777"/>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ubuntu [COMMAND]</a:t>
            </a:r>
            <a:endParaRPr sz="1600">
              <a:solidFill>
                <a:schemeClr val="lt1"/>
              </a:solidFill>
              <a:latin typeface="Ubuntu"/>
              <a:ea typeface="Ubuntu"/>
              <a:cs typeface="Ubuntu"/>
              <a:sym typeface="Ubuntu"/>
            </a:endParaRPr>
          </a:p>
        </p:txBody>
      </p:sp>
      <p:pic>
        <p:nvPicPr>
          <p:cNvPr descr="Play" id="1840" name="Google Shape;1840;p65"/>
          <p:cNvPicPr preferRelativeResize="0"/>
          <p:nvPr/>
        </p:nvPicPr>
        <p:blipFill rotWithShape="1">
          <a:blip r:embed="rId3">
            <a:alphaModFix/>
          </a:blip>
          <a:srcRect b="0" l="0" r="0" t="0"/>
          <a:stretch/>
        </p:blipFill>
        <p:spPr>
          <a:xfrm>
            <a:off x="975269" y="1569631"/>
            <a:ext cx="355133" cy="355133"/>
          </a:xfrm>
          <a:prstGeom prst="rect">
            <a:avLst/>
          </a:prstGeom>
          <a:noFill/>
          <a:ln>
            <a:noFill/>
          </a:ln>
        </p:spPr>
      </p:pic>
      <p:pic>
        <p:nvPicPr>
          <p:cNvPr descr="Stopwatch" id="1841" name="Google Shape;1841;p65"/>
          <p:cNvPicPr preferRelativeResize="0"/>
          <p:nvPr/>
        </p:nvPicPr>
        <p:blipFill rotWithShape="1">
          <a:blip r:embed="rId4">
            <a:alphaModFix/>
          </a:blip>
          <a:srcRect b="0" l="0" r="0" t="0"/>
          <a:stretch/>
        </p:blipFill>
        <p:spPr>
          <a:xfrm>
            <a:off x="5276889" y="3972538"/>
            <a:ext cx="1638222" cy="1585256"/>
          </a:xfrm>
          <a:prstGeom prst="rect">
            <a:avLst/>
          </a:prstGeom>
          <a:noFill/>
          <a:ln>
            <a:noFill/>
          </a:ln>
        </p:spPr>
      </p:pic>
      <p:grpSp>
        <p:nvGrpSpPr>
          <p:cNvPr id="1842" name="Google Shape;1842;p65"/>
          <p:cNvGrpSpPr/>
          <p:nvPr/>
        </p:nvGrpSpPr>
        <p:grpSpPr>
          <a:xfrm>
            <a:off x="4681702" y="3447205"/>
            <a:ext cx="2859545" cy="2575302"/>
            <a:chOff x="1973707" y="1146896"/>
            <a:chExt cx="1431271" cy="1307169"/>
          </a:xfrm>
        </p:grpSpPr>
        <p:sp>
          <p:nvSpPr>
            <p:cNvPr id="1843" name="Google Shape;1843;p65"/>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4" name="Google Shape;1844;p65"/>
            <p:cNvSpPr/>
            <p:nvPr/>
          </p:nvSpPr>
          <p:spPr>
            <a:xfrm rot="-9900000">
              <a:off x="2442793" y="2087404"/>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5" name="Google Shape;1845;p65"/>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46" name="Google Shape;1846;p65"/>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847" name="Google Shape;1847;p65"/>
          <p:cNvSpPr/>
          <p:nvPr/>
        </p:nvSpPr>
        <p:spPr>
          <a:xfrm>
            <a:off x="5220521" y="3922129"/>
            <a:ext cx="1757830" cy="1700995"/>
          </a:xfrm>
          <a:prstGeom prst="ellipse">
            <a:avLst/>
          </a:prstGeom>
          <a:noFill/>
          <a:ln cap="flat" cmpd="sng" w="12700">
            <a:solidFill>
              <a:srgbClr val="1780C3"/>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Ubuntu"/>
              <a:buNone/>
            </a:pPr>
            <a:r>
              <a:t/>
            </a:r>
            <a:endParaRPr sz="1800">
              <a:solidFill>
                <a:schemeClr val="lt1"/>
              </a:solidFill>
              <a:latin typeface="Ubuntu"/>
              <a:ea typeface="Ubuntu"/>
              <a:cs typeface="Ubuntu"/>
              <a:sym typeface="Ubuntu"/>
            </a:endParaRPr>
          </a:p>
        </p:txBody>
      </p:sp>
      <p:sp>
        <p:nvSpPr>
          <p:cNvPr id="1848" name="Google Shape;1848;p65"/>
          <p:cNvSpPr txBox="1"/>
          <p:nvPr/>
        </p:nvSpPr>
        <p:spPr>
          <a:xfrm>
            <a:off x="7649691" y="4477268"/>
            <a:ext cx="415686"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1800"/>
              <a:buFont typeface="Ubuntu"/>
              <a:buNone/>
            </a:pPr>
            <a:r>
              <a:rPr b="1" lang="en-US" sz="1800">
                <a:solidFill>
                  <a:schemeClr val="accent5"/>
                </a:solidFill>
                <a:latin typeface="Ubuntu"/>
                <a:ea typeface="Ubuntu"/>
                <a:cs typeface="Ubuntu"/>
                <a:sym typeface="Ubuntu"/>
              </a:rPr>
              <a:t>1</a:t>
            </a:r>
            <a:endParaRPr sz="1800">
              <a:solidFill>
                <a:schemeClr val="dk1"/>
              </a:solidFill>
              <a:latin typeface="Ubuntu"/>
              <a:ea typeface="Ubuntu"/>
              <a:cs typeface="Ubuntu"/>
              <a:sym typeface="Ubuntu"/>
            </a:endParaRPr>
          </a:p>
        </p:txBody>
      </p:sp>
      <p:sp>
        <p:nvSpPr>
          <p:cNvPr id="1849" name="Google Shape;1849;p65"/>
          <p:cNvSpPr txBox="1"/>
          <p:nvPr/>
        </p:nvSpPr>
        <p:spPr>
          <a:xfrm>
            <a:off x="7649691" y="4477268"/>
            <a:ext cx="415686"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1800"/>
              <a:buFont typeface="Ubuntu"/>
              <a:buNone/>
            </a:pPr>
            <a:r>
              <a:rPr b="1" lang="en-US" sz="1800">
                <a:solidFill>
                  <a:schemeClr val="accent5"/>
                </a:solidFill>
                <a:latin typeface="Ubuntu"/>
                <a:ea typeface="Ubuntu"/>
                <a:cs typeface="Ubuntu"/>
                <a:sym typeface="Ubuntu"/>
              </a:rPr>
              <a:t>2</a:t>
            </a:r>
            <a:endParaRPr sz="1800">
              <a:solidFill>
                <a:schemeClr val="dk1"/>
              </a:solidFill>
              <a:latin typeface="Ubuntu"/>
              <a:ea typeface="Ubuntu"/>
              <a:cs typeface="Ubuntu"/>
              <a:sym typeface="Ubuntu"/>
            </a:endParaRPr>
          </a:p>
        </p:txBody>
      </p:sp>
      <p:sp>
        <p:nvSpPr>
          <p:cNvPr id="1850" name="Google Shape;1850;p65"/>
          <p:cNvSpPr txBox="1"/>
          <p:nvPr/>
        </p:nvSpPr>
        <p:spPr>
          <a:xfrm>
            <a:off x="7649691" y="4477268"/>
            <a:ext cx="415686"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1800"/>
              <a:buFont typeface="Ubuntu"/>
              <a:buNone/>
            </a:pPr>
            <a:r>
              <a:rPr b="1" lang="en-US" sz="1800">
                <a:solidFill>
                  <a:schemeClr val="accent5"/>
                </a:solidFill>
                <a:latin typeface="Ubuntu"/>
                <a:ea typeface="Ubuntu"/>
                <a:cs typeface="Ubuntu"/>
                <a:sym typeface="Ubuntu"/>
              </a:rPr>
              <a:t>3</a:t>
            </a:r>
            <a:endParaRPr sz="1800">
              <a:solidFill>
                <a:schemeClr val="dk1"/>
              </a:solidFill>
              <a:latin typeface="Ubuntu"/>
              <a:ea typeface="Ubuntu"/>
              <a:cs typeface="Ubuntu"/>
              <a:sym typeface="Ubuntu"/>
            </a:endParaRPr>
          </a:p>
        </p:txBody>
      </p:sp>
      <p:sp>
        <p:nvSpPr>
          <p:cNvPr id="1851" name="Google Shape;1851;p65"/>
          <p:cNvSpPr txBox="1"/>
          <p:nvPr/>
        </p:nvSpPr>
        <p:spPr>
          <a:xfrm>
            <a:off x="7649691" y="4477268"/>
            <a:ext cx="415686"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1800"/>
              <a:buFont typeface="Ubuntu"/>
              <a:buNone/>
            </a:pPr>
            <a:r>
              <a:rPr b="1" lang="en-US" sz="1800">
                <a:solidFill>
                  <a:schemeClr val="accent5"/>
                </a:solidFill>
                <a:latin typeface="Ubuntu"/>
                <a:ea typeface="Ubuntu"/>
                <a:cs typeface="Ubuntu"/>
                <a:sym typeface="Ubuntu"/>
              </a:rPr>
              <a:t>4</a:t>
            </a:r>
            <a:endParaRPr sz="1800">
              <a:solidFill>
                <a:schemeClr val="dk1"/>
              </a:solidFill>
              <a:latin typeface="Ubuntu"/>
              <a:ea typeface="Ubuntu"/>
              <a:cs typeface="Ubuntu"/>
              <a:sym typeface="Ubuntu"/>
            </a:endParaRPr>
          </a:p>
        </p:txBody>
      </p:sp>
      <p:sp>
        <p:nvSpPr>
          <p:cNvPr id="1852" name="Google Shape;1852;p65"/>
          <p:cNvSpPr txBox="1"/>
          <p:nvPr/>
        </p:nvSpPr>
        <p:spPr>
          <a:xfrm>
            <a:off x="7649691" y="4477268"/>
            <a:ext cx="415686"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1800"/>
              <a:buFont typeface="Ubuntu"/>
              <a:buNone/>
            </a:pPr>
            <a:r>
              <a:rPr b="1" lang="en-US" sz="1800">
                <a:solidFill>
                  <a:schemeClr val="accent5"/>
                </a:solidFill>
                <a:latin typeface="Ubuntu"/>
                <a:ea typeface="Ubuntu"/>
                <a:cs typeface="Ubuntu"/>
                <a:sym typeface="Ubuntu"/>
              </a:rPr>
              <a:t>5</a:t>
            </a:r>
            <a:endParaRPr sz="1800">
              <a:solidFill>
                <a:schemeClr val="dk1"/>
              </a:solidFill>
              <a:latin typeface="Ubuntu"/>
              <a:ea typeface="Ubuntu"/>
              <a:cs typeface="Ubuntu"/>
              <a:sym typeface="Ubuntu"/>
            </a:endParaRPr>
          </a:p>
        </p:txBody>
      </p:sp>
      <p:sp>
        <p:nvSpPr>
          <p:cNvPr id="1853" name="Google Shape;1853;p65"/>
          <p:cNvSpPr txBox="1"/>
          <p:nvPr/>
        </p:nvSpPr>
        <p:spPr>
          <a:xfrm>
            <a:off x="1022617" y="2568655"/>
            <a:ext cx="7114077" cy="300210"/>
          </a:xfrm>
          <a:prstGeom prst="rect">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351">
                <a:solidFill>
                  <a:srgbClr val="D8D8D8"/>
                </a:solidFill>
                <a:latin typeface="Consolas"/>
                <a:ea typeface="Consolas"/>
                <a:cs typeface="Consolas"/>
                <a:sym typeface="Consolas"/>
              </a:rPr>
              <a:t>  docker run ubuntu sleep 5</a:t>
            </a:r>
            <a:endParaRPr sz="1400">
              <a:solidFill>
                <a:schemeClr val="lt1"/>
              </a:solidFill>
              <a:latin typeface="Ubuntu"/>
              <a:ea typeface="Ubuntu"/>
              <a:cs typeface="Ubuntu"/>
              <a:sym typeface="Ubuntu"/>
            </a:endParaRPr>
          </a:p>
        </p:txBody>
      </p:sp>
      <p:pic>
        <p:nvPicPr>
          <p:cNvPr descr="Play" id="1854" name="Google Shape;1854;p65"/>
          <p:cNvPicPr preferRelativeResize="0"/>
          <p:nvPr/>
        </p:nvPicPr>
        <p:blipFill rotWithShape="1">
          <a:blip r:embed="rId3">
            <a:alphaModFix/>
          </a:blip>
          <a:srcRect b="0" l="0" r="0" t="0"/>
          <a:stretch/>
        </p:blipFill>
        <p:spPr>
          <a:xfrm>
            <a:off x="975269" y="2544467"/>
            <a:ext cx="355133" cy="355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8"/>
                                        </p:tgtEl>
                                        <p:attrNameLst>
                                          <p:attrName>style.visibility</p:attrName>
                                        </p:attrNameLst>
                                      </p:cBhvr>
                                      <p:to>
                                        <p:strVal val="visible"/>
                                      </p:to>
                                    </p:set>
                                    <p:animEffect filter="fade" transition="in">
                                      <p:cBhvr>
                                        <p:cTn dur="500"/>
                                        <p:tgtEl>
                                          <p:spTgt spid="1838"/>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85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54"/>
                                        </p:tgtEl>
                                        <p:attrNameLst>
                                          <p:attrName>style.visibility</p:attrName>
                                        </p:attrNameLst>
                                      </p:cBhvr>
                                      <p:to>
                                        <p:strVal val="visible"/>
                                      </p:to>
                                    </p:set>
                                    <p:animEffect filter="fade" transition="in">
                                      <p:cBhvr>
                                        <p:cTn dur="500"/>
                                        <p:tgtEl>
                                          <p:spTgt spid="18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42"/>
                                        </p:tgtEl>
                                        <p:attrNameLst>
                                          <p:attrName>style.visibility</p:attrName>
                                        </p:attrNameLst>
                                      </p:cBhvr>
                                      <p:to>
                                        <p:strVal val="visible"/>
                                      </p:to>
                                    </p:set>
                                    <p:animEffect filter="fade" transition="in">
                                      <p:cBhvr>
                                        <p:cTn dur="500"/>
                                        <p:tgtEl>
                                          <p:spTgt spid="1842"/>
                                        </p:tgtEl>
                                      </p:cBhvr>
                                    </p:animEffect>
                                  </p:childTnLst>
                                </p:cTn>
                              </p:par>
                              <p:par>
                                <p:cTn fill="hold" nodeType="withEffect" presetClass="emph" presetID="8" presetSubtype="0">
                                  <p:stCondLst>
                                    <p:cond delay="0"/>
                                  </p:stCondLst>
                                  <p:childTnLst>
                                    <p:animRot by="-21600000">
                                      <p:cBhvr>
                                        <p:cTn dur="2000" fill="hold"/>
                                        <p:tgtEl>
                                          <p:spTgt spid="1842"/>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847"/>
                                        </p:tgtEl>
                                        <p:attrNameLst>
                                          <p:attrName>style.visibility</p:attrName>
                                        </p:attrNameLst>
                                      </p:cBhvr>
                                      <p:to>
                                        <p:strVal val="visible"/>
                                      </p:to>
                                    </p:set>
                                    <p:animEffect filter="fade" transition="in">
                                      <p:cBhvr>
                                        <p:cTn dur="500"/>
                                        <p:tgtEl>
                                          <p:spTgt spid="1847"/>
                                        </p:tgtEl>
                                      </p:cBhvr>
                                    </p:animEffect>
                                  </p:childTnLst>
                                </p:cTn>
                              </p:par>
                              <p:par>
                                <p:cTn fill="hold" nodeType="withEffect" presetClass="emph" presetID="8" presetSubtype="0">
                                  <p:stCondLst>
                                    <p:cond delay="0"/>
                                  </p:stCondLst>
                                  <p:childTnLst>
                                    <p:animRot by="-21600000">
                                      <p:cBhvr>
                                        <p:cTn dur="2000" fill="hold"/>
                                        <p:tgtEl>
                                          <p:spTgt spid="1847"/>
                                        </p:tgtEl>
                                        <p:attrNameLst>
                                          <p:attrName>r</p:attrName>
                                        </p:attrNameLst>
                                      </p:cBhvr>
                                    </p:animRot>
                                  </p:childTnLst>
                                </p:cTn>
                              </p:par>
                              <p:par>
                                <p:cTn fill="hold" nodeType="withEffect" presetClass="entr" presetID="10" presetSubtype="0">
                                  <p:stCondLst>
                                    <p:cond delay="500"/>
                                  </p:stCondLst>
                                  <p:childTnLst>
                                    <p:set>
                                      <p:cBhvr>
                                        <p:cTn dur="1" fill="hold">
                                          <p:stCondLst>
                                            <p:cond delay="0"/>
                                          </p:stCondLst>
                                        </p:cTn>
                                        <p:tgtEl>
                                          <p:spTgt spid="1841"/>
                                        </p:tgtEl>
                                        <p:attrNameLst>
                                          <p:attrName>style.visibility</p:attrName>
                                        </p:attrNameLst>
                                      </p:cBhvr>
                                      <p:to>
                                        <p:strVal val="visible"/>
                                      </p:to>
                                    </p:set>
                                    <p:animEffect filter="fade" transition="in">
                                      <p:cBhvr>
                                        <p:cTn dur="500"/>
                                        <p:tgtEl>
                                          <p:spTgt spid="184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48"/>
                                        </p:tgtEl>
                                        <p:attrNameLst>
                                          <p:attrName>style.visibility</p:attrName>
                                        </p:attrNameLst>
                                      </p:cBhvr>
                                      <p:to>
                                        <p:strVal val="visible"/>
                                      </p:to>
                                    </p:set>
                                    <p:animEffect filter="fade" transition="in">
                                      <p:cBhvr>
                                        <p:cTn dur="500"/>
                                        <p:tgtEl>
                                          <p:spTgt spid="1848"/>
                                        </p:tgtEl>
                                      </p:cBhvr>
                                    </p:animEffect>
                                  </p:childTnLst>
                                </p:cTn>
                              </p:par>
                            </p:childTnLst>
                          </p:cTn>
                        </p:par>
                        <p:par>
                          <p:cTn fill="hold">
                            <p:stCondLst>
                              <p:cond delay="3500"/>
                            </p:stCondLst>
                            <p:childTnLst>
                              <p:par>
                                <p:cTn fill="hold" nodeType="afterEffect" presetClass="exit" presetID="10" presetSubtype="0">
                                  <p:stCondLst>
                                    <p:cond delay="0"/>
                                  </p:stCondLst>
                                  <p:childTnLst>
                                    <p:animEffect filter="fade" transition="out">
                                      <p:cBhvr>
                                        <p:cTn dur="500"/>
                                        <p:tgtEl>
                                          <p:spTgt spid="1848"/>
                                        </p:tgtEl>
                                      </p:cBhvr>
                                    </p:animEffect>
                                    <p:set>
                                      <p:cBhvr>
                                        <p:cTn dur="1" fill="hold">
                                          <p:stCondLst>
                                            <p:cond delay="500"/>
                                          </p:stCondLst>
                                        </p:cTn>
                                        <p:tgtEl>
                                          <p:spTgt spid="1848"/>
                                        </p:tgtEl>
                                        <p:attrNameLst>
                                          <p:attrName>style.visibility</p:attrName>
                                        </p:attrNameLst>
                                      </p:cBhvr>
                                      <p:to>
                                        <p:strVal val="hidden"/>
                                      </p:to>
                                    </p:se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849"/>
                                        </p:tgtEl>
                                        <p:attrNameLst>
                                          <p:attrName>style.visibility</p:attrName>
                                        </p:attrNameLst>
                                      </p:cBhvr>
                                      <p:to>
                                        <p:strVal val="visible"/>
                                      </p:to>
                                    </p:set>
                                    <p:animEffect filter="fade" transition="in">
                                      <p:cBhvr>
                                        <p:cTn dur="500"/>
                                        <p:tgtEl>
                                          <p:spTgt spid="1849"/>
                                        </p:tgtEl>
                                      </p:cBhvr>
                                    </p:animEffect>
                                  </p:childTnLst>
                                </p:cTn>
                              </p:par>
                            </p:childTnLst>
                          </p:cTn>
                        </p:par>
                        <p:par>
                          <p:cTn fill="hold">
                            <p:stCondLst>
                              <p:cond delay="4500"/>
                            </p:stCondLst>
                            <p:childTnLst>
                              <p:par>
                                <p:cTn fill="hold" nodeType="afterEffect" presetClass="exit" presetID="10" presetSubtype="0">
                                  <p:stCondLst>
                                    <p:cond delay="0"/>
                                  </p:stCondLst>
                                  <p:childTnLst>
                                    <p:animEffect filter="fade" transition="out">
                                      <p:cBhvr>
                                        <p:cTn dur="500"/>
                                        <p:tgtEl>
                                          <p:spTgt spid="1849"/>
                                        </p:tgtEl>
                                      </p:cBhvr>
                                    </p:animEffect>
                                    <p:set>
                                      <p:cBhvr>
                                        <p:cTn dur="1" fill="hold">
                                          <p:stCondLst>
                                            <p:cond delay="500"/>
                                          </p:stCondLst>
                                        </p:cTn>
                                        <p:tgtEl>
                                          <p:spTgt spid="1849"/>
                                        </p:tgtEl>
                                        <p:attrNameLst>
                                          <p:attrName>style.visibility</p:attrName>
                                        </p:attrNameLst>
                                      </p:cBhvr>
                                      <p:to>
                                        <p:strVal val="hidden"/>
                                      </p:to>
                                    </p:se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850"/>
                                        </p:tgtEl>
                                        <p:attrNameLst>
                                          <p:attrName>style.visibility</p:attrName>
                                        </p:attrNameLst>
                                      </p:cBhvr>
                                      <p:to>
                                        <p:strVal val="visible"/>
                                      </p:to>
                                    </p:set>
                                    <p:animEffect filter="fade" transition="in">
                                      <p:cBhvr>
                                        <p:cTn dur="500"/>
                                        <p:tgtEl>
                                          <p:spTgt spid="1850"/>
                                        </p:tgtEl>
                                      </p:cBhvr>
                                    </p:animEffect>
                                  </p:childTnLst>
                                </p:cTn>
                              </p:par>
                            </p:childTnLst>
                          </p:cTn>
                        </p:par>
                        <p:par>
                          <p:cTn fill="hold">
                            <p:stCondLst>
                              <p:cond delay="5500"/>
                            </p:stCondLst>
                            <p:childTnLst>
                              <p:par>
                                <p:cTn fill="hold" nodeType="afterEffect" presetClass="exit" presetID="10" presetSubtype="0">
                                  <p:stCondLst>
                                    <p:cond delay="0"/>
                                  </p:stCondLst>
                                  <p:childTnLst>
                                    <p:animEffect filter="fade" transition="out">
                                      <p:cBhvr>
                                        <p:cTn dur="500"/>
                                        <p:tgtEl>
                                          <p:spTgt spid="1850"/>
                                        </p:tgtEl>
                                      </p:cBhvr>
                                    </p:animEffect>
                                    <p:set>
                                      <p:cBhvr>
                                        <p:cTn dur="1" fill="hold">
                                          <p:stCondLst>
                                            <p:cond delay="500"/>
                                          </p:stCondLst>
                                        </p:cTn>
                                        <p:tgtEl>
                                          <p:spTgt spid="1850"/>
                                        </p:tgtEl>
                                        <p:attrNameLst>
                                          <p:attrName>style.visibility</p:attrName>
                                        </p:attrNameLst>
                                      </p:cBhvr>
                                      <p:to>
                                        <p:strVal val="hidden"/>
                                      </p:to>
                                    </p:se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500"/>
                                        <p:tgtEl>
                                          <p:spTgt spid="1851"/>
                                        </p:tgtEl>
                                      </p:cBhvr>
                                    </p:animEffect>
                                  </p:childTnLst>
                                </p:cTn>
                              </p:par>
                            </p:childTnLst>
                          </p:cTn>
                        </p:par>
                        <p:par>
                          <p:cTn fill="hold">
                            <p:stCondLst>
                              <p:cond delay="6500"/>
                            </p:stCondLst>
                            <p:childTnLst>
                              <p:par>
                                <p:cTn fill="hold" nodeType="afterEffect" presetClass="exit" presetID="10" presetSubtype="0">
                                  <p:stCondLst>
                                    <p:cond delay="0"/>
                                  </p:stCondLst>
                                  <p:childTnLst>
                                    <p:animEffect filter="fade" transition="out">
                                      <p:cBhvr>
                                        <p:cTn dur="500"/>
                                        <p:tgtEl>
                                          <p:spTgt spid="1851"/>
                                        </p:tgtEl>
                                      </p:cBhvr>
                                    </p:animEffect>
                                    <p:set>
                                      <p:cBhvr>
                                        <p:cTn dur="1" fill="hold">
                                          <p:stCondLst>
                                            <p:cond delay="500"/>
                                          </p:stCondLst>
                                        </p:cTn>
                                        <p:tgtEl>
                                          <p:spTgt spid="1851"/>
                                        </p:tgtEl>
                                        <p:attrNameLst>
                                          <p:attrName>style.visibility</p:attrName>
                                        </p:attrNameLst>
                                      </p:cBhvr>
                                      <p:to>
                                        <p:strVal val="hidden"/>
                                      </p:to>
                                    </p:se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500"/>
                                        <p:tgtEl>
                                          <p:spTgt spid="1852"/>
                                        </p:tgtEl>
                                      </p:cBhvr>
                                    </p:animEffect>
                                  </p:childTnLst>
                                </p:cTn>
                              </p:par>
                            </p:childTnLst>
                          </p:cTn>
                        </p:par>
                        <p:par>
                          <p:cTn fill="hold">
                            <p:stCondLst>
                              <p:cond delay="7500"/>
                            </p:stCondLst>
                            <p:childTnLst>
                              <p:par>
                                <p:cTn fill="hold" nodeType="afterEffect" presetClass="exit" presetID="10" presetSubtype="0">
                                  <p:stCondLst>
                                    <p:cond delay="0"/>
                                  </p:stCondLst>
                                  <p:childTnLst>
                                    <p:animEffect filter="fade" transition="out">
                                      <p:cBhvr>
                                        <p:cTn dur="500"/>
                                        <p:tgtEl>
                                          <p:spTgt spid="1852"/>
                                        </p:tgtEl>
                                      </p:cBhvr>
                                    </p:animEffect>
                                    <p:set>
                                      <p:cBhvr>
                                        <p:cTn dur="1" fill="hold">
                                          <p:stCondLst>
                                            <p:cond delay="500"/>
                                          </p:stCondLst>
                                        </p:cTn>
                                        <p:tgtEl>
                                          <p:spTgt spid="1852"/>
                                        </p:tgtEl>
                                        <p:attrNameLst>
                                          <p:attrName>style.visibility</p:attrName>
                                        </p:attrNameLst>
                                      </p:cBhvr>
                                      <p:to>
                                        <p:strVal val="hidden"/>
                                      </p:to>
                                    </p:set>
                                  </p:childTnLst>
                                </p:cTn>
                              </p:par>
                            </p:childTnLst>
                          </p:cTn>
                        </p:par>
                        <p:par>
                          <p:cTn fill="hold">
                            <p:stCondLst>
                              <p:cond delay="8000"/>
                            </p:stCondLst>
                            <p:childTnLst>
                              <p:par>
                                <p:cTn fill="hold" nodeType="afterEffect" presetClass="exit" presetID="10" presetSubtype="0">
                                  <p:stCondLst>
                                    <p:cond delay="0"/>
                                  </p:stCondLst>
                                  <p:childTnLst>
                                    <p:animEffect filter="fade" transition="out">
                                      <p:cBhvr>
                                        <p:cTn dur="500"/>
                                        <p:tgtEl>
                                          <p:spTgt spid="1841"/>
                                        </p:tgtEl>
                                      </p:cBhvr>
                                    </p:animEffect>
                                    <p:set>
                                      <p:cBhvr>
                                        <p:cTn dur="1" fill="hold">
                                          <p:stCondLst>
                                            <p:cond delay="500"/>
                                          </p:stCondLst>
                                        </p:cTn>
                                        <p:tgtEl>
                                          <p:spTgt spid="1841"/>
                                        </p:tgtEl>
                                        <p:attrNameLst>
                                          <p:attrName>style.visibility</p:attrName>
                                        </p:attrNameLst>
                                      </p:cBhvr>
                                      <p:to>
                                        <p:strVal val="hidden"/>
                                      </p:to>
                                    </p:set>
                                  </p:childTnLst>
                                </p:cTn>
                              </p:par>
                            </p:childTnLst>
                          </p:cTn>
                        </p:par>
                        <p:par>
                          <p:cTn fill="hold">
                            <p:stCondLst>
                              <p:cond delay="8500"/>
                            </p:stCondLst>
                            <p:childTnLst>
                              <p:par>
                                <p:cTn fill="hold" nodeType="afterEffect" presetClass="exit" presetID="10" presetSubtype="0">
                                  <p:stCondLst>
                                    <p:cond delay="0"/>
                                  </p:stCondLst>
                                  <p:childTnLst>
                                    <p:animEffect filter="fade" transition="out">
                                      <p:cBhvr>
                                        <p:cTn dur="500"/>
                                        <p:tgtEl>
                                          <p:spTgt spid="1842"/>
                                        </p:tgtEl>
                                      </p:cBhvr>
                                    </p:animEffect>
                                    <p:set>
                                      <p:cBhvr>
                                        <p:cTn dur="1" fill="hold">
                                          <p:stCondLst>
                                            <p:cond delay="500"/>
                                          </p:stCondLst>
                                        </p:cTn>
                                        <p:tgtEl>
                                          <p:spTgt spid="18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47"/>
                                        </p:tgtEl>
                                      </p:cBhvr>
                                    </p:animEffect>
                                    <p:set>
                                      <p:cBhvr>
                                        <p:cTn dur="1" fill="hold">
                                          <p:stCondLst>
                                            <p:cond delay="500"/>
                                          </p:stCondLst>
                                        </p:cTn>
                                        <p:tgtEl>
                                          <p:spTgt spid="184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66"/>
          <p:cNvSpPr/>
          <p:nvPr/>
        </p:nvSpPr>
        <p:spPr>
          <a:xfrm>
            <a:off x="1521853" y="4634389"/>
            <a:ext cx="5758148" cy="657331"/>
          </a:xfrm>
          <a:prstGeom prst="roundRect">
            <a:avLst>
              <a:gd fmla="val 18908"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861" name="Google Shape;1861;p66"/>
          <p:cNvSpPr/>
          <p:nvPr/>
        </p:nvSpPr>
        <p:spPr>
          <a:xfrm>
            <a:off x="1521853" y="5468411"/>
            <a:ext cx="5758148" cy="657331"/>
          </a:xfrm>
          <a:prstGeom prst="roundRect">
            <a:avLst>
              <a:gd fmla="val 18908"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862" name="Google Shape;1862;p66"/>
          <p:cNvSpPr/>
          <p:nvPr/>
        </p:nvSpPr>
        <p:spPr>
          <a:xfrm>
            <a:off x="1523453" y="683601"/>
            <a:ext cx="4964671" cy="1269937"/>
          </a:xfrm>
          <a:prstGeom prst="roundRect">
            <a:avLst>
              <a:gd fmla="val 10262" name="adj"/>
            </a:avLst>
          </a:prstGeom>
          <a:solidFill>
            <a:srgbClr val="F2F2F2"/>
          </a:solidFill>
          <a:ln cap="flat" cmpd="sng" w="12700">
            <a:solidFill>
              <a:srgbClr val="F2F2F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CA62"/>
              </a:buClr>
              <a:buSzPts val="2400"/>
              <a:buFont typeface="Twentieth Century"/>
              <a:buNone/>
            </a:pPr>
            <a:r>
              <a:rPr b="0" i="0" lang="en-US" sz="2400" u="none" cap="none" strike="noStrike">
                <a:solidFill>
                  <a:srgbClr val="7CCA62"/>
                </a:solidFill>
                <a:latin typeface="Ubuntu"/>
                <a:ea typeface="Ubuntu"/>
                <a:cs typeface="Ubuntu"/>
                <a:sym typeface="Ubuntu"/>
              </a:rPr>
              <a:t>FROM</a:t>
            </a:r>
            <a:r>
              <a:rPr b="0" i="0" lang="en-US" sz="2400" u="none" cap="none" strike="noStrike">
                <a:solidFill>
                  <a:srgbClr val="000000"/>
                </a:solidFill>
                <a:latin typeface="Ubuntu"/>
                <a:ea typeface="Ubuntu"/>
                <a:cs typeface="Ubuntu"/>
                <a:sym typeface="Ubuntu"/>
              </a:rPr>
              <a:t> </a:t>
            </a:r>
            <a:r>
              <a:rPr b="0" i="0" lang="en-US" sz="2400" u="none" cap="none" strike="noStrike">
                <a:solidFill>
                  <a:srgbClr val="7F7F7F"/>
                </a:solidFill>
                <a:latin typeface="Ubuntu"/>
                <a:ea typeface="Ubuntu"/>
                <a:cs typeface="Ubuntu"/>
                <a:sym typeface="Ubuntu"/>
              </a:rPr>
              <a:t>Ubuntu</a:t>
            </a:r>
            <a:endParaRPr sz="1800">
              <a:solidFill>
                <a:srgbClr val="7F7F7F"/>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rgbClr val="7CCA62"/>
              </a:buClr>
              <a:buSzPts val="2400"/>
              <a:buFont typeface="Twentieth Century"/>
              <a:buNone/>
            </a:pPr>
            <a:r>
              <a:rPr b="0" i="0" lang="en-US" sz="2400" u="none" cap="none" strike="noStrike">
                <a:solidFill>
                  <a:srgbClr val="7CCA62"/>
                </a:solidFill>
                <a:latin typeface="Ubuntu"/>
                <a:ea typeface="Ubuntu"/>
                <a:cs typeface="Ubuntu"/>
                <a:sym typeface="Ubuntu"/>
              </a:rPr>
              <a:t>CMD</a:t>
            </a:r>
            <a:r>
              <a:rPr b="0" i="0" lang="en-US" sz="2400" u="none" cap="none" strike="noStrike">
                <a:solidFill>
                  <a:srgbClr val="000000"/>
                </a:solidFill>
                <a:latin typeface="Ubuntu"/>
                <a:ea typeface="Ubuntu"/>
                <a:cs typeface="Ubuntu"/>
                <a:sym typeface="Ubuntu"/>
              </a:rPr>
              <a:t> </a:t>
            </a:r>
            <a:r>
              <a:rPr b="0" i="0" lang="en-US" sz="2400" u="none" cap="none" strike="noStrike">
                <a:solidFill>
                  <a:srgbClr val="7F7F7F"/>
                </a:solidFill>
                <a:latin typeface="Ubuntu"/>
                <a:ea typeface="Ubuntu"/>
                <a:cs typeface="Ubuntu"/>
                <a:sym typeface="Ubuntu"/>
              </a:rPr>
              <a:t>sleep 5</a:t>
            </a:r>
            <a:endParaRPr sz="1800">
              <a:solidFill>
                <a:srgbClr val="7F7F7F"/>
              </a:solidFill>
              <a:latin typeface="Ubuntu"/>
              <a:ea typeface="Ubuntu"/>
              <a:cs typeface="Ubuntu"/>
              <a:sym typeface="Ubuntu"/>
            </a:endParaRPr>
          </a:p>
        </p:txBody>
      </p:sp>
      <p:sp>
        <p:nvSpPr>
          <p:cNvPr id="1863" name="Google Shape;1863;p66"/>
          <p:cNvSpPr/>
          <p:nvPr/>
        </p:nvSpPr>
        <p:spPr>
          <a:xfrm>
            <a:off x="1466199" y="2912514"/>
            <a:ext cx="3899016"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CA62"/>
              </a:buClr>
              <a:buSzPts val="2400"/>
              <a:buFont typeface="Twentieth Century"/>
              <a:buNone/>
            </a:pPr>
            <a:r>
              <a:rPr b="0" i="0" lang="en-US" sz="2000" u="none" cap="none" strike="noStrike">
                <a:solidFill>
                  <a:srgbClr val="7CCA62"/>
                </a:solidFill>
                <a:latin typeface="Ubuntu"/>
                <a:ea typeface="Ubuntu"/>
                <a:cs typeface="Ubuntu"/>
                <a:sym typeface="Ubuntu"/>
              </a:rPr>
              <a:t>CMD</a:t>
            </a:r>
            <a:r>
              <a:rPr b="0" i="0" lang="en-US" sz="2000" u="none" cap="none" strike="noStrike">
                <a:solidFill>
                  <a:srgbClr val="FFFFFF"/>
                </a:solidFill>
                <a:latin typeface="Ubuntu"/>
                <a:ea typeface="Ubuntu"/>
                <a:cs typeface="Ubuntu"/>
                <a:sym typeface="Ubuntu"/>
              </a:rPr>
              <a:t> </a:t>
            </a:r>
            <a:r>
              <a:rPr b="0" i="0" lang="en-US" sz="2000" u="none" cap="none" strike="noStrike">
                <a:solidFill>
                  <a:srgbClr val="7F7F7F"/>
                </a:solidFill>
                <a:latin typeface="Ubuntu"/>
                <a:ea typeface="Ubuntu"/>
                <a:cs typeface="Ubuntu"/>
                <a:sym typeface="Ubuntu"/>
              </a:rPr>
              <a:t>[“command”, “param1”] </a:t>
            </a:r>
            <a:endParaRPr sz="1600">
              <a:solidFill>
                <a:srgbClr val="7F7F7F"/>
              </a:solidFill>
              <a:latin typeface="Ubuntu"/>
              <a:ea typeface="Ubuntu"/>
              <a:cs typeface="Ubuntu"/>
              <a:sym typeface="Ubuntu"/>
            </a:endParaRPr>
          </a:p>
        </p:txBody>
      </p:sp>
      <p:sp>
        <p:nvSpPr>
          <p:cNvPr id="1864" name="Google Shape;1864;p66"/>
          <p:cNvSpPr/>
          <p:nvPr/>
        </p:nvSpPr>
        <p:spPr>
          <a:xfrm>
            <a:off x="1466197" y="2386442"/>
            <a:ext cx="3698713"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CA62"/>
              </a:buClr>
              <a:buSzPts val="2400"/>
              <a:buFont typeface="Twentieth Century"/>
              <a:buNone/>
            </a:pPr>
            <a:r>
              <a:rPr b="0" i="0" lang="en-US" sz="2000" u="none" cap="none" strike="noStrike">
                <a:solidFill>
                  <a:srgbClr val="7CCA62"/>
                </a:solidFill>
                <a:latin typeface="Ubuntu"/>
                <a:ea typeface="Ubuntu"/>
                <a:cs typeface="Ubuntu"/>
                <a:sym typeface="Ubuntu"/>
              </a:rPr>
              <a:t>CMD</a:t>
            </a:r>
            <a:r>
              <a:rPr b="0" i="0" lang="en-US" sz="2000" u="none" cap="none" strike="noStrike">
                <a:solidFill>
                  <a:srgbClr val="FFFFFF"/>
                </a:solidFill>
                <a:latin typeface="Ubuntu"/>
                <a:ea typeface="Ubuntu"/>
                <a:cs typeface="Ubuntu"/>
                <a:sym typeface="Ubuntu"/>
              </a:rPr>
              <a:t> </a:t>
            </a:r>
            <a:r>
              <a:rPr b="0" i="0" lang="en-US" sz="2000" u="none" cap="none" strike="noStrike">
                <a:solidFill>
                  <a:srgbClr val="7F7F7F"/>
                </a:solidFill>
                <a:latin typeface="Ubuntu"/>
                <a:ea typeface="Ubuntu"/>
                <a:cs typeface="Ubuntu"/>
                <a:sym typeface="Ubuntu"/>
              </a:rPr>
              <a:t>command param1</a:t>
            </a:r>
            <a:endParaRPr sz="1600">
              <a:solidFill>
                <a:srgbClr val="7F7F7F"/>
              </a:solidFill>
              <a:latin typeface="Ubuntu"/>
              <a:ea typeface="Ubuntu"/>
              <a:cs typeface="Ubuntu"/>
              <a:sym typeface="Ubuntu"/>
            </a:endParaRPr>
          </a:p>
        </p:txBody>
      </p:sp>
      <p:sp>
        <p:nvSpPr>
          <p:cNvPr id="1865" name="Google Shape;1865;p66"/>
          <p:cNvSpPr/>
          <p:nvPr/>
        </p:nvSpPr>
        <p:spPr>
          <a:xfrm>
            <a:off x="5498745" y="2913310"/>
            <a:ext cx="2574744"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CA62"/>
              </a:buClr>
              <a:buSzPts val="2400"/>
              <a:buFont typeface="Twentieth Century"/>
              <a:buNone/>
            </a:pPr>
            <a:r>
              <a:rPr b="0" i="0" lang="en-US" sz="2000" u="none" cap="none" strike="noStrike">
                <a:solidFill>
                  <a:srgbClr val="7CCA62"/>
                </a:solidFill>
                <a:latin typeface="Ubuntu"/>
                <a:ea typeface="Ubuntu"/>
                <a:cs typeface="Ubuntu"/>
                <a:sym typeface="Ubuntu"/>
              </a:rPr>
              <a:t>CMD</a:t>
            </a:r>
            <a:r>
              <a:rPr b="0" i="0" lang="en-US" sz="2000" u="none" cap="none" strike="noStrike">
                <a:solidFill>
                  <a:srgbClr val="FFFFFF"/>
                </a:solidFill>
                <a:latin typeface="Ubuntu"/>
                <a:ea typeface="Ubuntu"/>
                <a:cs typeface="Ubuntu"/>
                <a:sym typeface="Ubuntu"/>
              </a:rPr>
              <a:t> </a:t>
            </a:r>
            <a:r>
              <a:rPr b="0" i="0" lang="en-US" sz="2000" u="none" cap="none" strike="noStrike">
                <a:solidFill>
                  <a:srgbClr val="7F7F7F"/>
                </a:solidFill>
                <a:latin typeface="Ubuntu"/>
                <a:ea typeface="Ubuntu"/>
                <a:cs typeface="Ubuntu"/>
                <a:sym typeface="Ubuntu"/>
              </a:rPr>
              <a:t>[“sleep”, “5”] </a:t>
            </a:r>
            <a:endParaRPr sz="1600">
              <a:solidFill>
                <a:srgbClr val="7F7F7F"/>
              </a:solidFill>
              <a:latin typeface="Ubuntu"/>
              <a:ea typeface="Ubuntu"/>
              <a:cs typeface="Ubuntu"/>
              <a:sym typeface="Ubuntu"/>
            </a:endParaRPr>
          </a:p>
        </p:txBody>
      </p:sp>
      <p:sp>
        <p:nvSpPr>
          <p:cNvPr id="1866" name="Google Shape;1866;p66"/>
          <p:cNvSpPr/>
          <p:nvPr/>
        </p:nvSpPr>
        <p:spPr>
          <a:xfrm>
            <a:off x="5498744" y="2387238"/>
            <a:ext cx="178125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CA62"/>
              </a:buClr>
              <a:buSzPts val="2400"/>
              <a:buFont typeface="Twentieth Century"/>
              <a:buNone/>
            </a:pPr>
            <a:r>
              <a:rPr b="0" i="0" lang="en-US" sz="2000" u="none" cap="none" strike="noStrike">
                <a:solidFill>
                  <a:srgbClr val="7CCA62"/>
                </a:solidFill>
                <a:latin typeface="Ubuntu"/>
                <a:ea typeface="Ubuntu"/>
                <a:cs typeface="Ubuntu"/>
                <a:sym typeface="Ubuntu"/>
              </a:rPr>
              <a:t>CMD</a:t>
            </a:r>
            <a:r>
              <a:rPr b="0" i="0" lang="en-US" sz="2000" u="none" cap="none" strike="noStrike">
                <a:solidFill>
                  <a:srgbClr val="FFFFFF"/>
                </a:solidFill>
                <a:latin typeface="Ubuntu"/>
                <a:ea typeface="Ubuntu"/>
                <a:cs typeface="Ubuntu"/>
                <a:sym typeface="Ubuntu"/>
              </a:rPr>
              <a:t> </a:t>
            </a:r>
            <a:r>
              <a:rPr b="0" i="0" lang="en-US" sz="2000" u="none" cap="none" strike="noStrike">
                <a:solidFill>
                  <a:srgbClr val="7F7F7F"/>
                </a:solidFill>
                <a:latin typeface="Ubuntu"/>
                <a:ea typeface="Ubuntu"/>
                <a:cs typeface="Ubuntu"/>
                <a:sym typeface="Ubuntu"/>
              </a:rPr>
              <a:t>sleep 5</a:t>
            </a:r>
            <a:endParaRPr sz="1600">
              <a:solidFill>
                <a:srgbClr val="7F7F7F"/>
              </a:solidFill>
              <a:latin typeface="Ubuntu"/>
              <a:ea typeface="Ubuntu"/>
              <a:cs typeface="Ubuntu"/>
              <a:sym typeface="Ubuntu"/>
            </a:endParaRPr>
          </a:p>
        </p:txBody>
      </p:sp>
      <p:sp>
        <p:nvSpPr>
          <p:cNvPr id="1867" name="Google Shape;1867;p66"/>
          <p:cNvSpPr/>
          <p:nvPr/>
        </p:nvSpPr>
        <p:spPr>
          <a:xfrm>
            <a:off x="8163673" y="2912514"/>
            <a:ext cx="2270173"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CA62"/>
              </a:buClr>
              <a:buSzPts val="2400"/>
              <a:buFont typeface="Twentieth Century"/>
              <a:buNone/>
            </a:pPr>
            <a:r>
              <a:rPr b="0" i="0" lang="en-US" sz="2000" u="none" cap="none" strike="noStrike">
                <a:solidFill>
                  <a:srgbClr val="7CCA62"/>
                </a:solidFill>
                <a:latin typeface="Ubuntu"/>
                <a:ea typeface="Ubuntu"/>
                <a:cs typeface="Ubuntu"/>
                <a:sym typeface="Ubuntu"/>
              </a:rPr>
              <a:t>CMD</a:t>
            </a:r>
            <a:r>
              <a:rPr b="0" i="0" lang="en-US" sz="2000" u="none" cap="none" strike="noStrike">
                <a:solidFill>
                  <a:srgbClr val="FFFFFF"/>
                </a:solidFill>
                <a:latin typeface="Ubuntu"/>
                <a:ea typeface="Ubuntu"/>
                <a:cs typeface="Ubuntu"/>
                <a:sym typeface="Ubuntu"/>
              </a:rPr>
              <a:t> </a:t>
            </a:r>
            <a:r>
              <a:rPr b="0" i="0" lang="en-US" sz="2000" u="none" cap="none" strike="noStrike">
                <a:solidFill>
                  <a:srgbClr val="7F7F7F"/>
                </a:solidFill>
                <a:latin typeface="Ubuntu"/>
                <a:ea typeface="Ubuntu"/>
                <a:cs typeface="Ubuntu"/>
                <a:sym typeface="Ubuntu"/>
              </a:rPr>
              <a:t>[“sleep 5”] </a:t>
            </a:r>
            <a:endParaRPr sz="1600">
              <a:solidFill>
                <a:srgbClr val="7F7F7F"/>
              </a:solidFill>
              <a:latin typeface="Ubuntu"/>
              <a:ea typeface="Ubuntu"/>
              <a:cs typeface="Ubuntu"/>
              <a:sym typeface="Ubuntu"/>
            </a:endParaRPr>
          </a:p>
        </p:txBody>
      </p:sp>
      <p:pic>
        <p:nvPicPr>
          <p:cNvPr descr="Close" id="1868" name="Google Shape;1868;p66"/>
          <p:cNvPicPr preferRelativeResize="0"/>
          <p:nvPr/>
        </p:nvPicPr>
        <p:blipFill rotWithShape="1">
          <a:blip r:embed="rId3">
            <a:alphaModFix/>
          </a:blip>
          <a:srcRect b="0" l="0" r="0" t="0"/>
          <a:stretch/>
        </p:blipFill>
        <p:spPr>
          <a:xfrm>
            <a:off x="8955383" y="3418086"/>
            <a:ext cx="609600" cy="609600"/>
          </a:xfrm>
          <a:prstGeom prst="rect">
            <a:avLst/>
          </a:prstGeom>
          <a:noFill/>
          <a:ln>
            <a:noFill/>
          </a:ln>
        </p:spPr>
      </p:pic>
      <p:pic>
        <p:nvPicPr>
          <p:cNvPr descr="Checkmark" id="1869" name="Google Shape;1869;p66"/>
          <p:cNvPicPr preferRelativeResize="0"/>
          <p:nvPr/>
        </p:nvPicPr>
        <p:blipFill rotWithShape="1">
          <a:blip r:embed="rId4">
            <a:alphaModFix/>
          </a:blip>
          <a:srcRect b="0" l="0" r="0" t="0"/>
          <a:stretch/>
        </p:blipFill>
        <p:spPr>
          <a:xfrm>
            <a:off x="6418809" y="3437648"/>
            <a:ext cx="622267" cy="622267"/>
          </a:xfrm>
          <a:prstGeom prst="rect">
            <a:avLst/>
          </a:prstGeom>
          <a:noFill/>
          <a:ln>
            <a:noFill/>
          </a:ln>
        </p:spPr>
      </p:pic>
      <p:sp>
        <p:nvSpPr>
          <p:cNvPr id="1870" name="Google Shape;1870;p66"/>
          <p:cNvSpPr txBox="1"/>
          <p:nvPr/>
        </p:nvSpPr>
        <p:spPr>
          <a:xfrm>
            <a:off x="1570801" y="4822063"/>
            <a:ext cx="5579764"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build –t ubuntu-sleeper</a:t>
            </a:r>
            <a:endParaRPr sz="1800">
              <a:solidFill>
                <a:schemeClr val="dk1"/>
              </a:solidFill>
              <a:latin typeface="Ubuntu"/>
              <a:ea typeface="Ubuntu"/>
              <a:cs typeface="Ubuntu"/>
              <a:sym typeface="Ubuntu"/>
            </a:endParaRPr>
          </a:p>
        </p:txBody>
      </p:sp>
      <p:pic>
        <p:nvPicPr>
          <p:cNvPr descr="Play" id="1871" name="Google Shape;1871;p66"/>
          <p:cNvPicPr preferRelativeResize="0"/>
          <p:nvPr/>
        </p:nvPicPr>
        <p:blipFill rotWithShape="1">
          <a:blip r:embed="rId5">
            <a:alphaModFix/>
          </a:blip>
          <a:srcRect b="0" l="0" r="0" t="0"/>
          <a:stretch/>
        </p:blipFill>
        <p:spPr>
          <a:xfrm>
            <a:off x="1523453" y="4797876"/>
            <a:ext cx="355133" cy="355133"/>
          </a:xfrm>
          <a:prstGeom prst="rect">
            <a:avLst/>
          </a:prstGeom>
          <a:noFill/>
          <a:ln>
            <a:noFill/>
          </a:ln>
        </p:spPr>
      </p:pic>
      <p:sp>
        <p:nvSpPr>
          <p:cNvPr id="1872" name="Google Shape;1872;p66"/>
          <p:cNvSpPr txBox="1"/>
          <p:nvPr/>
        </p:nvSpPr>
        <p:spPr>
          <a:xfrm>
            <a:off x="1570801" y="5639959"/>
            <a:ext cx="5579764" cy="30021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ubuntu-sleeper</a:t>
            </a:r>
            <a:endParaRPr sz="1800">
              <a:solidFill>
                <a:schemeClr val="dk1"/>
              </a:solidFill>
              <a:latin typeface="Ubuntu"/>
              <a:ea typeface="Ubuntu"/>
              <a:cs typeface="Ubuntu"/>
              <a:sym typeface="Ubuntu"/>
            </a:endParaRPr>
          </a:p>
        </p:txBody>
      </p:sp>
      <p:pic>
        <p:nvPicPr>
          <p:cNvPr descr="Play" id="1873" name="Google Shape;1873;p66"/>
          <p:cNvPicPr preferRelativeResize="0"/>
          <p:nvPr/>
        </p:nvPicPr>
        <p:blipFill rotWithShape="1">
          <a:blip r:embed="rId5">
            <a:alphaModFix/>
          </a:blip>
          <a:srcRect b="0" l="0" r="0" t="0"/>
          <a:stretch/>
        </p:blipFill>
        <p:spPr>
          <a:xfrm>
            <a:off x="1523453" y="5615772"/>
            <a:ext cx="355133" cy="355133"/>
          </a:xfrm>
          <a:prstGeom prst="rect">
            <a:avLst/>
          </a:prstGeom>
          <a:noFill/>
          <a:ln>
            <a:noFill/>
          </a:ln>
        </p:spPr>
      </p:pic>
      <p:pic>
        <p:nvPicPr>
          <p:cNvPr descr="Stopwatch" id="1874" name="Google Shape;1874;p66"/>
          <p:cNvPicPr preferRelativeResize="0"/>
          <p:nvPr/>
        </p:nvPicPr>
        <p:blipFill rotWithShape="1">
          <a:blip r:embed="rId6">
            <a:alphaModFix/>
          </a:blip>
          <a:srcRect b="0" l="0" r="0" t="0"/>
          <a:stretch/>
        </p:blipFill>
        <p:spPr>
          <a:xfrm>
            <a:off x="8006238" y="4683709"/>
            <a:ext cx="1219200" cy="1219200"/>
          </a:xfrm>
          <a:prstGeom prst="rect">
            <a:avLst/>
          </a:prstGeom>
          <a:noFill/>
          <a:ln>
            <a:noFill/>
          </a:ln>
        </p:spPr>
      </p:pic>
      <p:grpSp>
        <p:nvGrpSpPr>
          <p:cNvPr id="1875" name="Google Shape;1875;p66"/>
          <p:cNvGrpSpPr/>
          <p:nvPr/>
        </p:nvGrpSpPr>
        <p:grpSpPr>
          <a:xfrm>
            <a:off x="7533867" y="4295955"/>
            <a:ext cx="2144418" cy="1958478"/>
            <a:chOff x="1973707" y="1146896"/>
            <a:chExt cx="1431271" cy="1307168"/>
          </a:xfrm>
        </p:grpSpPr>
        <p:sp>
          <p:nvSpPr>
            <p:cNvPr id="1876" name="Google Shape;1876;p66"/>
            <p:cNvSpPr/>
            <p:nvPr/>
          </p:nvSpPr>
          <p:spPr>
            <a:xfrm rot="-9900000">
              <a:off x="3033474" y="2118886"/>
              <a:ext cx="66483" cy="49862"/>
            </a:xfrm>
            <a:custGeom>
              <a:rect b="b" l="l" r="r" t="t"/>
              <a:pathLst>
                <a:path extrusionOk="0" h="9" w="12">
                  <a:moveTo>
                    <a:pt x="10" y="9"/>
                  </a:moveTo>
                  <a:cubicBezTo>
                    <a:pt x="0" y="4"/>
                    <a:pt x="0" y="4"/>
                    <a:pt x="0" y="4"/>
                  </a:cubicBezTo>
                  <a:cubicBezTo>
                    <a:pt x="0" y="3"/>
                    <a:pt x="1" y="2"/>
                    <a:pt x="2" y="0"/>
                  </a:cubicBezTo>
                  <a:cubicBezTo>
                    <a:pt x="12" y="6"/>
                    <a:pt x="12" y="6"/>
                    <a:pt x="12" y="6"/>
                  </a:cubicBezTo>
                  <a:cubicBezTo>
                    <a:pt x="11" y="7"/>
                    <a:pt x="11" y="8"/>
                    <a:pt x="10" y="9"/>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7" name="Google Shape;1877;p66"/>
            <p:cNvSpPr/>
            <p:nvPr/>
          </p:nvSpPr>
          <p:spPr>
            <a:xfrm rot="-9900000">
              <a:off x="2442793" y="2087403"/>
              <a:ext cx="595322" cy="294640"/>
            </a:xfrm>
            <a:custGeom>
              <a:rect b="b" l="l" r="r" t="t"/>
              <a:pathLst>
                <a:path extrusionOk="0" h="53" w="107">
                  <a:moveTo>
                    <a:pt x="10" y="53"/>
                  </a:moveTo>
                  <a:cubicBezTo>
                    <a:pt x="0" y="47"/>
                    <a:pt x="0" y="47"/>
                    <a:pt x="0" y="47"/>
                  </a:cubicBezTo>
                  <a:cubicBezTo>
                    <a:pt x="2" y="44"/>
                    <a:pt x="3" y="42"/>
                    <a:pt x="5" y="39"/>
                  </a:cubicBezTo>
                  <a:cubicBezTo>
                    <a:pt x="14" y="46"/>
                    <a:pt x="14" y="46"/>
                    <a:pt x="14" y="46"/>
                  </a:cubicBezTo>
                  <a:cubicBezTo>
                    <a:pt x="13" y="48"/>
                    <a:pt x="12" y="50"/>
                    <a:pt x="10" y="53"/>
                  </a:cubicBezTo>
                  <a:close/>
                  <a:moveTo>
                    <a:pt x="19" y="41"/>
                  </a:moveTo>
                  <a:cubicBezTo>
                    <a:pt x="10" y="33"/>
                    <a:pt x="10" y="33"/>
                    <a:pt x="10" y="33"/>
                  </a:cubicBezTo>
                  <a:cubicBezTo>
                    <a:pt x="12" y="31"/>
                    <a:pt x="14" y="29"/>
                    <a:pt x="16" y="27"/>
                  </a:cubicBezTo>
                  <a:cubicBezTo>
                    <a:pt x="24" y="35"/>
                    <a:pt x="24" y="35"/>
                    <a:pt x="24" y="35"/>
                  </a:cubicBezTo>
                  <a:cubicBezTo>
                    <a:pt x="22" y="37"/>
                    <a:pt x="20" y="39"/>
                    <a:pt x="19" y="41"/>
                  </a:cubicBezTo>
                  <a:close/>
                  <a:moveTo>
                    <a:pt x="29" y="31"/>
                  </a:moveTo>
                  <a:cubicBezTo>
                    <a:pt x="22" y="22"/>
                    <a:pt x="22" y="22"/>
                    <a:pt x="22" y="22"/>
                  </a:cubicBezTo>
                  <a:cubicBezTo>
                    <a:pt x="24" y="20"/>
                    <a:pt x="26" y="18"/>
                    <a:pt x="28" y="17"/>
                  </a:cubicBezTo>
                  <a:cubicBezTo>
                    <a:pt x="35" y="26"/>
                    <a:pt x="35" y="26"/>
                    <a:pt x="35" y="26"/>
                  </a:cubicBezTo>
                  <a:cubicBezTo>
                    <a:pt x="33" y="28"/>
                    <a:pt x="31" y="29"/>
                    <a:pt x="29" y="31"/>
                  </a:cubicBezTo>
                  <a:close/>
                  <a:moveTo>
                    <a:pt x="41" y="23"/>
                  </a:moveTo>
                  <a:cubicBezTo>
                    <a:pt x="35" y="13"/>
                    <a:pt x="35" y="13"/>
                    <a:pt x="35" y="13"/>
                  </a:cubicBezTo>
                  <a:cubicBezTo>
                    <a:pt x="37" y="11"/>
                    <a:pt x="40" y="10"/>
                    <a:pt x="43" y="9"/>
                  </a:cubicBezTo>
                  <a:cubicBezTo>
                    <a:pt x="47" y="19"/>
                    <a:pt x="47" y="19"/>
                    <a:pt x="47" y="19"/>
                  </a:cubicBezTo>
                  <a:cubicBezTo>
                    <a:pt x="45" y="20"/>
                    <a:pt x="43" y="22"/>
                    <a:pt x="41" y="23"/>
                  </a:cubicBezTo>
                  <a:close/>
                  <a:moveTo>
                    <a:pt x="54" y="17"/>
                  </a:moveTo>
                  <a:cubicBezTo>
                    <a:pt x="50" y="6"/>
                    <a:pt x="50" y="6"/>
                    <a:pt x="50" y="6"/>
                  </a:cubicBezTo>
                  <a:cubicBezTo>
                    <a:pt x="53" y="5"/>
                    <a:pt x="55" y="4"/>
                    <a:pt x="58" y="3"/>
                  </a:cubicBezTo>
                  <a:cubicBezTo>
                    <a:pt x="61" y="15"/>
                    <a:pt x="61" y="15"/>
                    <a:pt x="61" y="15"/>
                  </a:cubicBezTo>
                  <a:cubicBezTo>
                    <a:pt x="59" y="15"/>
                    <a:pt x="56" y="16"/>
                    <a:pt x="54" y="17"/>
                  </a:cubicBezTo>
                  <a:close/>
                  <a:moveTo>
                    <a:pt x="104" y="14"/>
                  </a:moveTo>
                  <a:cubicBezTo>
                    <a:pt x="101" y="14"/>
                    <a:pt x="99" y="13"/>
                    <a:pt x="96" y="13"/>
                  </a:cubicBezTo>
                  <a:cubicBezTo>
                    <a:pt x="98" y="1"/>
                    <a:pt x="98" y="1"/>
                    <a:pt x="98" y="1"/>
                  </a:cubicBezTo>
                  <a:cubicBezTo>
                    <a:pt x="101" y="2"/>
                    <a:pt x="104" y="3"/>
                    <a:pt x="107" y="3"/>
                  </a:cubicBezTo>
                  <a:lnTo>
                    <a:pt x="104" y="14"/>
                  </a:lnTo>
                  <a:close/>
                  <a:moveTo>
                    <a:pt x="68" y="13"/>
                  </a:moveTo>
                  <a:cubicBezTo>
                    <a:pt x="66" y="2"/>
                    <a:pt x="66" y="2"/>
                    <a:pt x="66" y="2"/>
                  </a:cubicBezTo>
                  <a:cubicBezTo>
                    <a:pt x="68" y="1"/>
                    <a:pt x="71" y="1"/>
                    <a:pt x="74" y="0"/>
                  </a:cubicBezTo>
                  <a:cubicBezTo>
                    <a:pt x="75" y="12"/>
                    <a:pt x="75" y="12"/>
                    <a:pt x="75" y="12"/>
                  </a:cubicBezTo>
                  <a:cubicBezTo>
                    <a:pt x="73" y="12"/>
                    <a:pt x="70" y="13"/>
                    <a:pt x="68" y="13"/>
                  </a:cubicBezTo>
                  <a:close/>
                  <a:moveTo>
                    <a:pt x="89" y="12"/>
                  </a:moveTo>
                  <a:cubicBezTo>
                    <a:pt x="87" y="12"/>
                    <a:pt x="85" y="12"/>
                    <a:pt x="82" y="12"/>
                  </a:cubicBezTo>
                  <a:cubicBezTo>
                    <a:pt x="82" y="12"/>
                    <a:pt x="82" y="12"/>
                    <a:pt x="82" y="12"/>
                  </a:cubicBezTo>
                  <a:cubicBezTo>
                    <a:pt x="82" y="0"/>
                    <a:pt x="82" y="0"/>
                    <a:pt x="82" y="0"/>
                  </a:cubicBezTo>
                  <a:cubicBezTo>
                    <a:pt x="82" y="0"/>
                    <a:pt x="82" y="0"/>
                    <a:pt x="82" y="0"/>
                  </a:cubicBezTo>
                  <a:cubicBezTo>
                    <a:pt x="85" y="0"/>
                    <a:pt x="88" y="0"/>
                    <a:pt x="90" y="0"/>
                  </a:cubicBezTo>
                  <a:lnTo>
                    <a:pt x="89" y="12"/>
                  </a:ln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8" name="Google Shape;1878;p66"/>
            <p:cNvSpPr/>
            <p:nvPr/>
          </p:nvSpPr>
          <p:spPr>
            <a:xfrm rot="-9900000">
              <a:off x="2371401" y="2192356"/>
              <a:ext cx="45329" cy="66483"/>
            </a:xfrm>
            <a:custGeom>
              <a:rect b="b" l="l" r="r" t="t"/>
              <a:pathLst>
                <a:path extrusionOk="0" h="12" w="8">
                  <a:moveTo>
                    <a:pt x="4" y="12"/>
                  </a:moveTo>
                  <a:cubicBezTo>
                    <a:pt x="2" y="11"/>
                    <a:pt x="1" y="11"/>
                    <a:pt x="0" y="11"/>
                  </a:cubicBezTo>
                  <a:cubicBezTo>
                    <a:pt x="4" y="0"/>
                    <a:pt x="4" y="0"/>
                    <a:pt x="4" y="0"/>
                  </a:cubicBezTo>
                  <a:cubicBezTo>
                    <a:pt x="5" y="0"/>
                    <a:pt x="7" y="0"/>
                    <a:pt x="8" y="1"/>
                  </a:cubicBezTo>
                  <a:lnTo>
                    <a:pt x="4" y="12"/>
                  </a:ln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1879" name="Google Shape;1879;p66"/>
            <p:cNvSpPr/>
            <p:nvPr/>
          </p:nvSpPr>
          <p:spPr>
            <a:xfrm rot="-9900000">
              <a:off x="2085711" y="1285674"/>
              <a:ext cx="1207264" cy="1024437"/>
            </a:xfrm>
            <a:custGeom>
              <a:rect b="b" l="l" r="r" t="t"/>
              <a:pathLst>
                <a:path extrusionOk="0" h="184" w="217">
                  <a:moveTo>
                    <a:pt x="108" y="184"/>
                  </a:moveTo>
                  <a:cubicBezTo>
                    <a:pt x="96" y="184"/>
                    <a:pt x="84" y="182"/>
                    <a:pt x="73" y="177"/>
                  </a:cubicBezTo>
                  <a:cubicBezTo>
                    <a:pt x="24" y="157"/>
                    <a:pt x="0" y="101"/>
                    <a:pt x="19" y="52"/>
                  </a:cubicBezTo>
                  <a:cubicBezTo>
                    <a:pt x="30" y="57"/>
                    <a:pt x="30" y="57"/>
                    <a:pt x="30" y="57"/>
                  </a:cubicBezTo>
                  <a:cubicBezTo>
                    <a:pt x="13" y="100"/>
                    <a:pt x="34" y="149"/>
                    <a:pt x="77" y="166"/>
                  </a:cubicBezTo>
                  <a:cubicBezTo>
                    <a:pt x="98" y="174"/>
                    <a:pt x="121" y="174"/>
                    <a:pt x="141" y="165"/>
                  </a:cubicBezTo>
                  <a:cubicBezTo>
                    <a:pt x="162" y="156"/>
                    <a:pt x="178" y="140"/>
                    <a:pt x="186" y="119"/>
                  </a:cubicBezTo>
                  <a:cubicBezTo>
                    <a:pt x="203" y="76"/>
                    <a:pt x="184" y="29"/>
                    <a:pt x="142" y="11"/>
                  </a:cubicBezTo>
                  <a:cubicBezTo>
                    <a:pt x="146" y="0"/>
                    <a:pt x="146" y="0"/>
                    <a:pt x="146" y="0"/>
                  </a:cubicBezTo>
                  <a:cubicBezTo>
                    <a:pt x="194" y="20"/>
                    <a:pt x="217" y="75"/>
                    <a:pt x="197" y="123"/>
                  </a:cubicBezTo>
                  <a:cubicBezTo>
                    <a:pt x="182" y="161"/>
                    <a:pt x="146" y="184"/>
                    <a:pt x="108" y="184"/>
                  </a:cubicBezTo>
                  <a:close/>
                </a:path>
              </a:pathLst>
            </a:cu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1880" name="Google Shape;1880;p66"/>
          <p:cNvSpPr/>
          <p:nvPr/>
        </p:nvSpPr>
        <p:spPr>
          <a:xfrm>
            <a:off x="7951967" y="4646714"/>
            <a:ext cx="1308216" cy="1308213"/>
          </a:xfrm>
          <a:prstGeom prst="ellipse">
            <a:avLst/>
          </a:prstGeom>
          <a:noFill/>
          <a:ln cap="flat" cmpd="sng" w="12700">
            <a:solidFill>
              <a:srgbClr val="1780C3"/>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FFFFFF"/>
              </a:solidFill>
              <a:latin typeface="Ubuntu"/>
              <a:ea typeface="Ubuntu"/>
              <a:cs typeface="Ubuntu"/>
              <a:sym typeface="Ubuntu"/>
            </a:endParaRPr>
          </a:p>
        </p:txBody>
      </p:sp>
      <p:sp>
        <p:nvSpPr>
          <p:cNvPr id="1881" name="Google Shape;1881;p66"/>
          <p:cNvSpPr txBox="1"/>
          <p:nvPr/>
        </p:nvSpPr>
        <p:spPr>
          <a:xfrm>
            <a:off x="9604615" y="4934787"/>
            <a:ext cx="4046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CA62"/>
              </a:buClr>
              <a:buSzPts val="2400"/>
              <a:buFont typeface="Twentieth Century"/>
              <a:buNone/>
            </a:pPr>
            <a:r>
              <a:rPr b="1" i="0" lang="en-US" sz="2400" u="none" cap="none" strike="noStrike">
                <a:solidFill>
                  <a:srgbClr val="7CCA62"/>
                </a:solidFill>
                <a:latin typeface="Ubuntu"/>
                <a:ea typeface="Ubuntu"/>
                <a:cs typeface="Ubuntu"/>
                <a:sym typeface="Ubuntu"/>
              </a:rPr>
              <a:t>1</a:t>
            </a:r>
            <a:endParaRPr sz="1800">
              <a:solidFill>
                <a:schemeClr val="dk1"/>
              </a:solidFill>
              <a:latin typeface="Ubuntu"/>
              <a:ea typeface="Ubuntu"/>
              <a:cs typeface="Ubuntu"/>
              <a:sym typeface="Ubuntu"/>
            </a:endParaRPr>
          </a:p>
        </p:txBody>
      </p:sp>
      <p:sp>
        <p:nvSpPr>
          <p:cNvPr id="1882" name="Google Shape;1882;p66"/>
          <p:cNvSpPr txBox="1"/>
          <p:nvPr/>
        </p:nvSpPr>
        <p:spPr>
          <a:xfrm>
            <a:off x="9604615" y="4934787"/>
            <a:ext cx="4046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CA62"/>
              </a:buClr>
              <a:buSzPts val="2400"/>
              <a:buFont typeface="Twentieth Century"/>
              <a:buNone/>
            </a:pPr>
            <a:r>
              <a:rPr b="1" i="0" lang="en-US" sz="2400" u="none" cap="none" strike="noStrike">
                <a:solidFill>
                  <a:srgbClr val="7CCA62"/>
                </a:solidFill>
                <a:latin typeface="Ubuntu"/>
                <a:ea typeface="Ubuntu"/>
                <a:cs typeface="Ubuntu"/>
                <a:sym typeface="Ubuntu"/>
              </a:rPr>
              <a:t>2</a:t>
            </a:r>
            <a:endParaRPr sz="1800">
              <a:solidFill>
                <a:schemeClr val="dk1"/>
              </a:solidFill>
              <a:latin typeface="Ubuntu"/>
              <a:ea typeface="Ubuntu"/>
              <a:cs typeface="Ubuntu"/>
              <a:sym typeface="Ubuntu"/>
            </a:endParaRPr>
          </a:p>
        </p:txBody>
      </p:sp>
      <p:sp>
        <p:nvSpPr>
          <p:cNvPr id="1883" name="Google Shape;1883;p66"/>
          <p:cNvSpPr txBox="1"/>
          <p:nvPr/>
        </p:nvSpPr>
        <p:spPr>
          <a:xfrm>
            <a:off x="9604615" y="4934787"/>
            <a:ext cx="4046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CA62"/>
              </a:buClr>
              <a:buSzPts val="2400"/>
              <a:buFont typeface="Twentieth Century"/>
              <a:buNone/>
            </a:pPr>
            <a:r>
              <a:rPr b="1" i="0" lang="en-US" sz="2400" u="none" cap="none" strike="noStrike">
                <a:solidFill>
                  <a:srgbClr val="7CCA62"/>
                </a:solidFill>
                <a:latin typeface="Ubuntu"/>
                <a:ea typeface="Ubuntu"/>
                <a:cs typeface="Ubuntu"/>
                <a:sym typeface="Ubuntu"/>
              </a:rPr>
              <a:t>3</a:t>
            </a:r>
            <a:endParaRPr sz="1800">
              <a:solidFill>
                <a:schemeClr val="dk1"/>
              </a:solidFill>
              <a:latin typeface="Ubuntu"/>
              <a:ea typeface="Ubuntu"/>
              <a:cs typeface="Ubuntu"/>
              <a:sym typeface="Ubuntu"/>
            </a:endParaRPr>
          </a:p>
        </p:txBody>
      </p:sp>
      <p:sp>
        <p:nvSpPr>
          <p:cNvPr id="1884" name="Google Shape;1884;p66"/>
          <p:cNvSpPr txBox="1"/>
          <p:nvPr/>
        </p:nvSpPr>
        <p:spPr>
          <a:xfrm>
            <a:off x="9604615" y="4934787"/>
            <a:ext cx="4046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CA62"/>
              </a:buClr>
              <a:buSzPts val="2400"/>
              <a:buFont typeface="Twentieth Century"/>
              <a:buNone/>
            </a:pPr>
            <a:r>
              <a:rPr b="1" i="0" lang="en-US" sz="2400" u="none" cap="none" strike="noStrike">
                <a:solidFill>
                  <a:srgbClr val="7CCA62"/>
                </a:solidFill>
                <a:latin typeface="Ubuntu"/>
                <a:ea typeface="Ubuntu"/>
                <a:cs typeface="Ubuntu"/>
                <a:sym typeface="Ubuntu"/>
              </a:rPr>
              <a:t>4</a:t>
            </a:r>
            <a:endParaRPr sz="1800">
              <a:solidFill>
                <a:schemeClr val="dk1"/>
              </a:solidFill>
              <a:latin typeface="Ubuntu"/>
              <a:ea typeface="Ubuntu"/>
              <a:cs typeface="Ubuntu"/>
              <a:sym typeface="Ubuntu"/>
            </a:endParaRPr>
          </a:p>
        </p:txBody>
      </p:sp>
      <p:sp>
        <p:nvSpPr>
          <p:cNvPr id="1885" name="Google Shape;1885;p66"/>
          <p:cNvSpPr txBox="1"/>
          <p:nvPr/>
        </p:nvSpPr>
        <p:spPr>
          <a:xfrm>
            <a:off x="9604615" y="4934787"/>
            <a:ext cx="4046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CCA62"/>
              </a:buClr>
              <a:buSzPts val="2400"/>
              <a:buFont typeface="Twentieth Century"/>
              <a:buNone/>
            </a:pPr>
            <a:r>
              <a:rPr b="1" i="0" lang="en-US" sz="2400" u="none" cap="none" strike="noStrike">
                <a:solidFill>
                  <a:srgbClr val="7CCA62"/>
                </a:solidFill>
                <a:latin typeface="Ubuntu"/>
                <a:ea typeface="Ubuntu"/>
                <a:cs typeface="Ubuntu"/>
                <a:sym typeface="Ubuntu"/>
              </a:rPr>
              <a:t>5</a:t>
            </a:r>
            <a:endParaRPr sz="1800">
              <a:solidFill>
                <a:schemeClr val="dk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gtEl>
                                        <p:attrNameLst>
                                          <p:attrName>style.visibility</p:attrName>
                                        </p:attrNameLst>
                                      </p:cBhvr>
                                      <p:to>
                                        <p:strVal val="visible"/>
                                      </p:to>
                                    </p:set>
                                    <p:animEffect filter="fade" transition="in">
                                      <p:cBhvr>
                                        <p:cTn dur="500"/>
                                        <p:tgtEl>
                                          <p:spTgt spid="1864"/>
                                        </p:tgtEl>
                                      </p:cBhvr>
                                    </p:animEffect>
                                  </p:childTnLst>
                                </p:cTn>
                              </p:par>
                              <p:par>
                                <p:cTn fill="hold" nodeType="with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500"/>
                                        <p:tgtEl>
                                          <p:spTgt spid="1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7"/>
                                        </p:tgtEl>
                                        <p:attrNameLst>
                                          <p:attrName>style.visibility</p:attrName>
                                        </p:attrNameLst>
                                      </p:cBhvr>
                                      <p:to>
                                        <p:strVal val="visible"/>
                                      </p:to>
                                    </p:set>
                                    <p:animEffect filter="fade" transition="in">
                                      <p:cBhvr>
                                        <p:cTn dur="500"/>
                                        <p:tgtEl>
                                          <p:spTgt spid="186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500"/>
                                        <p:tgtEl>
                                          <p:spTgt spid="18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68"/>
                                        </p:tgtEl>
                                        <p:attrNameLst>
                                          <p:attrName>style.visibility</p:attrName>
                                        </p:attrNameLst>
                                      </p:cBhvr>
                                      <p:to>
                                        <p:strVal val="visible"/>
                                      </p:to>
                                    </p:set>
                                    <p:animEffect filter="fade" transition="in">
                                      <p:cBhvr>
                                        <p:cTn dur="500"/>
                                        <p:tgtEl>
                                          <p:spTgt spid="1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500"/>
                                        <p:tgtEl>
                                          <p:spTgt spid="1860"/>
                                        </p:tgtEl>
                                      </p:cBhvr>
                                    </p:animEffect>
                                  </p:childTnLst>
                                </p:cTn>
                              </p:par>
                              <p:par>
                                <p:cTn fill="hold" nodeType="withEffect" presetClass="entr" presetID="10" presetSubtype="0">
                                  <p:stCondLst>
                                    <p:cond delay="0"/>
                                  </p:stCondLst>
                                  <p:childTnLst>
                                    <p:set>
                                      <p:cBhvr>
                                        <p:cTn dur="1" fill="hold">
                                          <p:stCondLst>
                                            <p:cond delay="0"/>
                                          </p:stCondLst>
                                        </p:cTn>
                                        <p:tgtEl>
                                          <p:spTgt spid="1871"/>
                                        </p:tgtEl>
                                        <p:attrNameLst>
                                          <p:attrName>style.visibility</p:attrName>
                                        </p:attrNameLst>
                                      </p:cBhvr>
                                      <p:to>
                                        <p:strVal val="visible"/>
                                      </p:to>
                                    </p:set>
                                    <p:animEffect filter="fade" transition="in">
                                      <p:cBhvr>
                                        <p:cTn dur="500"/>
                                        <p:tgtEl>
                                          <p:spTgt spid="1871"/>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8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500"/>
                                        <p:tgtEl>
                                          <p:spTgt spid="186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500"/>
                                        <p:tgtEl>
                                          <p:spTgt spid="1873"/>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872"/>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875"/>
                                        </p:tgtEl>
                                        <p:attrNameLst>
                                          <p:attrName>style.visibility</p:attrName>
                                        </p:attrNameLst>
                                      </p:cBhvr>
                                      <p:to>
                                        <p:strVal val="visible"/>
                                      </p:to>
                                    </p:set>
                                    <p:animEffect filter="fade" transition="in">
                                      <p:cBhvr>
                                        <p:cTn dur="500"/>
                                        <p:tgtEl>
                                          <p:spTgt spid="1875"/>
                                        </p:tgtEl>
                                      </p:cBhvr>
                                    </p:animEffect>
                                  </p:childTnLst>
                                </p:cTn>
                              </p:par>
                              <p:par>
                                <p:cTn fill="hold" nodeType="withEffect" presetClass="emph" presetID="8" presetSubtype="0">
                                  <p:stCondLst>
                                    <p:cond delay="0"/>
                                  </p:stCondLst>
                                  <p:childTnLst>
                                    <p:animRot by="-21600000">
                                      <p:cBhvr>
                                        <p:cTn dur="5000" fill="hold"/>
                                        <p:tgtEl>
                                          <p:spTgt spid="1875"/>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1880"/>
                                        </p:tgtEl>
                                        <p:attrNameLst>
                                          <p:attrName>style.visibility</p:attrName>
                                        </p:attrNameLst>
                                      </p:cBhvr>
                                      <p:to>
                                        <p:strVal val="visible"/>
                                      </p:to>
                                    </p:set>
                                    <p:animEffect filter="fade" transition="in">
                                      <p:cBhvr>
                                        <p:cTn dur="500"/>
                                        <p:tgtEl>
                                          <p:spTgt spid="1880"/>
                                        </p:tgtEl>
                                      </p:cBhvr>
                                    </p:animEffect>
                                  </p:childTnLst>
                                </p:cTn>
                              </p:par>
                              <p:par>
                                <p:cTn fill="hold" nodeType="withEffect" presetClass="emph" presetID="8" presetSubtype="0">
                                  <p:stCondLst>
                                    <p:cond delay="0"/>
                                  </p:stCondLst>
                                  <p:childTnLst>
                                    <p:animRot by="-21600000">
                                      <p:cBhvr>
                                        <p:cTn dur="5000" fill="hold"/>
                                        <p:tgtEl>
                                          <p:spTgt spid="1880"/>
                                        </p:tgtEl>
                                        <p:attrNameLst>
                                          <p:attrName>r</p:attrName>
                                        </p:attrNameLst>
                                      </p:cBhvr>
                                    </p:animRot>
                                  </p:childTnLst>
                                </p:cTn>
                              </p:par>
                              <p:par>
                                <p:cTn fill="hold" nodeType="withEffect" presetClass="entr" presetID="10" presetSubtype="0">
                                  <p:stCondLst>
                                    <p:cond delay="500"/>
                                  </p:stCondLst>
                                  <p:childTnLst>
                                    <p:set>
                                      <p:cBhvr>
                                        <p:cTn dur="1" fill="hold">
                                          <p:stCondLst>
                                            <p:cond delay="0"/>
                                          </p:stCondLst>
                                        </p:cTn>
                                        <p:tgtEl>
                                          <p:spTgt spid="1874"/>
                                        </p:tgtEl>
                                        <p:attrNameLst>
                                          <p:attrName>style.visibility</p:attrName>
                                        </p:attrNameLst>
                                      </p:cBhvr>
                                      <p:to>
                                        <p:strVal val="visible"/>
                                      </p:to>
                                    </p:set>
                                    <p:animEffect filter="fade" transition="in">
                                      <p:cBhvr>
                                        <p:cTn dur="500"/>
                                        <p:tgtEl>
                                          <p:spTgt spid="1874"/>
                                        </p:tgtEl>
                                      </p:cBhvr>
                                    </p:animEffect>
                                  </p:childTnLst>
                                </p:cTn>
                              </p:par>
                            </p:childTnLst>
                          </p:cTn>
                        </p:par>
                        <p:par>
                          <p:cTn fill="hold">
                            <p:stCondLst>
                              <p:cond delay="6001"/>
                            </p:stCondLst>
                            <p:childTnLst>
                              <p:par>
                                <p:cTn fill="hold" nodeType="after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500"/>
                                        <p:tgtEl>
                                          <p:spTgt spid="1881"/>
                                        </p:tgtEl>
                                      </p:cBhvr>
                                    </p:animEffect>
                                  </p:childTnLst>
                                </p:cTn>
                              </p:par>
                            </p:childTnLst>
                          </p:cTn>
                        </p:par>
                        <p:par>
                          <p:cTn fill="hold">
                            <p:stCondLst>
                              <p:cond delay="6501"/>
                            </p:stCondLst>
                            <p:childTnLst>
                              <p:par>
                                <p:cTn fill="hold" nodeType="afterEffect" presetClass="exit" presetID="10" presetSubtype="0">
                                  <p:stCondLst>
                                    <p:cond delay="0"/>
                                  </p:stCondLst>
                                  <p:childTnLst>
                                    <p:animEffect filter="fade" transition="out">
                                      <p:cBhvr>
                                        <p:cTn dur="500"/>
                                        <p:tgtEl>
                                          <p:spTgt spid="1881"/>
                                        </p:tgtEl>
                                      </p:cBhvr>
                                    </p:animEffect>
                                    <p:set>
                                      <p:cBhvr>
                                        <p:cTn dur="1" fill="hold">
                                          <p:stCondLst>
                                            <p:cond delay="500"/>
                                          </p:stCondLst>
                                        </p:cTn>
                                        <p:tgtEl>
                                          <p:spTgt spid="1881"/>
                                        </p:tgtEl>
                                        <p:attrNameLst>
                                          <p:attrName>style.visibility</p:attrName>
                                        </p:attrNameLst>
                                      </p:cBhvr>
                                      <p:to>
                                        <p:strVal val="hidden"/>
                                      </p:to>
                                    </p:set>
                                  </p:childTnLst>
                                </p:cTn>
                              </p:par>
                            </p:childTnLst>
                          </p:cTn>
                        </p:par>
                        <p:par>
                          <p:cTn fill="hold">
                            <p:stCondLst>
                              <p:cond delay="7001"/>
                            </p:stCondLst>
                            <p:childTnLst>
                              <p:par>
                                <p:cTn fill="hold" nodeType="afterEffect" presetClass="entr" presetID="10" presetSubtype="0">
                                  <p:stCondLst>
                                    <p:cond delay="0"/>
                                  </p:stCondLst>
                                  <p:childTnLst>
                                    <p:set>
                                      <p:cBhvr>
                                        <p:cTn dur="1" fill="hold">
                                          <p:stCondLst>
                                            <p:cond delay="0"/>
                                          </p:stCondLst>
                                        </p:cTn>
                                        <p:tgtEl>
                                          <p:spTgt spid="1882"/>
                                        </p:tgtEl>
                                        <p:attrNameLst>
                                          <p:attrName>style.visibility</p:attrName>
                                        </p:attrNameLst>
                                      </p:cBhvr>
                                      <p:to>
                                        <p:strVal val="visible"/>
                                      </p:to>
                                    </p:set>
                                    <p:animEffect filter="fade" transition="in">
                                      <p:cBhvr>
                                        <p:cTn dur="500"/>
                                        <p:tgtEl>
                                          <p:spTgt spid="1882"/>
                                        </p:tgtEl>
                                      </p:cBhvr>
                                    </p:animEffect>
                                  </p:childTnLst>
                                </p:cTn>
                              </p:par>
                            </p:childTnLst>
                          </p:cTn>
                        </p:par>
                        <p:par>
                          <p:cTn fill="hold">
                            <p:stCondLst>
                              <p:cond delay="7501"/>
                            </p:stCondLst>
                            <p:childTnLst>
                              <p:par>
                                <p:cTn fill="hold" nodeType="afterEffect" presetClass="exit" presetID="10" presetSubtype="0">
                                  <p:stCondLst>
                                    <p:cond delay="0"/>
                                  </p:stCondLst>
                                  <p:childTnLst>
                                    <p:animEffect filter="fade" transition="out">
                                      <p:cBhvr>
                                        <p:cTn dur="500"/>
                                        <p:tgtEl>
                                          <p:spTgt spid="1882"/>
                                        </p:tgtEl>
                                      </p:cBhvr>
                                    </p:animEffect>
                                    <p:set>
                                      <p:cBhvr>
                                        <p:cTn dur="1" fill="hold">
                                          <p:stCondLst>
                                            <p:cond delay="500"/>
                                          </p:stCondLst>
                                        </p:cTn>
                                        <p:tgtEl>
                                          <p:spTgt spid="1882"/>
                                        </p:tgtEl>
                                        <p:attrNameLst>
                                          <p:attrName>style.visibility</p:attrName>
                                        </p:attrNameLst>
                                      </p:cBhvr>
                                      <p:to>
                                        <p:strVal val="hidden"/>
                                      </p:to>
                                    </p:set>
                                  </p:childTnLst>
                                </p:cTn>
                              </p:par>
                            </p:childTnLst>
                          </p:cTn>
                        </p:par>
                        <p:par>
                          <p:cTn fill="hold">
                            <p:stCondLst>
                              <p:cond delay="8001"/>
                            </p:stCondLst>
                            <p:childTnLst>
                              <p:par>
                                <p:cTn fill="hold" nodeType="after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500"/>
                                        <p:tgtEl>
                                          <p:spTgt spid="1883"/>
                                        </p:tgtEl>
                                      </p:cBhvr>
                                    </p:animEffect>
                                  </p:childTnLst>
                                </p:cTn>
                              </p:par>
                            </p:childTnLst>
                          </p:cTn>
                        </p:par>
                        <p:par>
                          <p:cTn fill="hold">
                            <p:stCondLst>
                              <p:cond delay="8501"/>
                            </p:stCondLst>
                            <p:childTnLst>
                              <p:par>
                                <p:cTn fill="hold" nodeType="afterEffect" presetClass="exit" presetID="10" presetSubtype="0">
                                  <p:stCondLst>
                                    <p:cond delay="0"/>
                                  </p:stCondLst>
                                  <p:childTnLst>
                                    <p:animEffect filter="fade" transition="out">
                                      <p:cBhvr>
                                        <p:cTn dur="500"/>
                                        <p:tgtEl>
                                          <p:spTgt spid="1883"/>
                                        </p:tgtEl>
                                      </p:cBhvr>
                                    </p:animEffect>
                                    <p:set>
                                      <p:cBhvr>
                                        <p:cTn dur="1" fill="hold">
                                          <p:stCondLst>
                                            <p:cond delay="500"/>
                                          </p:stCondLst>
                                        </p:cTn>
                                        <p:tgtEl>
                                          <p:spTgt spid="1883"/>
                                        </p:tgtEl>
                                        <p:attrNameLst>
                                          <p:attrName>style.visibility</p:attrName>
                                        </p:attrNameLst>
                                      </p:cBhvr>
                                      <p:to>
                                        <p:strVal val="hidden"/>
                                      </p:to>
                                    </p:set>
                                  </p:childTnLst>
                                </p:cTn>
                              </p:par>
                            </p:childTnLst>
                          </p:cTn>
                        </p:par>
                        <p:par>
                          <p:cTn fill="hold">
                            <p:stCondLst>
                              <p:cond delay="9001"/>
                            </p:stCondLst>
                            <p:childTnLst>
                              <p:par>
                                <p:cTn fill="hold" nodeType="after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500"/>
                                        <p:tgtEl>
                                          <p:spTgt spid="1884"/>
                                        </p:tgtEl>
                                      </p:cBhvr>
                                    </p:animEffect>
                                  </p:childTnLst>
                                </p:cTn>
                              </p:par>
                            </p:childTnLst>
                          </p:cTn>
                        </p:par>
                        <p:par>
                          <p:cTn fill="hold">
                            <p:stCondLst>
                              <p:cond delay="9501"/>
                            </p:stCondLst>
                            <p:childTnLst>
                              <p:par>
                                <p:cTn fill="hold" nodeType="afterEffect" presetClass="exit" presetID="10" presetSubtype="0">
                                  <p:stCondLst>
                                    <p:cond delay="0"/>
                                  </p:stCondLst>
                                  <p:childTnLst>
                                    <p:animEffect filter="fade" transition="out">
                                      <p:cBhvr>
                                        <p:cTn dur="500"/>
                                        <p:tgtEl>
                                          <p:spTgt spid="1884"/>
                                        </p:tgtEl>
                                      </p:cBhvr>
                                    </p:animEffect>
                                    <p:set>
                                      <p:cBhvr>
                                        <p:cTn dur="1" fill="hold">
                                          <p:stCondLst>
                                            <p:cond delay="500"/>
                                          </p:stCondLst>
                                        </p:cTn>
                                        <p:tgtEl>
                                          <p:spTgt spid="1884"/>
                                        </p:tgtEl>
                                        <p:attrNameLst>
                                          <p:attrName>style.visibility</p:attrName>
                                        </p:attrNameLst>
                                      </p:cBhvr>
                                      <p:to>
                                        <p:strVal val="hidden"/>
                                      </p:to>
                                    </p:set>
                                  </p:childTnLst>
                                </p:cTn>
                              </p:par>
                            </p:childTnLst>
                          </p:cTn>
                        </p:par>
                        <p:par>
                          <p:cTn fill="hold">
                            <p:stCondLst>
                              <p:cond delay="10001"/>
                            </p:stCondLst>
                            <p:childTnLst>
                              <p:par>
                                <p:cTn fill="hold" nodeType="after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500"/>
                                        <p:tgtEl>
                                          <p:spTgt spid="1885"/>
                                        </p:tgtEl>
                                      </p:cBhvr>
                                    </p:animEffect>
                                  </p:childTnLst>
                                </p:cTn>
                              </p:par>
                            </p:childTnLst>
                          </p:cTn>
                        </p:par>
                        <p:par>
                          <p:cTn fill="hold">
                            <p:stCondLst>
                              <p:cond delay="10501"/>
                            </p:stCondLst>
                            <p:childTnLst>
                              <p:par>
                                <p:cTn fill="hold" nodeType="afterEffect" presetClass="exit" presetID="10" presetSubtype="0">
                                  <p:stCondLst>
                                    <p:cond delay="0"/>
                                  </p:stCondLst>
                                  <p:childTnLst>
                                    <p:animEffect filter="fade" transition="out">
                                      <p:cBhvr>
                                        <p:cTn dur="500"/>
                                        <p:tgtEl>
                                          <p:spTgt spid="1885"/>
                                        </p:tgtEl>
                                      </p:cBhvr>
                                    </p:animEffect>
                                    <p:set>
                                      <p:cBhvr>
                                        <p:cTn dur="1" fill="hold">
                                          <p:stCondLst>
                                            <p:cond delay="500"/>
                                          </p:stCondLst>
                                        </p:cTn>
                                        <p:tgtEl>
                                          <p:spTgt spid="1885"/>
                                        </p:tgtEl>
                                        <p:attrNameLst>
                                          <p:attrName>style.visibility</p:attrName>
                                        </p:attrNameLst>
                                      </p:cBhvr>
                                      <p:to>
                                        <p:strVal val="hidden"/>
                                      </p:to>
                                    </p:set>
                                  </p:childTnLst>
                                </p:cTn>
                              </p:par>
                            </p:childTnLst>
                          </p:cTn>
                        </p:par>
                        <p:par>
                          <p:cTn fill="hold">
                            <p:stCondLst>
                              <p:cond delay="11001"/>
                            </p:stCondLst>
                            <p:childTnLst>
                              <p:par>
                                <p:cTn fill="hold" nodeType="afterEffect" presetClass="exit" presetID="10" presetSubtype="0">
                                  <p:stCondLst>
                                    <p:cond delay="0"/>
                                  </p:stCondLst>
                                  <p:childTnLst>
                                    <p:animEffect filter="fade" transition="out">
                                      <p:cBhvr>
                                        <p:cTn dur="500"/>
                                        <p:tgtEl>
                                          <p:spTgt spid="1874"/>
                                        </p:tgtEl>
                                      </p:cBhvr>
                                    </p:animEffect>
                                    <p:set>
                                      <p:cBhvr>
                                        <p:cTn dur="1" fill="hold">
                                          <p:stCondLst>
                                            <p:cond delay="500"/>
                                          </p:stCondLst>
                                        </p:cTn>
                                        <p:tgtEl>
                                          <p:spTgt spid="1874"/>
                                        </p:tgtEl>
                                        <p:attrNameLst>
                                          <p:attrName>style.visibility</p:attrName>
                                        </p:attrNameLst>
                                      </p:cBhvr>
                                      <p:to>
                                        <p:strVal val="hidden"/>
                                      </p:to>
                                    </p:set>
                                  </p:childTnLst>
                                </p:cTn>
                              </p:par>
                            </p:childTnLst>
                          </p:cTn>
                        </p:par>
                        <p:par>
                          <p:cTn fill="hold">
                            <p:stCondLst>
                              <p:cond delay="11501"/>
                            </p:stCondLst>
                            <p:childTnLst>
                              <p:par>
                                <p:cTn fill="hold" nodeType="afterEffect" presetClass="exit" presetID="10" presetSubtype="0">
                                  <p:stCondLst>
                                    <p:cond delay="0"/>
                                  </p:stCondLst>
                                  <p:childTnLst>
                                    <p:animEffect filter="fade" transition="out">
                                      <p:cBhvr>
                                        <p:cTn dur="500"/>
                                        <p:tgtEl>
                                          <p:spTgt spid="1875"/>
                                        </p:tgtEl>
                                      </p:cBhvr>
                                    </p:animEffect>
                                    <p:set>
                                      <p:cBhvr>
                                        <p:cTn dur="1" fill="hold">
                                          <p:stCondLst>
                                            <p:cond delay="500"/>
                                          </p:stCondLst>
                                        </p:cTn>
                                        <p:tgtEl>
                                          <p:spTgt spid="18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80"/>
                                        </p:tgtEl>
                                      </p:cBhvr>
                                    </p:animEffect>
                                    <p:set>
                                      <p:cBhvr>
                                        <p:cTn dur="1" fill="hold">
                                          <p:stCondLst>
                                            <p:cond delay="500"/>
                                          </p:stCondLst>
                                        </p:cTn>
                                        <p:tgtEl>
                                          <p:spTgt spid="18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67"/>
          <p:cNvSpPr/>
          <p:nvPr/>
        </p:nvSpPr>
        <p:spPr>
          <a:xfrm>
            <a:off x="6096000" y="796900"/>
            <a:ext cx="5758148" cy="657331"/>
          </a:xfrm>
          <a:prstGeom prst="roundRect">
            <a:avLst>
              <a:gd fmla="val 18908"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892" name="Google Shape;1892;p67"/>
          <p:cNvSpPr/>
          <p:nvPr/>
        </p:nvSpPr>
        <p:spPr>
          <a:xfrm>
            <a:off x="6096000" y="2972302"/>
            <a:ext cx="5758148" cy="657331"/>
          </a:xfrm>
          <a:prstGeom prst="roundRect">
            <a:avLst>
              <a:gd fmla="val 18908"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893" name="Google Shape;1893;p67"/>
          <p:cNvSpPr/>
          <p:nvPr/>
        </p:nvSpPr>
        <p:spPr>
          <a:xfrm>
            <a:off x="6096000" y="5029717"/>
            <a:ext cx="5758148" cy="1004560"/>
          </a:xfrm>
          <a:prstGeom prst="roundRect">
            <a:avLst>
              <a:gd fmla="val 18908"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894" name="Google Shape;1894;p67"/>
          <p:cNvSpPr/>
          <p:nvPr/>
        </p:nvSpPr>
        <p:spPr>
          <a:xfrm>
            <a:off x="6190697" y="5500797"/>
            <a:ext cx="5579764" cy="502573"/>
          </a:xfrm>
          <a:prstGeom prst="rect">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sleep: missing operand</a:t>
            </a:r>
            <a:endParaRPr sz="1800">
              <a:solidFill>
                <a:srgbClr val="00FF00"/>
              </a:solidFill>
              <a:latin typeface="Ubuntu"/>
              <a:ea typeface="Ubuntu"/>
              <a:cs typeface="Ubuntu"/>
              <a:sym typeface="Ubuntu"/>
            </a:endParaRPr>
          </a:p>
          <a:p>
            <a:pPr indent="0" lvl="0" marL="0" marR="0" rtl="0" algn="l">
              <a:spcBef>
                <a:spcPts val="0"/>
              </a:spcBef>
              <a:spcAft>
                <a:spcPts val="0"/>
              </a:spcAft>
              <a:buClr>
                <a:schemeClr val="lt1"/>
              </a:buClr>
              <a:buSzPts val="1333"/>
              <a:buFont typeface="Consolas"/>
              <a:buNone/>
            </a:pPr>
            <a:r>
              <a:rPr lang="en-US" sz="1333">
                <a:solidFill>
                  <a:srgbClr val="00FF00"/>
                </a:solidFill>
                <a:latin typeface="Consolas"/>
                <a:ea typeface="Consolas"/>
                <a:cs typeface="Consolas"/>
                <a:sym typeface="Consolas"/>
              </a:rPr>
              <a:t>Try 'sleep --help' for more information.</a:t>
            </a:r>
            <a:endParaRPr sz="1800">
              <a:solidFill>
                <a:srgbClr val="00FF00"/>
              </a:solidFill>
              <a:latin typeface="Ubuntu"/>
              <a:ea typeface="Ubuntu"/>
              <a:cs typeface="Ubuntu"/>
              <a:sym typeface="Ubuntu"/>
            </a:endParaRPr>
          </a:p>
        </p:txBody>
      </p:sp>
      <p:sp>
        <p:nvSpPr>
          <p:cNvPr id="1895" name="Google Shape;1895;p67"/>
          <p:cNvSpPr/>
          <p:nvPr/>
        </p:nvSpPr>
        <p:spPr>
          <a:xfrm>
            <a:off x="409547" y="799979"/>
            <a:ext cx="4964671" cy="1327978"/>
          </a:xfrm>
          <a:prstGeom prst="roundRect">
            <a:avLst>
              <a:gd fmla="val 16667" name="adj"/>
            </a:avLst>
          </a:prstGeom>
          <a:solidFill>
            <a:srgbClr val="F2F2F2"/>
          </a:solidFill>
          <a:ln cap="flat" cmpd="sng" w="12700">
            <a:solidFill>
              <a:srgbClr val="F2F2F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2400"/>
              <a:buFont typeface="Ubuntu"/>
              <a:buNone/>
            </a:pPr>
            <a:r>
              <a:rPr lang="en-US" sz="2400">
                <a:solidFill>
                  <a:schemeClr val="accent5"/>
                </a:solidFill>
                <a:latin typeface="Ubuntu"/>
                <a:ea typeface="Ubuntu"/>
                <a:cs typeface="Ubuntu"/>
                <a:sym typeface="Ubuntu"/>
              </a:rPr>
              <a:t>FROM</a:t>
            </a:r>
            <a:r>
              <a:rPr lang="en-US" sz="2400">
                <a:solidFill>
                  <a:schemeClr val="dk1"/>
                </a:solidFill>
                <a:latin typeface="Ubuntu"/>
                <a:ea typeface="Ubuntu"/>
                <a:cs typeface="Ubuntu"/>
                <a:sym typeface="Ubuntu"/>
              </a:rPr>
              <a:t> Ubuntu</a:t>
            </a:r>
            <a:endParaRPr sz="1800">
              <a:solidFill>
                <a:schemeClr val="dk1"/>
              </a:solidFill>
              <a:latin typeface="Ubuntu"/>
              <a:ea typeface="Ubuntu"/>
              <a:cs typeface="Ubuntu"/>
              <a:sym typeface="Ubuntu"/>
            </a:endParaRPr>
          </a:p>
          <a:p>
            <a:pPr indent="0" lvl="0" marL="0" marR="0" rtl="0" algn="l">
              <a:spcBef>
                <a:spcPts val="0"/>
              </a:spcBef>
              <a:spcAft>
                <a:spcPts val="0"/>
              </a:spcAft>
              <a:buClr>
                <a:schemeClr val="dk1"/>
              </a:buClr>
              <a:buSzPts val="2400"/>
              <a:buFont typeface="Ubuntu"/>
              <a:buNone/>
            </a:pPr>
            <a:r>
              <a:t/>
            </a:r>
            <a:endParaRPr sz="2400">
              <a:solidFill>
                <a:schemeClr val="dk1"/>
              </a:solidFill>
              <a:latin typeface="Ubuntu"/>
              <a:ea typeface="Ubuntu"/>
              <a:cs typeface="Ubuntu"/>
              <a:sym typeface="Ubuntu"/>
            </a:endParaRPr>
          </a:p>
          <a:p>
            <a:pPr indent="0" lvl="0" marL="0" marR="0" rtl="0" algn="l">
              <a:spcBef>
                <a:spcPts val="0"/>
              </a:spcBef>
              <a:spcAft>
                <a:spcPts val="0"/>
              </a:spcAft>
              <a:buClr>
                <a:schemeClr val="accent5"/>
              </a:buClr>
              <a:buSzPts val="2400"/>
              <a:buFont typeface="Ubuntu"/>
              <a:buNone/>
            </a:pPr>
            <a:r>
              <a:rPr lang="en-US" sz="2400">
                <a:solidFill>
                  <a:schemeClr val="accent5"/>
                </a:solidFill>
                <a:latin typeface="Ubuntu"/>
                <a:ea typeface="Ubuntu"/>
                <a:cs typeface="Ubuntu"/>
                <a:sym typeface="Ubuntu"/>
              </a:rPr>
              <a:t>CMD</a:t>
            </a:r>
            <a:r>
              <a:rPr lang="en-US" sz="2400">
                <a:solidFill>
                  <a:schemeClr val="dk1"/>
                </a:solidFill>
                <a:latin typeface="Ubuntu"/>
                <a:ea typeface="Ubuntu"/>
                <a:cs typeface="Ubuntu"/>
                <a:sym typeface="Ubuntu"/>
              </a:rPr>
              <a:t> sleep 5</a:t>
            </a:r>
            <a:endParaRPr sz="1800">
              <a:solidFill>
                <a:schemeClr val="dk1"/>
              </a:solidFill>
              <a:latin typeface="Ubuntu"/>
              <a:ea typeface="Ubuntu"/>
              <a:cs typeface="Ubuntu"/>
              <a:sym typeface="Ubuntu"/>
            </a:endParaRPr>
          </a:p>
        </p:txBody>
      </p:sp>
      <p:sp>
        <p:nvSpPr>
          <p:cNvPr id="1896" name="Google Shape;1896;p67"/>
          <p:cNvSpPr txBox="1"/>
          <p:nvPr/>
        </p:nvSpPr>
        <p:spPr>
          <a:xfrm>
            <a:off x="6143349" y="975461"/>
            <a:ext cx="5579764" cy="30021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ubuntu-sleeper sleep 10</a:t>
            </a:r>
            <a:endParaRPr sz="1800">
              <a:solidFill>
                <a:schemeClr val="dk1"/>
              </a:solidFill>
              <a:latin typeface="Ubuntu"/>
              <a:ea typeface="Ubuntu"/>
              <a:cs typeface="Ubuntu"/>
              <a:sym typeface="Ubuntu"/>
            </a:endParaRPr>
          </a:p>
        </p:txBody>
      </p:sp>
      <p:pic>
        <p:nvPicPr>
          <p:cNvPr descr="Play" id="1897" name="Google Shape;1897;p67"/>
          <p:cNvPicPr preferRelativeResize="0"/>
          <p:nvPr/>
        </p:nvPicPr>
        <p:blipFill rotWithShape="1">
          <a:blip r:embed="rId3">
            <a:alphaModFix/>
          </a:blip>
          <a:srcRect b="0" l="0" r="0" t="0"/>
          <a:stretch/>
        </p:blipFill>
        <p:spPr>
          <a:xfrm>
            <a:off x="6096000" y="951273"/>
            <a:ext cx="355133" cy="355133"/>
          </a:xfrm>
          <a:prstGeom prst="rect">
            <a:avLst/>
          </a:prstGeom>
          <a:noFill/>
          <a:ln>
            <a:noFill/>
          </a:ln>
        </p:spPr>
      </p:pic>
      <p:sp>
        <p:nvSpPr>
          <p:cNvPr id="1898" name="Google Shape;1898;p67"/>
          <p:cNvSpPr txBox="1"/>
          <p:nvPr/>
        </p:nvSpPr>
        <p:spPr>
          <a:xfrm>
            <a:off x="6176599" y="3147151"/>
            <a:ext cx="5579764" cy="30021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ubuntu-sleeper 10</a:t>
            </a:r>
            <a:endParaRPr sz="1800">
              <a:solidFill>
                <a:schemeClr val="dk1"/>
              </a:solidFill>
              <a:latin typeface="Ubuntu"/>
              <a:ea typeface="Ubuntu"/>
              <a:cs typeface="Ubuntu"/>
              <a:sym typeface="Ubuntu"/>
            </a:endParaRPr>
          </a:p>
        </p:txBody>
      </p:sp>
      <p:pic>
        <p:nvPicPr>
          <p:cNvPr descr="Play" id="1899" name="Google Shape;1899;p67"/>
          <p:cNvPicPr preferRelativeResize="0"/>
          <p:nvPr/>
        </p:nvPicPr>
        <p:blipFill rotWithShape="1">
          <a:blip r:embed="rId3">
            <a:alphaModFix/>
          </a:blip>
          <a:srcRect b="0" l="0" r="0" t="0"/>
          <a:stretch/>
        </p:blipFill>
        <p:spPr>
          <a:xfrm>
            <a:off x="6129250" y="3122963"/>
            <a:ext cx="355133" cy="355133"/>
          </a:xfrm>
          <a:prstGeom prst="rect">
            <a:avLst/>
          </a:prstGeom>
          <a:noFill/>
          <a:ln>
            <a:noFill/>
          </a:ln>
        </p:spPr>
      </p:pic>
      <p:sp>
        <p:nvSpPr>
          <p:cNvPr id="1900" name="Google Shape;1900;p67"/>
          <p:cNvSpPr/>
          <p:nvPr/>
        </p:nvSpPr>
        <p:spPr>
          <a:xfrm>
            <a:off x="409546" y="2951946"/>
            <a:ext cx="4964671" cy="1327978"/>
          </a:xfrm>
          <a:prstGeom prst="roundRect">
            <a:avLst>
              <a:gd fmla="val 16667" name="adj"/>
            </a:avLst>
          </a:prstGeom>
          <a:solidFill>
            <a:srgbClr val="F2F2F2"/>
          </a:solidFill>
          <a:ln cap="flat" cmpd="sng" w="12700">
            <a:solidFill>
              <a:srgbClr val="F2F2F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2400"/>
              <a:buFont typeface="Ubuntu"/>
              <a:buNone/>
            </a:pPr>
            <a:r>
              <a:rPr lang="en-US" sz="2400">
                <a:solidFill>
                  <a:schemeClr val="accent5"/>
                </a:solidFill>
                <a:latin typeface="Ubuntu"/>
                <a:ea typeface="Ubuntu"/>
                <a:cs typeface="Ubuntu"/>
                <a:sym typeface="Ubuntu"/>
              </a:rPr>
              <a:t>FROM</a:t>
            </a:r>
            <a:r>
              <a:rPr lang="en-US" sz="2400">
                <a:solidFill>
                  <a:schemeClr val="dk1"/>
                </a:solidFill>
                <a:latin typeface="Ubuntu"/>
                <a:ea typeface="Ubuntu"/>
                <a:cs typeface="Ubuntu"/>
                <a:sym typeface="Ubuntu"/>
              </a:rPr>
              <a:t> Ubuntu</a:t>
            </a:r>
            <a:endParaRPr sz="1800">
              <a:solidFill>
                <a:schemeClr val="dk1"/>
              </a:solidFill>
              <a:latin typeface="Ubuntu"/>
              <a:ea typeface="Ubuntu"/>
              <a:cs typeface="Ubuntu"/>
              <a:sym typeface="Ubuntu"/>
            </a:endParaRPr>
          </a:p>
          <a:p>
            <a:pPr indent="0" lvl="0" marL="0" marR="0" rtl="0" algn="l">
              <a:spcBef>
                <a:spcPts val="0"/>
              </a:spcBef>
              <a:spcAft>
                <a:spcPts val="0"/>
              </a:spcAft>
              <a:buClr>
                <a:schemeClr val="dk1"/>
              </a:buClr>
              <a:buSzPts val="2400"/>
              <a:buFont typeface="Ubuntu"/>
              <a:buNone/>
            </a:pPr>
            <a:r>
              <a:t/>
            </a:r>
            <a:endParaRPr sz="2400">
              <a:solidFill>
                <a:schemeClr val="dk1"/>
              </a:solidFill>
              <a:latin typeface="Ubuntu"/>
              <a:ea typeface="Ubuntu"/>
              <a:cs typeface="Ubuntu"/>
              <a:sym typeface="Ubuntu"/>
            </a:endParaRPr>
          </a:p>
          <a:p>
            <a:pPr indent="0" lvl="0" marL="0" marR="0" rtl="0" algn="l">
              <a:spcBef>
                <a:spcPts val="0"/>
              </a:spcBef>
              <a:spcAft>
                <a:spcPts val="0"/>
              </a:spcAft>
              <a:buClr>
                <a:schemeClr val="accent5"/>
              </a:buClr>
              <a:buSzPts val="2400"/>
              <a:buFont typeface="Ubuntu"/>
              <a:buNone/>
            </a:pPr>
            <a:r>
              <a:rPr lang="en-US" sz="2400">
                <a:solidFill>
                  <a:schemeClr val="accent5"/>
                </a:solidFill>
                <a:latin typeface="Ubuntu"/>
                <a:ea typeface="Ubuntu"/>
                <a:cs typeface="Ubuntu"/>
                <a:sym typeface="Ubuntu"/>
              </a:rPr>
              <a:t>ENTRYPOINT</a:t>
            </a:r>
            <a:r>
              <a:rPr lang="en-US" sz="2400">
                <a:solidFill>
                  <a:schemeClr val="dk1"/>
                </a:solidFill>
                <a:latin typeface="Ubuntu"/>
                <a:ea typeface="Ubuntu"/>
                <a:cs typeface="Ubuntu"/>
                <a:sym typeface="Ubuntu"/>
              </a:rPr>
              <a:t> [“sleep”]</a:t>
            </a:r>
            <a:endParaRPr sz="1800">
              <a:solidFill>
                <a:schemeClr val="dk1"/>
              </a:solidFill>
              <a:latin typeface="Ubuntu"/>
              <a:ea typeface="Ubuntu"/>
              <a:cs typeface="Ubuntu"/>
              <a:sym typeface="Ubuntu"/>
            </a:endParaRPr>
          </a:p>
        </p:txBody>
      </p:sp>
      <p:sp>
        <p:nvSpPr>
          <p:cNvPr id="1901" name="Google Shape;1901;p67"/>
          <p:cNvSpPr/>
          <p:nvPr/>
        </p:nvSpPr>
        <p:spPr>
          <a:xfrm>
            <a:off x="4042688" y="2334257"/>
            <a:ext cx="3870000" cy="369291"/>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Command at Startup: sleep 10</a:t>
            </a:r>
            <a:endParaRPr sz="1800">
              <a:solidFill>
                <a:schemeClr val="lt1"/>
              </a:solidFill>
              <a:latin typeface="Ubuntu"/>
              <a:ea typeface="Ubuntu"/>
              <a:cs typeface="Ubuntu"/>
              <a:sym typeface="Ubuntu"/>
            </a:endParaRPr>
          </a:p>
        </p:txBody>
      </p:sp>
      <p:sp>
        <p:nvSpPr>
          <p:cNvPr id="1902" name="Google Shape;1902;p67"/>
          <p:cNvSpPr/>
          <p:nvPr/>
        </p:nvSpPr>
        <p:spPr>
          <a:xfrm>
            <a:off x="4018843" y="4466632"/>
            <a:ext cx="3870000" cy="369291"/>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Command at Startup:              </a:t>
            </a:r>
            <a:endParaRPr sz="1800">
              <a:solidFill>
                <a:schemeClr val="lt1"/>
              </a:solidFill>
              <a:latin typeface="Ubuntu"/>
              <a:ea typeface="Ubuntu"/>
              <a:cs typeface="Ubuntu"/>
              <a:sym typeface="Ubuntu"/>
            </a:endParaRPr>
          </a:p>
        </p:txBody>
      </p:sp>
      <p:sp>
        <p:nvSpPr>
          <p:cNvPr id="1903" name="Google Shape;1903;p67"/>
          <p:cNvSpPr/>
          <p:nvPr/>
        </p:nvSpPr>
        <p:spPr>
          <a:xfrm>
            <a:off x="2628280" y="3748151"/>
            <a:ext cx="1257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Ubuntu"/>
              <a:buNone/>
            </a:pPr>
            <a:r>
              <a:rPr lang="en-US" sz="2400">
                <a:solidFill>
                  <a:schemeClr val="dk1"/>
                </a:solidFill>
                <a:latin typeface="Ubuntu"/>
                <a:ea typeface="Ubuntu"/>
                <a:cs typeface="Ubuntu"/>
                <a:sym typeface="Ubuntu"/>
              </a:rPr>
              <a:t>sleep</a:t>
            </a:r>
            <a:endParaRPr sz="1800">
              <a:solidFill>
                <a:schemeClr val="dk1"/>
              </a:solidFill>
              <a:latin typeface="Ubuntu"/>
              <a:ea typeface="Ubuntu"/>
              <a:cs typeface="Ubuntu"/>
              <a:sym typeface="Ubuntu"/>
            </a:endParaRPr>
          </a:p>
        </p:txBody>
      </p:sp>
      <p:sp>
        <p:nvSpPr>
          <p:cNvPr id="1904" name="Google Shape;1904;p67"/>
          <p:cNvSpPr/>
          <p:nvPr/>
        </p:nvSpPr>
        <p:spPr>
          <a:xfrm>
            <a:off x="8987774" y="4356587"/>
            <a:ext cx="761228"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2400"/>
              <a:buFont typeface="Ubuntu"/>
              <a:buNone/>
            </a:pPr>
            <a:r>
              <a:rPr lang="en-US" sz="2400">
                <a:solidFill>
                  <a:srgbClr val="7F7F7F"/>
                </a:solidFill>
                <a:latin typeface="Ubuntu"/>
                <a:ea typeface="Ubuntu"/>
                <a:cs typeface="Ubuntu"/>
                <a:sym typeface="Ubuntu"/>
              </a:rPr>
              <a:t>10</a:t>
            </a:r>
            <a:endParaRPr sz="1800">
              <a:solidFill>
                <a:srgbClr val="7F7F7F"/>
              </a:solidFill>
              <a:latin typeface="Ubuntu"/>
              <a:ea typeface="Ubuntu"/>
              <a:cs typeface="Ubuntu"/>
              <a:sym typeface="Ubuntu"/>
            </a:endParaRPr>
          </a:p>
        </p:txBody>
      </p:sp>
      <p:sp>
        <p:nvSpPr>
          <p:cNvPr id="1905" name="Google Shape;1905;p67"/>
          <p:cNvSpPr txBox="1"/>
          <p:nvPr/>
        </p:nvSpPr>
        <p:spPr>
          <a:xfrm>
            <a:off x="6190697" y="5165627"/>
            <a:ext cx="5579700" cy="30030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ubuntu-sleeper</a:t>
            </a:r>
            <a:endParaRPr sz="1800">
              <a:solidFill>
                <a:schemeClr val="dk1"/>
              </a:solidFill>
              <a:latin typeface="Ubuntu"/>
              <a:ea typeface="Ubuntu"/>
              <a:cs typeface="Ubuntu"/>
              <a:sym typeface="Ubuntu"/>
            </a:endParaRPr>
          </a:p>
        </p:txBody>
      </p:sp>
      <p:pic>
        <p:nvPicPr>
          <p:cNvPr descr="Play" id="1906" name="Google Shape;1906;p67"/>
          <p:cNvPicPr preferRelativeResize="0"/>
          <p:nvPr/>
        </p:nvPicPr>
        <p:blipFill rotWithShape="1">
          <a:blip r:embed="rId3">
            <a:alphaModFix/>
          </a:blip>
          <a:srcRect b="0" l="0" r="0" t="0"/>
          <a:stretch/>
        </p:blipFill>
        <p:spPr>
          <a:xfrm>
            <a:off x="6143348" y="5141439"/>
            <a:ext cx="355133" cy="355133"/>
          </a:xfrm>
          <a:prstGeom prst="rect">
            <a:avLst/>
          </a:prstGeom>
          <a:noFill/>
          <a:ln>
            <a:noFill/>
          </a:ln>
        </p:spPr>
      </p:pic>
      <p:sp>
        <p:nvSpPr>
          <p:cNvPr id="1907" name="Google Shape;1907;p67"/>
          <p:cNvSpPr/>
          <p:nvPr/>
        </p:nvSpPr>
        <p:spPr>
          <a:xfrm>
            <a:off x="4011975" y="6219474"/>
            <a:ext cx="3870000" cy="369291"/>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Command at Startup:              </a:t>
            </a:r>
            <a:endParaRPr sz="1800">
              <a:solidFill>
                <a:schemeClr val="lt1"/>
              </a:solidFill>
              <a:latin typeface="Ubuntu"/>
              <a:ea typeface="Ubuntu"/>
              <a:cs typeface="Ubuntu"/>
              <a:sym typeface="Ubuntu"/>
            </a:endParaRPr>
          </a:p>
        </p:txBody>
      </p:sp>
      <p:sp>
        <p:nvSpPr>
          <p:cNvPr id="1908" name="Google Shape;1908;p67"/>
          <p:cNvSpPr/>
          <p:nvPr/>
        </p:nvSpPr>
        <p:spPr>
          <a:xfrm>
            <a:off x="2628280" y="3748151"/>
            <a:ext cx="168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Ubuntu"/>
              <a:buNone/>
            </a:pPr>
            <a:r>
              <a:rPr lang="en-US" sz="2400">
                <a:solidFill>
                  <a:schemeClr val="dk1"/>
                </a:solidFill>
                <a:latin typeface="Ubuntu"/>
                <a:ea typeface="Ubuntu"/>
                <a:cs typeface="Ubuntu"/>
                <a:sym typeface="Ubuntu"/>
              </a:rPr>
              <a:t>sleep</a:t>
            </a:r>
            <a:endParaRPr sz="1800">
              <a:solidFill>
                <a:schemeClr val="dk1"/>
              </a:solidFill>
              <a:latin typeface="Ubuntu"/>
              <a:ea typeface="Ubuntu"/>
              <a:cs typeface="Ubuntu"/>
              <a:sym typeface="Ubuntu"/>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500"/>
                                        <p:tgtEl>
                                          <p:spTgt spid="18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500"/>
                                        <p:tgtEl>
                                          <p:spTgt spid="1897"/>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8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500"/>
                                        <p:tgtEl>
                                          <p:spTgt spid="1901"/>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89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92"/>
                                        </p:tgtEl>
                                        <p:attrNameLst>
                                          <p:attrName>style.visibility</p:attrName>
                                        </p:attrNameLst>
                                      </p:cBhvr>
                                      <p:to>
                                        <p:strVal val="visible"/>
                                      </p:to>
                                    </p:set>
                                    <p:animEffect filter="fade" transition="in">
                                      <p:cBhvr>
                                        <p:cTn dur="500"/>
                                        <p:tgtEl>
                                          <p:spTgt spid="1892"/>
                                        </p:tgtEl>
                                      </p:cBhvr>
                                    </p:animEffect>
                                  </p:childTnLst>
                                </p:cTn>
                              </p:par>
                              <p:par>
                                <p:cTn fill="hold" nodeType="withEffect" presetClass="entr" presetID="10" presetSubtype="0">
                                  <p:stCondLst>
                                    <p:cond delay="0"/>
                                  </p:stCondLst>
                                  <p:childTnLst>
                                    <p:set>
                                      <p:cBhvr>
                                        <p:cTn dur="1" fill="hold">
                                          <p:stCondLst>
                                            <p:cond delay="0"/>
                                          </p:stCondLst>
                                        </p:cTn>
                                        <p:tgtEl>
                                          <p:spTgt spid="1899"/>
                                        </p:tgtEl>
                                        <p:attrNameLst>
                                          <p:attrName>style.visibility</p:attrName>
                                        </p:attrNameLst>
                                      </p:cBhvr>
                                      <p:to>
                                        <p:strVal val="visible"/>
                                      </p:to>
                                    </p:set>
                                    <p:animEffect filter="fade" transition="in">
                                      <p:cBhvr>
                                        <p:cTn dur="500"/>
                                        <p:tgtEl>
                                          <p:spTgt spid="1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2"/>
                                        </p:tgtEl>
                                        <p:attrNameLst>
                                          <p:attrName>style.visibility</p:attrName>
                                        </p:attrNameLst>
                                      </p:cBhvr>
                                      <p:to>
                                        <p:strVal val="visible"/>
                                      </p:to>
                                    </p:set>
                                    <p:animEffect filter="fade" transition="in">
                                      <p:cBhvr>
                                        <p:cTn dur="500"/>
                                        <p:tgtEl>
                                          <p:spTgt spid="19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03"/>
                                        </p:tgtEl>
                                        <p:attrNameLst>
                                          <p:attrName>style.visibility</p:attrName>
                                        </p:attrNameLst>
                                      </p:cBhvr>
                                      <p:to>
                                        <p:strVal val="visible"/>
                                      </p:to>
                                    </p:set>
                                    <p:animEffect filter="fade" transition="in">
                                      <p:cBhvr>
                                        <p:cTn dur="500"/>
                                        <p:tgtEl>
                                          <p:spTgt spid="1903"/>
                                        </p:tgtEl>
                                      </p:cBhvr>
                                    </p:animEffect>
                                  </p:childTnLst>
                                </p:cTn>
                              </p:par>
                              <p:par>
                                <p:cTn fill="hold" nodeType="withEffect" presetClass="entr" presetID="10" presetSubtype="0">
                                  <p:stCondLst>
                                    <p:cond delay="500"/>
                                  </p:stCondLst>
                                  <p:childTnLst>
                                    <p:set>
                                      <p:cBhvr>
                                        <p:cTn dur="1" fill="hold">
                                          <p:stCondLst>
                                            <p:cond delay="0"/>
                                          </p:stCondLst>
                                        </p:cTn>
                                        <p:tgtEl>
                                          <p:spTgt spid="1904"/>
                                        </p:tgtEl>
                                        <p:attrNameLst>
                                          <p:attrName>style.visibility</p:attrName>
                                        </p:attrNameLst>
                                      </p:cBhvr>
                                      <p:to>
                                        <p:strVal val="visible"/>
                                      </p:to>
                                    </p:set>
                                    <p:animEffect filter="fade" transition="in">
                                      <p:cBhvr>
                                        <p:cTn dur="500"/>
                                        <p:tgtEl>
                                          <p:spTgt spid="1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500"/>
                                        <p:tgtEl>
                                          <p:spTgt spid="1893"/>
                                        </p:tgtEl>
                                      </p:cBhvr>
                                    </p:animEffect>
                                  </p:childTnLst>
                                </p:cTn>
                              </p:par>
                              <p:par>
                                <p:cTn fill="hold" nodeType="with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500"/>
                                        <p:tgtEl>
                                          <p:spTgt spid="1906"/>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905"/>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500"/>
                                        <p:tgtEl>
                                          <p:spTgt spid="1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500"/>
                                        <p:tgtEl>
                                          <p:spTgt spid="19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08"/>
                                        </p:tgtEl>
                                        <p:attrNameLst>
                                          <p:attrName>style.visibility</p:attrName>
                                        </p:attrNameLst>
                                      </p:cBhvr>
                                      <p:to>
                                        <p:strVal val="visible"/>
                                      </p:to>
                                    </p:set>
                                    <p:animEffect filter="fade" transition="in">
                                      <p:cBhvr>
                                        <p:cTn dur="500"/>
                                        <p:tgtEl>
                                          <p:spTgt spid="1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68"/>
          <p:cNvSpPr/>
          <p:nvPr/>
        </p:nvSpPr>
        <p:spPr>
          <a:xfrm>
            <a:off x="6096000" y="507033"/>
            <a:ext cx="5758148" cy="1004560"/>
          </a:xfrm>
          <a:prstGeom prst="roundRect">
            <a:avLst>
              <a:gd fmla="val 18908"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915" name="Google Shape;1915;p68"/>
          <p:cNvSpPr/>
          <p:nvPr/>
        </p:nvSpPr>
        <p:spPr>
          <a:xfrm>
            <a:off x="6096000" y="3645069"/>
            <a:ext cx="5758148" cy="657331"/>
          </a:xfrm>
          <a:prstGeom prst="roundRect">
            <a:avLst>
              <a:gd fmla="val 18908"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916" name="Google Shape;1916;p68"/>
          <p:cNvSpPr/>
          <p:nvPr/>
        </p:nvSpPr>
        <p:spPr>
          <a:xfrm>
            <a:off x="6096000" y="5279688"/>
            <a:ext cx="5758148" cy="657331"/>
          </a:xfrm>
          <a:prstGeom prst="roundRect">
            <a:avLst>
              <a:gd fmla="val 18908"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sp>
        <p:nvSpPr>
          <p:cNvPr id="1917" name="Google Shape;1917;p68"/>
          <p:cNvSpPr/>
          <p:nvPr/>
        </p:nvSpPr>
        <p:spPr>
          <a:xfrm>
            <a:off x="4095755" y="4606769"/>
            <a:ext cx="3868884" cy="369291"/>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Command at Startup:              </a:t>
            </a:r>
            <a:endParaRPr sz="1800">
              <a:solidFill>
                <a:schemeClr val="lt1"/>
              </a:solidFill>
              <a:latin typeface="Ubuntu"/>
              <a:ea typeface="Ubuntu"/>
              <a:cs typeface="Ubuntu"/>
              <a:sym typeface="Ubuntu"/>
            </a:endParaRPr>
          </a:p>
        </p:txBody>
      </p:sp>
      <p:sp>
        <p:nvSpPr>
          <p:cNvPr id="1918" name="Google Shape;1918;p68"/>
          <p:cNvSpPr/>
          <p:nvPr/>
        </p:nvSpPr>
        <p:spPr>
          <a:xfrm>
            <a:off x="6179125" y="935177"/>
            <a:ext cx="5579764" cy="502573"/>
          </a:xfrm>
          <a:prstGeom prst="rect">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sleep: missing operand</a:t>
            </a:r>
            <a:endParaRPr sz="1800">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Try 'sleep --help' for more information.</a:t>
            </a:r>
            <a:endParaRPr sz="1800">
              <a:solidFill>
                <a:srgbClr val="00FF00"/>
              </a:solidFill>
              <a:latin typeface="Ubuntu"/>
              <a:ea typeface="Ubuntu"/>
              <a:cs typeface="Ubuntu"/>
              <a:sym typeface="Ubuntu"/>
            </a:endParaRPr>
          </a:p>
        </p:txBody>
      </p:sp>
      <p:sp>
        <p:nvSpPr>
          <p:cNvPr id="1919" name="Google Shape;1919;p68"/>
          <p:cNvSpPr txBox="1"/>
          <p:nvPr/>
        </p:nvSpPr>
        <p:spPr>
          <a:xfrm>
            <a:off x="6179125" y="600007"/>
            <a:ext cx="5579764" cy="30021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ubuntu-sleeper</a:t>
            </a:r>
            <a:endParaRPr sz="1800">
              <a:solidFill>
                <a:schemeClr val="dk1"/>
              </a:solidFill>
              <a:latin typeface="Ubuntu"/>
              <a:ea typeface="Ubuntu"/>
              <a:cs typeface="Ubuntu"/>
              <a:sym typeface="Ubuntu"/>
            </a:endParaRPr>
          </a:p>
        </p:txBody>
      </p:sp>
      <p:pic>
        <p:nvPicPr>
          <p:cNvPr descr="Play" id="1920" name="Google Shape;1920;p68"/>
          <p:cNvPicPr preferRelativeResize="0"/>
          <p:nvPr/>
        </p:nvPicPr>
        <p:blipFill rotWithShape="1">
          <a:blip r:embed="rId3">
            <a:alphaModFix/>
          </a:blip>
          <a:srcRect b="0" l="0" r="0" t="0"/>
          <a:stretch/>
        </p:blipFill>
        <p:spPr>
          <a:xfrm>
            <a:off x="6131776" y="575819"/>
            <a:ext cx="355133" cy="355133"/>
          </a:xfrm>
          <a:prstGeom prst="rect">
            <a:avLst/>
          </a:prstGeom>
          <a:noFill/>
          <a:ln>
            <a:noFill/>
          </a:ln>
        </p:spPr>
      </p:pic>
      <p:sp>
        <p:nvSpPr>
          <p:cNvPr id="1921" name="Google Shape;1921;p68"/>
          <p:cNvSpPr/>
          <p:nvPr/>
        </p:nvSpPr>
        <p:spPr>
          <a:xfrm>
            <a:off x="4161558" y="3059709"/>
            <a:ext cx="3868884" cy="369291"/>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Command at Startup:              </a:t>
            </a:r>
            <a:endParaRPr sz="1800">
              <a:solidFill>
                <a:schemeClr val="lt1"/>
              </a:solidFill>
              <a:latin typeface="Ubuntu"/>
              <a:ea typeface="Ubuntu"/>
              <a:cs typeface="Ubuntu"/>
              <a:sym typeface="Ubuntu"/>
            </a:endParaRPr>
          </a:p>
        </p:txBody>
      </p:sp>
      <p:sp>
        <p:nvSpPr>
          <p:cNvPr id="1922" name="Google Shape;1922;p68"/>
          <p:cNvSpPr/>
          <p:nvPr/>
        </p:nvSpPr>
        <p:spPr>
          <a:xfrm>
            <a:off x="421540" y="544139"/>
            <a:ext cx="4964671" cy="2145223"/>
          </a:xfrm>
          <a:prstGeom prst="roundRect">
            <a:avLst>
              <a:gd fmla="val 16667" name="adj"/>
            </a:avLst>
          </a:prstGeom>
          <a:solidFill>
            <a:srgbClr val="F2F2F2"/>
          </a:solidFill>
          <a:ln cap="flat" cmpd="sng" w="12700">
            <a:solidFill>
              <a:srgbClr val="F2F2F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wentieth Century"/>
              <a:buNone/>
            </a:pPr>
            <a:r>
              <a:rPr lang="en-US" sz="2400">
                <a:solidFill>
                  <a:schemeClr val="accent5"/>
                </a:solidFill>
                <a:latin typeface="Ubuntu"/>
                <a:ea typeface="Ubuntu"/>
                <a:cs typeface="Ubuntu"/>
                <a:sym typeface="Ubuntu"/>
              </a:rPr>
              <a:t>FROM </a:t>
            </a:r>
            <a:r>
              <a:rPr b="0" i="0" lang="en-US" sz="2400" u="none" cap="none" strike="noStrike">
                <a:solidFill>
                  <a:srgbClr val="000000"/>
                </a:solidFill>
                <a:latin typeface="Ubuntu"/>
                <a:ea typeface="Ubuntu"/>
                <a:cs typeface="Ubuntu"/>
                <a:sym typeface="Ubuntu"/>
              </a:rPr>
              <a:t>Ubuntu</a:t>
            </a:r>
            <a:endParaRPr sz="1800">
              <a:solidFill>
                <a:schemeClr val="dk1"/>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2400"/>
              <a:buFont typeface="Twentieth Century"/>
              <a:buNone/>
            </a:pPr>
            <a:r>
              <a:rPr lang="en-US" sz="2400">
                <a:solidFill>
                  <a:schemeClr val="accent5"/>
                </a:solidFill>
                <a:latin typeface="Ubuntu"/>
                <a:ea typeface="Ubuntu"/>
                <a:cs typeface="Ubuntu"/>
                <a:sym typeface="Ubuntu"/>
              </a:rPr>
              <a:t>ENTRYPOIN</a:t>
            </a:r>
            <a:r>
              <a:rPr b="0" i="0" lang="en-US" sz="2400" u="none" cap="none" strike="noStrike">
                <a:solidFill>
                  <a:srgbClr val="000000"/>
                </a:solidFill>
                <a:latin typeface="Ubuntu"/>
                <a:ea typeface="Ubuntu"/>
                <a:cs typeface="Ubuntu"/>
                <a:sym typeface="Ubuntu"/>
              </a:rPr>
              <a:t>T [“sleep”]</a:t>
            </a:r>
            <a:endParaRPr sz="1800">
              <a:solidFill>
                <a:schemeClr val="dk1"/>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2400"/>
              <a:buFont typeface="Twentieth Century"/>
              <a:buNone/>
            </a:pPr>
            <a:r>
              <a:rPr lang="en-US" sz="2400">
                <a:solidFill>
                  <a:schemeClr val="accent5"/>
                </a:solidFill>
                <a:latin typeface="Ubuntu"/>
                <a:ea typeface="Ubuntu"/>
                <a:cs typeface="Ubuntu"/>
                <a:sym typeface="Ubuntu"/>
              </a:rPr>
              <a:t>CMD </a:t>
            </a:r>
            <a:r>
              <a:rPr b="0" i="0" lang="en-US" sz="2400" u="none" cap="none" strike="noStrike">
                <a:solidFill>
                  <a:srgbClr val="000000"/>
                </a:solidFill>
                <a:latin typeface="Ubuntu"/>
                <a:ea typeface="Ubuntu"/>
                <a:cs typeface="Ubuntu"/>
                <a:sym typeface="Ubuntu"/>
              </a:rPr>
              <a:t>[“5”]</a:t>
            </a:r>
            <a:endParaRPr sz="1800">
              <a:solidFill>
                <a:schemeClr val="dk1"/>
              </a:solidFill>
              <a:latin typeface="Ubuntu"/>
              <a:ea typeface="Ubuntu"/>
              <a:cs typeface="Ubuntu"/>
              <a:sym typeface="Ubuntu"/>
            </a:endParaRPr>
          </a:p>
        </p:txBody>
      </p:sp>
      <p:sp>
        <p:nvSpPr>
          <p:cNvPr id="1923" name="Google Shape;1923;p68"/>
          <p:cNvSpPr/>
          <p:nvPr/>
        </p:nvSpPr>
        <p:spPr>
          <a:xfrm>
            <a:off x="2671108" y="1387875"/>
            <a:ext cx="1298400" cy="46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wentieth Century"/>
              <a:buNone/>
            </a:pPr>
            <a:r>
              <a:rPr b="0" i="0" lang="en-US" sz="2400" u="none" cap="none" strike="noStrike">
                <a:solidFill>
                  <a:srgbClr val="000000"/>
                </a:solidFill>
                <a:latin typeface="Ubuntu"/>
                <a:ea typeface="Ubuntu"/>
                <a:cs typeface="Ubuntu"/>
                <a:sym typeface="Ubuntu"/>
              </a:rPr>
              <a:t>sleep</a:t>
            </a:r>
            <a:endParaRPr sz="1800">
              <a:solidFill>
                <a:schemeClr val="dk1"/>
              </a:solidFill>
              <a:latin typeface="Ubuntu"/>
              <a:ea typeface="Ubuntu"/>
              <a:cs typeface="Ubuntu"/>
              <a:sym typeface="Ubuntu"/>
            </a:endParaRPr>
          </a:p>
        </p:txBody>
      </p:sp>
      <p:sp>
        <p:nvSpPr>
          <p:cNvPr id="1924" name="Google Shape;1924;p68"/>
          <p:cNvSpPr/>
          <p:nvPr/>
        </p:nvSpPr>
        <p:spPr>
          <a:xfrm>
            <a:off x="1494751" y="2121216"/>
            <a:ext cx="477440" cy="4641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wentieth Century"/>
              <a:buNone/>
            </a:pPr>
            <a:r>
              <a:rPr b="0" i="0" lang="en-US" sz="2400" u="none" cap="none" strike="noStrike">
                <a:solidFill>
                  <a:srgbClr val="000000"/>
                </a:solidFill>
                <a:latin typeface="Ubuntu"/>
                <a:ea typeface="Ubuntu"/>
                <a:cs typeface="Ubuntu"/>
                <a:sym typeface="Ubuntu"/>
              </a:rPr>
              <a:t>5</a:t>
            </a:r>
            <a:endParaRPr sz="1800">
              <a:solidFill>
                <a:schemeClr val="dk1"/>
              </a:solidFill>
              <a:latin typeface="Ubuntu"/>
              <a:ea typeface="Ubuntu"/>
              <a:cs typeface="Ubuntu"/>
              <a:sym typeface="Ubuntu"/>
            </a:endParaRPr>
          </a:p>
        </p:txBody>
      </p:sp>
      <p:sp>
        <p:nvSpPr>
          <p:cNvPr id="1925" name="Google Shape;1925;p68"/>
          <p:cNvSpPr txBox="1"/>
          <p:nvPr/>
        </p:nvSpPr>
        <p:spPr>
          <a:xfrm>
            <a:off x="6179125" y="3808846"/>
            <a:ext cx="5579764" cy="300210"/>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ubuntu-sleeper 10</a:t>
            </a:r>
            <a:endParaRPr sz="1800">
              <a:solidFill>
                <a:schemeClr val="dk1"/>
              </a:solidFill>
              <a:latin typeface="Ubuntu"/>
              <a:ea typeface="Ubuntu"/>
              <a:cs typeface="Ubuntu"/>
              <a:sym typeface="Ubuntu"/>
            </a:endParaRPr>
          </a:p>
        </p:txBody>
      </p:sp>
      <p:pic>
        <p:nvPicPr>
          <p:cNvPr descr="Play" id="1926" name="Google Shape;1926;p68"/>
          <p:cNvPicPr preferRelativeResize="0"/>
          <p:nvPr/>
        </p:nvPicPr>
        <p:blipFill rotWithShape="1">
          <a:blip r:embed="rId3">
            <a:alphaModFix/>
          </a:blip>
          <a:srcRect b="0" l="0" r="0" t="0"/>
          <a:stretch/>
        </p:blipFill>
        <p:spPr>
          <a:xfrm>
            <a:off x="6131776" y="3784658"/>
            <a:ext cx="355133" cy="355133"/>
          </a:xfrm>
          <a:prstGeom prst="rect">
            <a:avLst/>
          </a:prstGeom>
          <a:noFill/>
          <a:ln>
            <a:noFill/>
          </a:ln>
        </p:spPr>
      </p:pic>
      <p:sp>
        <p:nvSpPr>
          <p:cNvPr id="1927" name="Google Shape;1927;p68"/>
          <p:cNvSpPr/>
          <p:nvPr/>
        </p:nvSpPr>
        <p:spPr>
          <a:xfrm>
            <a:off x="8894448" y="4528719"/>
            <a:ext cx="78156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wentieth Century"/>
              <a:buNone/>
            </a:pPr>
            <a:r>
              <a:rPr b="0" i="0" lang="en-US" sz="2400" u="none" cap="none" strike="noStrike">
                <a:solidFill>
                  <a:srgbClr val="7F7F7F"/>
                </a:solidFill>
                <a:latin typeface="Ubuntu"/>
                <a:ea typeface="Ubuntu"/>
                <a:cs typeface="Ubuntu"/>
                <a:sym typeface="Ubuntu"/>
              </a:rPr>
              <a:t>10</a:t>
            </a:r>
            <a:endParaRPr sz="1800">
              <a:solidFill>
                <a:srgbClr val="7F7F7F"/>
              </a:solidFill>
              <a:latin typeface="Ubuntu"/>
              <a:ea typeface="Ubuntu"/>
              <a:cs typeface="Ubuntu"/>
              <a:sym typeface="Ubuntu"/>
            </a:endParaRPr>
          </a:p>
        </p:txBody>
      </p:sp>
      <p:sp>
        <p:nvSpPr>
          <p:cNvPr id="1928" name="Google Shape;1928;p68"/>
          <p:cNvSpPr/>
          <p:nvPr/>
        </p:nvSpPr>
        <p:spPr>
          <a:xfrm>
            <a:off x="2658541" y="1387877"/>
            <a:ext cx="1769700" cy="46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wentieth Century"/>
              <a:buNone/>
            </a:pPr>
            <a:r>
              <a:rPr b="0" i="0" lang="en-US" sz="2400" u="none" cap="none" strike="noStrike">
                <a:solidFill>
                  <a:srgbClr val="000000"/>
                </a:solidFill>
                <a:latin typeface="Ubuntu"/>
                <a:ea typeface="Ubuntu"/>
                <a:cs typeface="Ubuntu"/>
                <a:sym typeface="Ubuntu"/>
              </a:rPr>
              <a:t>sleep</a:t>
            </a:r>
            <a:endParaRPr sz="1800">
              <a:solidFill>
                <a:schemeClr val="dk1"/>
              </a:solidFill>
              <a:latin typeface="Ubuntu"/>
              <a:ea typeface="Ubuntu"/>
              <a:cs typeface="Ubuntu"/>
              <a:sym typeface="Ubuntu"/>
            </a:endParaRPr>
          </a:p>
        </p:txBody>
      </p:sp>
      <p:sp>
        <p:nvSpPr>
          <p:cNvPr id="1929" name="Google Shape;1929;p68"/>
          <p:cNvSpPr txBox="1"/>
          <p:nvPr/>
        </p:nvSpPr>
        <p:spPr>
          <a:xfrm>
            <a:off x="6162500" y="5456007"/>
            <a:ext cx="5579764" cy="307777"/>
          </a:xfrm>
          <a:prstGeom prst="rect">
            <a:avLst/>
          </a:prstGeom>
          <a:no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D8D8D8"/>
              </a:buClr>
              <a:buSzPts val="1400"/>
              <a:buFont typeface="Consolas"/>
              <a:buNone/>
            </a:pPr>
            <a:r>
              <a:rPr lang="en-US" sz="1400">
                <a:solidFill>
                  <a:srgbClr val="D8D8D8"/>
                </a:solidFill>
                <a:latin typeface="Consolas"/>
                <a:ea typeface="Consolas"/>
                <a:cs typeface="Consolas"/>
                <a:sym typeface="Consolas"/>
              </a:rPr>
              <a:t>  docker run --entrypoint sleep2.0 ubuntu-sleeper 10</a:t>
            </a:r>
            <a:endParaRPr sz="1800">
              <a:solidFill>
                <a:schemeClr val="dk1"/>
              </a:solidFill>
              <a:latin typeface="Ubuntu"/>
              <a:ea typeface="Ubuntu"/>
              <a:cs typeface="Ubuntu"/>
              <a:sym typeface="Ubuntu"/>
            </a:endParaRPr>
          </a:p>
        </p:txBody>
      </p:sp>
      <p:pic>
        <p:nvPicPr>
          <p:cNvPr descr="Play" id="1930" name="Google Shape;1930;p68"/>
          <p:cNvPicPr preferRelativeResize="0"/>
          <p:nvPr/>
        </p:nvPicPr>
        <p:blipFill rotWithShape="1">
          <a:blip r:embed="rId3">
            <a:alphaModFix/>
          </a:blip>
          <a:srcRect b="0" l="0" r="0" t="0"/>
          <a:stretch/>
        </p:blipFill>
        <p:spPr>
          <a:xfrm>
            <a:off x="6115151" y="5431819"/>
            <a:ext cx="355133" cy="355133"/>
          </a:xfrm>
          <a:prstGeom prst="rect">
            <a:avLst/>
          </a:prstGeom>
          <a:noFill/>
          <a:ln>
            <a:noFill/>
          </a:ln>
        </p:spPr>
      </p:pic>
      <p:sp>
        <p:nvSpPr>
          <p:cNvPr id="1931" name="Google Shape;1931;p68"/>
          <p:cNvSpPr/>
          <p:nvPr/>
        </p:nvSpPr>
        <p:spPr>
          <a:xfrm>
            <a:off x="4095755" y="6155481"/>
            <a:ext cx="3868884" cy="369291"/>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Ubuntu"/>
                <a:ea typeface="Ubuntu"/>
                <a:cs typeface="Ubuntu"/>
                <a:sym typeface="Ubuntu"/>
              </a:rPr>
              <a:t>Command at Startup:              </a:t>
            </a:r>
            <a:endParaRPr sz="1800">
              <a:solidFill>
                <a:schemeClr val="lt1"/>
              </a:solidFill>
              <a:latin typeface="Ubuntu"/>
              <a:ea typeface="Ubuntu"/>
              <a:cs typeface="Ubuntu"/>
              <a:sym typeface="Ubuntu"/>
            </a:endParaRPr>
          </a:p>
        </p:txBody>
      </p:sp>
      <p:sp>
        <p:nvSpPr>
          <p:cNvPr id="1932" name="Google Shape;1932;p68"/>
          <p:cNvSpPr/>
          <p:nvPr/>
        </p:nvSpPr>
        <p:spPr>
          <a:xfrm>
            <a:off x="9225758" y="6113338"/>
            <a:ext cx="1459732"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wentieth Century"/>
              <a:buNone/>
            </a:pPr>
            <a:r>
              <a:rPr b="0" i="0" lang="en-US" sz="2400" u="none" cap="none" strike="noStrike">
                <a:solidFill>
                  <a:srgbClr val="7F7F7F"/>
                </a:solidFill>
                <a:latin typeface="Ubuntu"/>
                <a:ea typeface="Ubuntu"/>
                <a:cs typeface="Ubuntu"/>
                <a:sym typeface="Ubuntu"/>
              </a:rPr>
              <a:t>sleep2.0</a:t>
            </a:r>
            <a:endParaRPr sz="1800">
              <a:solidFill>
                <a:srgbClr val="7F7F7F"/>
              </a:solidFill>
              <a:latin typeface="Ubuntu"/>
              <a:ea typeface="Ubuntu"/>
              <a:cs typeface="Ubuntu"/>
              <a:sym typeface="Ubuntu"/>
            </a:endParaRPr>
          </a:p>
        </p:txBody>
      </p:sp>
      <p:sp>
        <p:nvSpPr>
          <p:cNvPr id="1933" name="Google Shape;1933;p68"/>
          <p:cNvSpPr/>
          <p:nvPr/>
        </p:nvSpPr>
        <p:spPr>
          <a:xfrm>
            <a:off x="8526094" y="6109314"/>
            <a:ext cx="8858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wentieth Century"/>
              <a:buNone/>
            </a:pPr>
            <a:r>
              <a:rPr b="0" i="0" lang="en-US" sz="2400" u="none" cap="none" strike="noStrike">
                <a:solidFill>
                  <a:srgbClr val="7F7F7F"/>
                </a:solidFill>
                <a:latin typeface="Ubuntu"/>
                <a:ea typeface="Ubuntu"/>
                <a:cs typeface="Ubuntu"/>
                <a:sym typeface="Ubuntu"/>
              </a:rPr>
              <a:t>10</a:t>
            </a:r>
            <a:endParaRPr sz="1800">
              <a:solidFill>
                <a:srgbClr val="7F7F7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500"/>
                                        <p:tgtEl>
                                          <p:spTgt spid="19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500"/>
                                        <p:tgtEl>
                                          <p:spTgt spid="1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5"/>
                                        </p:tgtEl>
                                        <p:attrNameLst>
                                          <p:attrName>style.visibility</p:attrName>
                                        </p:attrNameLst>
                                      </p:cBhvr>
                                      <p:to>
                                        <p:strVal val="visible"/>
                                      </p:to>
                                    </p:set>
                                    <p:animEffect filter="fade" transition="in">
                                      <p:cBhvr>
                                        <p:cTn dur="500"/>
                                        <p:tgtEl>
                                          <p:spTgt spid="1915"/>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92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500"/>
                                        <p:tgtEl>
                                          <p:spTgt spid="19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17"/>
                                        </p:tgtEl>
                                        <p:attrNameLst>
                                          <p:attrName>style.visibility</p:attrName>
                                        </p:attrNameLst>
                                      </p:cBhvr>
                                      <p:to>
                                        <p:strVal val="visible"/>
                                      </p:to>
                                    </p:set>
                                    <p:animEffect filter="fade" transition="in">
                                      <p:cBhvr>
                                        <p:cTn dur="500"/>
                                        <p:tgtEl>
                                          <p:spTgt spid="191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500"/>
                                        <p:tgtEl>
                                          <p:spTgt spid="1928"/>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1927"/>
                                        </p:tgtEl>
                                        <p:attrNameLst>
                                          <p:attrName>style.visibility</p:attrName>
                                        </p:attrNameLst>
                                      </p:cBhvr>
                                      <p:to>
                                        <p:strVal val="visible"/>
                                      </p:to>
                                    </p:set>
                                    <p:animEffect filter="fade" transition="in">
                                      <p:cBhvr>
                                        <p:cTn dur="500"/>
                                        <p:tgtEl>
                                          <p:spTgt spid="1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6"/>
                                        </p:tgtEl>
                                        <p:attrNameLst>
                                          <p:attrName>style.visibility</p:attrName>
                                        </p:attrNameLst>
                                      </p:cBhvr>
                                      <p:to>
                                        <p:strVal val="visible"/>
                                      </p:to>
                                    </p:set>
                                    <p:animEffect filter="fade" transition="in">
                                      <p:cBhvr>
                                        <p:cTn dur="500"/>
                                        <p:tgtEl>
                                          <p:spTgt spid="1916"/>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92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930"/>
                                        </p:tgtEl>
                                        <p:attrNameLst>
                                          <p:attrName>style.visibility</p:attrName>
                                        </p:attrNameLst>
                                      </p:cBhvr>
                                      <p:to>
                                        <p:strVal val="visible"/>
                                      </p:to>
                                    </p:set>
                                    <p:animEffect filter="fade" transition="in">
                                      <p:cBhvr>
                                        <p:cTn dur="500"/>
                                        <p:tgtEl>
                                          <p:spTgt spid="19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31"/>
                                        </p:tgtEl>
                                        <p:attrNameLst>
                                          <p:attrName>style.visibility</p:attrName>
                                        </p:attrNameLst>
                                      </p:cBhvr>
                                      <p:to>
                                        <p:strVal val="visible"/>
                                      </p:to>
                                    </p:set>
                                    <p:animEffect filter="fade" transition="in">
                                      <p:cBhvr>
                                        <p:cTn dur="500"/>
                                        <p:tgtEl>
                                          <p:spTgt spid="193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32"/>
                                        </p:tgtEl>
                                        <p:attrNameLst>
                                          <p:attrName>style.visibility</p:attrName>
                                        </p:attrNameLst>
                                      </p:cBhvr>
                                      <p:to>
                                        <p:strVal val="visible"/>
                                      </p:to>
                                    </p:set>
                                    <p:animEffect filter="fade" transition="in">
                                      <p:cBhvr>
                                        <p:cTn dur="500"/>
                                        <p:tgtEl>
                                          <p:spTgt spid="1932"/>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1933"/>
                                        </p:tgtEl>
                                        <p:attrNameLst>
                                          <p:attrName>style.visibility</p:attrName>
                                        </p:attrNameLst>
                                      </p:cBhvr>
                                      <p:to>
                                        <p:strVal val="visible"/>
                                      </p:to>
                                    </p:set>
                                    <p:animEffect filter="fade" transition="in">
                                      <p:cBhvr>
                                        <p:cTn dur="500"/>
                                        <p:tgtEl>
                                          <p:spTgt spid="19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168"/>
          <p:cNvSpPr/>
          <p:nvPr/>
        </p:nvSpPr>
        <p:spPr>
          <a:xfrm>
            <a:off x="2733554" y="1863012"/>
            <a:ext cx="6724891" cy="3298418"/>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1940" name="Google Shape;1940;p168"/>
          <p:cNvSpPr/>
          <p:nvPr/>
        </p:nvSpPr>
        <p:spPr>
          <a:xfrm rot="10800000">
            <a:off x="2449975" y="5106581"/>
            <a:ext cx="7292051" cy="219398"/>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1941" name="Google Shape;1941;p168"/>
          <p:cNvPicPr preferRelativeResize="0"/>
          <p:nvPr/>
        </p:nvPicPr>
        <p:blipFill rotWithShape="1">
          <a:blip r:embed="rId3">
            <a:alphaModFix/>
          </a:blip>
          <a:srcRect b="0" l="0" r="101" t="0"/>
          <a:stretch/>
        </p:blipFill>
        <p:spPr>
          <a:xfrm>
            <a:off x="2955402" y="2053558"/>
            <a:ext cx="6281196" cy="2917329"/>
          </a:xfrm>
          <a:prstGeom prst="roundRect">
            <a:avLst>
              <a:gd fmla="val 3400" name="adj"/>
            </a:avLst>
          </a:prstGeom>
          <a:noFill/>
          <a:ln>
            <a:noFill/>
          </a:ln>
        </p:spPr>
      </p:pic>
      <p:sp>
        <p:nvSpPr>
          <p:cNvPr id="1942" name="Google Shape;1942;p168"/>
          <p:cNvSpPr txBox="1"/>
          <p:nvPr/>
        </p:nvSpPr>
        <p:spPr>
          <a:xfrm>
            <a:off x="2733555" y="742464"/>
            <a:ext cx="6724800" cy="908100"/>
          </a:xfrm>
          <a:prstGeom prst="rect">
            <a:avLst/>
          </a:prstGeom>
          <a:noFill/>
          <a:ln>
            <a:noFill/>
          </a:ln>
        </p:spPr>
        <p:txBody>
          <a:bodyPr anchorCtr="0" anchor="t" bIns="22850" lIns="45700" spcFirstLastPara="1" rIns="45700" wrap="square" tIns="22850">
            <a:spAutoFit/>
          </a:bodyPr>
          <a:lstStyle/>
          <a:p>
            <a:pPr indent="0" lvl="0" marL="0" rtl="0" algn="l">
              <a:spcBef>
                <a:spcPts val="0"/>
              </a:spcBef>
              <a:spcAft>
                <a:spcPts val="0"/>
              </a:spcAft>
              <a:buClr>
                <a:schemeClr val="dk1"/>
              </a:buClr>
              <a:buFont typeface="Arial"/>
              <a:buNone/>
            </a:pPr>
            <a:r>
              <a:rPr lang="en-US" sz="2400">
                <a:solidFill>
                  <a:schemeClr val="dk1"/>
                </a:solidFill>
                <a:latin typeface="Ubuntu"/>
                <a:ea typeface="Ubuntu"/>
                <a:cs typeface="Ubuntu"/>
                <a:sym typeface="Ubuntu"/>
              </a:rPr>
              <a:t>It's time to do a hands-on lab on</a:t>
            </a:r>
            <a:endParaRPr i="0" sz="2400">
              <a:solidFill>
                <a:schemeClr val="dk1"/>
              </a:solidFill>
              <a:latin typeface="Ubuntu"/>
              <a:ea typeface="Ubuntu"/>
              <a:cs typeface="Ubuntu"/>
              <a:sym typeface="Ubuntu"/>
            </a:endParaRPr>
          </a:p>
          <a:p>
            <a:pPr indent="0" lvl="0" marL="0" marR="0" rtl="0" algn="l">
              <a:spcBef>
                <a:spcPts val="0"/>
              </a:spcBef>
              <a:spcAft>
                <a:spcPts val="0"/>
              </a:spcAft>
              <a:buNone/>
            </a:pPr>
            <a:r>
              <a:rPr b="1" lang="en-US" sz="3200">
                <a:solidFill>
                  <a:srgbClr val="3966F1"/>
                </a:solidFill>
                <a:latin typeface="Ubuntu"/>
                <a:ea typeface="Ubuntu"/>
                <a:cs typeface="Ubuntu"/>
                <a:sym typeface="Ubuntu"/>
              </a:rPr>
              <a:t>Command vs Entrypoint</a:t>
            </a:r>
            <a:r>
              <a:rPr lang="en-US" sz="3200">
                <a:solidFill>
                  <a:schemeClr val="dk1"/>
                </a:solidFill>
                <a:latin typeface="Ubuntu"/>
                <a:ea typeface="Ubuntu"/>
                <a:cs typeface="Ubuntu"/>
                <a:sym typeface="Ubuntu"/>
              </a:rPr>
              <a:t> </a:t>
            </a:r>
            <a:endParaRPr sz="3200">
              <a:solidFill>
                <a:schemeClr val="dk1"/>
              </a:solidFill>
              <a:latin typeface="Ubuntu"/>
              <a:ea typeface="Ubuntu"/>
              <a:cs typeface="Ubuntu"/>
              <a:sym typeface="Ubuntu"/>
            </a:endParaRPr>
          </a:p>
        </p:txBody>
      </p:sp>
      <p:sp>
        <p:nvSpPr>
          <p:cNvPr id="1943" name="Google Shape;1943;p168"/>
          <p:cNvSpPr txBox="1"/>
          <p:nvPr/>
        </p:nvSpPr>
        <p:spPr>
          <a:xfrm>
            <a:off x="2449254" y="5528691"/>
            <a:ext cx="7293608" cy="292388"/>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rgbClr val="3966F1"/>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rgbClr val="3966F1"/>
              </a:solidFill>
              <a:latin typeface="Ubuntu"/>
              <a:ea typeface="Ubuntu"/>
              <a:cs typeface="Ubuntu"/>
              <a:sym typeface="Ubuntu"/>
              <a:hlinkClick r:id="rId5">
                <a:extLst>
                  <a:ext uri="{A12FA001-AC4F-418D-AE19-62706E023703}">
                    <ahyp:hlinkClr val="tx"/>
                  </a:ext>
                </a:extLst>
              </a:hlinkClick>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70"/>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Font typeface="Ubuntu"/>
              <a:buNone/>
            </a:pPr>
            <a:r>
              <a:rPr lang="en-US"/>
              <a:t>Docker</a:t>
            </a:r>
            <a:endParaRPr/>
          </a:p>
        </p:txBody>
      </p:sp>
      <p:sp>
        <p:nvSpPr>
          <p:cNvPr id="1954" name="Google Shape;1954;p70"/>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Networking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169"/>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Default Networks</a:t>
            </a:r>
            <a:endParaRPr/>
          </a:p>
        </p:txBody>
      </p:sp>
      <p:sp>
        <p:nvSpPr>
          <p:cNvPr id="1961" name="Google Shape;1961;p169"/>
          <p:cNvSpPr/>
          <p:nvPr/>
        </p:nvSpPr>
        <p:spPr>
          <a:xfrm>
            <a:off x="1569720" y="1074420"/>
            <a:ext cx="2019300" cy="1318260"/>
          </a:xfrm>
          <a:prstGeom prst="cloud">
            <a:avLst/>
          </a:prstGeom>
          <a:gradFill>
            <a:gsLst>
              <a:gs pos="0">
                <a:srgbClr val="E1B2D2"/>
              </a:gs>
              <a:gs pos="100000">
                <a:srgbClr val="E3B098"/>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wentieth Century"/>
              <a:buNone/>
            </a:pPr>
            <a:r>
              <a:rPr lang="en-US" sz="1800">
                <a:solidFill>
                  <a:srgbClr val="FFFFFF"/>
                </a:solidFill>
                <a:latin typeface="Ubuntu"/>
                <a:ea typeface="Ubuntu"/>
                <a:cs typeface="Ubuntu"/>
                <a:sym typeface="Ubuntu"/>
              </a:rPr>
              <a:t>   </a:t>
            </a:r>
            <a:r>
              <a:rPr b="0" i="0" lang="en-US" sz="1800" u="none" cap="none" strike="noStrike">
                <a:solidFill>
                  <a:srgbClr val="FFFFFF"/>
                </a:solidFill>
                <a:latin typeface="Ubuntu"/>
                <a:ea typeface="Ubuntu"/>
                <a:cs typeface="Ubuntu"/>
                <a:sym typeface="Ubuntu"/>
              </a:rPr>
              <a:t>Bridge</a:t>
            </a:r>
            <a:endParaRPr b="0" i="0" sz="1800" u="none" cap="none" strike="noStrike">
              <a:solidFill>
                <a:srgbClr val="FFFFFF"/>
              </a:solidFill>
              <a:latin typeface="Ubuntu"/>
              <a:ea typeface="Ubuntu"/>
              <a:cs typeface="Ubuntu"/>
              <a:sym typeface="Ubuntu"/>
            </a:endParaRPr>
          </a:p>
        </p:txBody>
      </p:sp>
      <p:sp>
        <p:nvSpPr>
          <p:cNvPr id="1962" name="Google Shape;1962;p169"/>
          <p:cNvSpPr/>
          <p:nvPr/>
        </p:nvSpPr>
        <p:spPr>
          <a:xfrm>
            <a:off x="5189220" y="1074420"/>
            <a:ext cx="2019300" cy="1318260"/>
          </a:xfrm>
          <a:prstGeom prst="cloud">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wentieth Century"/>
              <a:buNone/>
            </a:pPr>
            <a:r>
              <a:rPr lang="en-US" sz="1800">
                <a:solidFill>
                  <a:srgbClr val="FFFFFF"/>
                </a:solidFill>
                <a:latin typeface="Ubuntu"/>
                <a:ea typeface="Ubuntu"/>
                <a:cs typeface="Ubuntu"/>
                <a:sym typeface="Ubuntu"/>
              </a:rPr>
              <a:t>    </a:t>
            </a:r>
            <a:r>
              <a:rPr lang="en-US" sz="1800">
                <a:solidFill>
                  <a:srgbClr val="FFFFFF"/>
                </a:solidFill>
                <a:latin typeface="Ubuntu"/>
                <a:ea typeface="Ubuntu"/>
                <a:cs typeface="Ubuntu"/>
                <a:sym typeface="Ubuntu"/>
              </a:rPr>
              <a:t>None</a:t>
            </a:r>
            <a:endParaRPr b="0" i="0" sz="1800" u="none" cap="none" strike="noStrike">
              <a:solidFill>
                <a:srgbClr val="000000"/>
              </a:solidFill>
              <a:latin typeface="Ubuntu"/>
              <a:ea typeface="Ubuntu"/>
              <a:cs typeface="Ubuntu"/>
              <a:sym typeface="Ubuntu"/>
            </a:endParaRPr>
          </a:p>
        </p:txBody>
      </p:sp>
      <p:sp>
        <p:nvSpPr>
          <p:cNvPr id="1963" name="Google Shape;1963;p169"/>
          <p:cNvSpPr/>
          <p:nvPr/>
        </p:nvSpPr>
        <p:spPr>
          <a:xfrm>
            <a:off x="8633460" y="1005840"/>
            <a:ext cx="2019300" cy="1318260"/>
          </a:xfrm>
          <a:prstGeom prst="cloud">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wentieth Century"/>
              <a:buNone/>
            </a:pPr>
            <a:r>
              <a:rPr lang="en-US" sz="1800">
                <a:solidFill>
                  <a:srgbClr val="FFFFFF"/>
                </a:solidFill>
                <a:latin typeface="Ubuntu"/>
                <a:ea typeface="Ubuntu"/>
                <a:cs typeface="Ubuntu"/>
                <a:sym typeface="Ubuntu"/>
              </a:rPr>
              <a:t>    </a:t>
            </a:r>
            <a:r>
              <a:rPr lang="en-US" sz="1800">
                <a:solidFill>
                  <a:srgbClr val="FFFFFF"/>
                </a:solidFill>
                <a:latin typeface="Ubuntu"/>
                <a:ea typeface="Ubuntu"/>
                <a:cs typeface="Ubuntu"/>
                <a:sym typeface="Ubuntu"/>
              </a:rPr>
              <a:t>Host</a:t>
            </a:r>
            <a:endParaRPr b="0" i="0" sz="1800" u="none" cap="none" strike="noStrike">
              <a:solidFill>
                <a:srgbClr val="000000"/>
              </a:solidFill>
              <a:latin typeface="Ubuntu"/>
              <a:ea typeface="Ubuntu"/>
              <a:cs typeface="Ubuntu"/>
              <a:sym typeface="Ubuntu"/>
            </a:endParaRPr>
          </a:p>
        </p:txBody>
      </p:sp>
      <p:sp>
        <p:nvSpPr>
          <p:cNvPr id="1964" name="Google Shape;1964;p169"/>
          <p:cNvSpPr/>
          <p:nvPr/>
        </p:nvSpPr>
        <p:spPr>
          <a:xfrm>
            <a:off x="1493520" y="2537348"/>
            <a:ext cx="2095500" cy="340474"/>
          </a:xfrm>
          <a:prstGeom prst="roundRect">
            <a:avLst>
              <a:gd fmla="val 16667" name="adj"/>
            </a:avLst>
          </a:prstGeom>
          <a:solidFill>
            <a:schemeClr val="dk1"/>
          </a:solidFill>
          <a:ln>
            <a:noFill/>
          </a:ln>
          <a:effectLst>
            <a:outerShdw sx="1000" rotWithShape="0" algn="ctr" sy="1000">
              <a:schemeClr val="dk1"/>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ubuntu</a:t>
            </a:r>
            <a:endParaRPr b="0" i="0" sz="1400" u="none" cap="none" strike="noStrike">
              <a:solidFill>
                <a:srgbClr val="00FF00"/>
              </a:solidFill>
              <a:latin typeface="Consolas"/>
              <a:ea typeface="Consolas"/>
              <a:cs typeface="Consolas"/>
              <a:sym typeface="Consolas"/>
            </a:endParaRPr>
          </a:p>
        </p:txBody>
      </p:sp>
      <p:sp>
        <p:nvSpPr>
          <p:cNvPr id="1965" name="Google Shape;1965;p169"/>
          <p:cNvSpPr/>
          <p:nvPr/>
        </p:nvSpPr>
        <p:spPr>
          <a:xfrm>
            <a:off x="4459919" y="2537348"/>
            <a:ext cx="3392805" cy="340474"/>
          </a:xfrm>
          <a:prstGeom prst="roundRect">
            <a:avLst>
              <a:gd fmla="val 16667" name="adj"/>
            </a:avLst>
          </a:prstGeom>
          <a:solidFill>
            <a:schemeClr val="dk1"/>
          </a:solidFill>
          <a:ln>
            <a:noFill/>
          </a:ln>
          <a:effectLst>
            <a:outerShdw sx="1000" rotWithShape="0" algn="ctr" sy="1000">
              <a:schemeClr val="dk1"/>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Ubuntu –-</a:t>
            </a:r>
            <a:r>
              <a:rPr b="0" i="0" lang="en-US" sz="1400" u="none" cap="none" strike="noStrike">
                <a:solidFill>
                  <a:srgbClr val="00FF00"/>
                </a:solidFill>
                <a:latin typeface="Consolas"/>
                <a:ea typeface="Consolas"/>
                <a:cs typeface="Consolas"/>
                <a:sym typeface="Consolas"/>
                <a:extLst>
                  <a:ext uri="http://customooxmlschemas.google.com/">
                    <go:slidesCustomData xmlns:go="http://customooxmlschemas.google.com/" textRoundtripDataId="6"/>
                  </a:ext>
                </a:extLst>
              </a:rPr>
              <a:t>network</a:t>
            </a:r>
            <a:r>
              <a:rPr b="0" i="0" lang="en-US" sz="1400" u="none" cap="none" strike="noStrike">
                <a:solidFill>
                  <a:srgbClr val="00FF00"/>
                </a:solidFill>
                <a:latin typeface="Consolas"/>
                <a:ea typeface="Consolas"/>
                <a:cs typeface="Consolas"/>
                <a:sym typeface="Consolas"/>
              </a:rPr>
              <a:t>=none</a:t>
            </a:r>
            <a:endParaRPr b="0" i="0" sz="1800" u="none" cap="none" strike="noStrike">
              <a:solidFill>
                <a:srgbClr val="00FF00"/>
              </a:solidFill>
              <a:latin typeface="Ubuntu"/>
              <a:ea typeface="Ubuntu"/>
              <a:cs typeface="Ubuntu"/>
              <a:sym typeface="Ubuntu"/>
            </a:endParaRPr>
          </a:p>
        </p:txBody>
      </p:sp>
      <p:sp>
        <p:nvSpPr>
          <p:cNvPr id="1966" name="Google Shape;1966;p169"/>
          <p:cNvSpPr/>
          <p:nvPr/>
        </p:nvSpPr>
        <p:spPr>
          <a:xfrm>
            <a:off x="8246965" y="2539449"/>
            <a:ext cx="3392805" cy="340474"/>
          </a:xfrm>
          <a:prstGeom prst="roundRect">
            <a:avLst>
              <a:gd fmla="val 16667" name="adj"/>
            </a:avLst>
          </a:prstGeom>
          <a:gradFill>
            <a:gsLst>
              <a:gs pos="0">
                <a:srgbClr val="424242"/>
              </a:gs>
              <a:gs pos="100000">
                <a:srgbClr val="010101"/>
              </a:gs>
            </a:gsLst>
            <a:lin ang="5400012" scaled="0"/>
          </a:gradFill>
          <a:ln>
            <a:noFill/>
          </a:ln>
          <a:effectLst>
            <a:outerShdw sx="1000" rotWithShape="0" algn="ctr" sy="1000">
              <a:schemeClr val="dk1"/>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Ubuntu --network=</a:t>
            </a:r>
            <a:r>
              <a:rPr b="0" i="0" lang="en-US" sz="1400" u="none" cap="none" strike="noStrike">
                <a:solidFill>
                  <a:srgbClr val="00FF00"/>
                </a:solidFill>
                <a:latin typeface="Consolas"/>
                <a:ea typeface="Consolas"/>
                <a:cs typeface="Consolas"/>
                <a:sym typeface="Consolas"/>
                <a:extLst>
                  <a:ext uri="http://customooxmlschemas.google.com/">
                    <go:slidesCustomData xmlns:go="http://customooxmlschemas.google.com/" textRoundtripDataId="7"/>
                  </a:ext>
                </a:extLst>
              </a:rPr>
              <a:t>host</a:t>
            </a:r>
            <a:endParaRPr b="0" i="0" sz="1800" u="none" cap="none" strike="noStrike">
              <a:solidFill>
                <a:srgbClr val="00FF00"/>
              </a:solidFill>
              <a:latin typeface="Ubuntu"/>
              <a:ea typeface="Ubuntu"/>
              <a:cs typeface="Ubuntu"/>
              <a:sym typeface="Ubuntu"/>
            </a:endParaRPr>
          </a:p>
        </p:txBody>
      </p:sp>
      <p:grpSp>
        <p:nvGrpSpPr>
          <p:cNvPr id="1967" name="Google Shape;1967;p169"/>
          <p:cNvGrpSpPr/>
          <p:nvPr/>
        </p:nvGrpSpPr>
        <p:grpSpPr>
          <a:xfrm>
            <a:off x="1186100" y="3278423"/>
            <a:ext cx="2874273" cy="2967623"/>
            <a:chOff x="3358832" y="4015740"/>
            <a:chExt cx="2165667" cy="1986494"/>
          </a:xfrm>
        </p:grpSpPr>
        <p:sp>
          <p:nvSpPr>
            <p:cNvPr id="1968" name="Google Shape;1968;p169"/>
            <p:cNvSpPr/>
            <p:nvPr/>
          </p:nvSpPr>
          <p:spPr>
            <a:xfrm>
              <a:off x="3358832" y="4015740"/>
              <a:ext cx="2165667" cy="1986494"/>
            </a:xfrm>
            <a:prstGeom prst="roundRect">
              <a:avLst>
                <a:gd fmla="val 8529" name="adj"/>
              </a:avLst>
            </a:prstGeom>
            <a:gradFill>
              <a:gsLst>
                <a:gs pos="0">
                  <a:srgbClr val="E1B2D2"/>
                </a:gs>
                <a:gs pos="100000">
                  <a:srgbClr val="E3B098"/>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F6FC6"/>
                </a:buClr>
                <a:buSzPts val="1800"/>
                <a:buFont typeface="Twentieth Century"/>
                <a:buNone/>
              </a:pPr>
              <a:r>
                <a:rPr b="0" i="0" lang="en-US" sz="1800" u="none" cap="none" strike="noStrike">
                  <a:solidFill>
                    <a:schemeClr val="lt1"/>
                  </a:solidFill>
                  <a:latin typeface="Ubuntu"/>
                  <a:ea typeface="Ubuntu"/>
                  <a:cs typeface="Ubuntu"/>
                  <a:sym typeface="Ubuntu"/>
                </a:rPr>
                <a:t>Docker Host</a:t>
              </a:r>
              <a:endParaRPr b="0" i="0" sz="1800" u="none" cap="none" strike="noStrike">
                <a:solidFill>
                  <a:schemeClr val="lt1"/>
                </a:solidFill>
                <a:latin typeface="Ubuntu"/>
                <a:ea typeface="Ubuntu"/>
                <a:cs typeface="Ubuntu"/>
                <a:sym typeface="Ubuntu"/>
              </a:endParaRPr>
            </a:p>
          </p:txBody>
        </p:sp>
        <p:pic>
          <p:nvPicPr>
            <p:cNvPr descr="Related image" id="1969" name="Google Shape;1969;p169"/>
            <p:cNvPicPr preferRelativeResize="0"/>
            <p:nvPr/>
          </p:nvPicPr>
          <p:blipFill rotWithShape="1">
            <a:blip r:embed="rId3">
              <a:alphaModFix/>
            </a:blip>
            <a:srcRect b="18644" l="9732" r="8505" t="23999"/>
            <a:stretch/>
          </p:blipFill>
          <p:spPr>
            <a:xfrm>
              <a:off x="3358833" y="5612244"/>
              <a:ext cx="557995" cy="389989"/>
            </a:xfrm>
            <a:prstGeom prst="rect">
              <a:avLst/>
            </a:prstGeom>
            <a:noFill/>
            <a:ln>
              <a:noFill/>
            </a:ln>
          </p:spPr>
        </p:pic>
      </p:grpSp>
      <p:sp>
        <p:nvSpPr>
          <p:cNvPr id="1970" name="Google Shape;1970;p169"/>
          <p:cNvSpPr/>
          <p:nvPr/>
        </p:nvSpPr>
        <p:spPr>
          <a:xfrm>
            <a:off x="1461752" y="3548603"/>
            <a:ext cx="941422" cy="508500"/>
          </a:xfrm>
          <a:prstGeom prst="roundRect">
            <a:avLst>
              <a:gd fmla="val 16667" name="adj"/>
            </a:avLst>
          </a:prstGeom>
          <a:gradFill>
            <a:gsLst>
              <a:gs pos="0">
                <a:srgbClr val="E6514B"/>
              </a:gs>
              <a:gs pos="5000">
                <a:srgbClr val="E6514B"/>
              </a:gs>
              <a:gs pos="100000">
                <a:srgbClr val="E69A3D"/>
              </a:gs>
            </a:gsLst>
            <a:lin ang="18900044"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rPr i="0" lang="en-US" u="none" cap="none" strike="noStrike">
                <a:solidFill>
                  <a:srgbClr val="ECF2D9"/>
                </a:solidFill>
                <a:latin typeface="Ubuntu"/>
                <a:ea typeface="Ubuntu"/>
                <a:cs typeface="Ubuntu"/>
                <a:sym typeface="Ubuntu"/>
              </a:rPr>
              <a:t>Web</a:t>
            </a:r>
            <a:endParaRPr i="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i="0" lang="en-US" sz="1200" u="none" cap="none" strike="noStrike">
                <a:solidFill>
                  <a:srgbClr val="ECF2D9"/>
                </a:solidFill>
                <a:latin typeface="Ubuntu"/>
                <a:ea typeface="Ubuntu"/>
                <a:cs typeface="Ubuntu"/>
                <a:sym typeface="Ubuntu"/>
              </a:rPr>
              <a:t>Container</a:t>
            </a:r>
            <a:endParaRPr i="0" sz="1200" u="none" cap="none" strike="noStrike">
              <a:solidFill>
                <a:srgbClr val="000000"/>
              </a:solidFill>
              <a:latin typeface="Ubuntu"/>
              <a:ea typeface="Ubuntu"/>
              <a:cs typeface="Ubuntu"/>
              <a:sym typeface="Ubuntu"/>
            </a:endParaRPr>
          </a:p>
        </p:txBody>
      </p:sp>
      <p:sp>
        <p:nvSpPr>
          <p:cNvPr id="1971" name="Google Shape;1971;p169"/>
          <p:cNvSpPr/>
          <p:nvPr/>
        </p:nvSpPr>
        <p:spPr>
          <a:xfrm>
            <a:off x="1461752" y="4904059"/>
            <a:ext cx="941422" cy="508500"/>
          </a:xfrm>
          <a:prstGeom prst="roundRect">
            <a:avLst>
              <a:gd fmla="val 16667" name="adj"/>
            </a:avLst>
          </a:prstGeom>
          <a:gradFill>
            <a:gsLst>
              <a:gs pos="0">
                <a:srgbClr val="E6514B"/>
              </a:gs>
              <a:gs pos="5000">
                <a:srgbClr val="E6514B"/>
              </a:gs>
              <a:gs pos="100000">
                <a:srgbClr val="E69A3D"/>
              </a:gs>
            </a:gsLst>
            <a:lin ang="18900044"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rPr i="0" lang="en-US" u="none" cap="none" strike="noStrike">
                <a:solidFill>
                  <a:srgbClr val="ECF2D9"/>
                </a:solidFill>
                <a:latin typeface="Ubuntu"/>
                <a:ea typeface="Ubuntu"/>
                <a:cs typeface="Ubuntu"/>
                <a:sym typeface="Ubuntu"/>
              </a:rPr>
              <a:t>Web</a:t>
            </a:r>
            <a:endParaRPr i="0" sz="16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i="0" lang="en-US" sz="1200" u="none" cap="none" strike="noStrike">
                <a:solidFill>
                  <a:srgbClr val="ECF2D9"/>
                </a:solidFill>
                <a:latin typeface="Ubuntu"/>
                <a:ea typeface="Ubuntu"/>
                <a:cs typeface="Ubuntu"/>
                <a:sym typeface="Ubuntu"/>
              </a:rPr>
              <a:t>Container</a:t>
            </a:r>
            <a:endParaRPr i="0" sz="1200" u="none" cap="none" strike="noStrike">
              <a:solidFill>
                <a:srgbClr val="000000"/>
              </a:solidFill>
              <a:latin typeface="Ubuntu"/>
              <a:ea typeface="Ubuntu"/>
              <a:cs typeface="Ubuntu"/>
              <a:sym typeface="Ubuntu"/>
            </a:endParaRPr>
          </a:p>
        </p:txBody>
      </p:sp>
      <p:sp>
        <p:nvSpPr>
          <p:cNvPr id="1972" name="Google Shape;1972;p169"/>
          <p:cNvSpPr/>
          <p:nvPr/>
        </p:nvSpPr>
        <p:spPr>
          <a:xfrm>
            <a:off x="2735228" y="4904059"/>
            <a:ext cx="941422" cy="508500"/>
          </a:xfrm>
          <a:prstGeom prst="roundRect">
            <a:avLst>
              <a:gd fmla="val 16667" name="adj"/>
            </a:avLst>
          </a:prstGeom>
          <a:gradFill>
            <a:gsLst>
              <a:gs pos="0">
                <a:srgbClr val="E6514B"/>
              </a:gs>
              <a:gs pos="5000">
                <a:srgbClr val="E6514B"/>
              </a:gs>
              <a:gs pos="100000">
                <a:srgbClr val="E69A3D"/>
              </a:gs>
            </a:gsLst>
            <a:lin ang="18900044"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rPr i="0" lang="en-US" u="none" cap="none" strike="noStrike">
                <a:solidFill>
                  <a:srgbClr val="ECF2D9"/>
                </a:solidFill>
                <a:latin typeface="Ubuntu"/>
                <a:ea typeface="Ubuntu"/>
                <a:cs typeface="Ubuntu"/>
                <a:sym typeface="Ubuntu"/>
              </a:rPr>
              <a:t>Web</a:t>
            </a:r>
            <a:endParaRPr i="0" sz="16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i="0" lang="en-US" sz="1200" u="none" cap="none" strike="noStrike">
                <a:solidFill>
                  <a:srgbClr val="ECF2D9"/>
                </a:solidFill>
                <a:latin typeface="Ubuntu"/>
                <a:ea typeface="Ubuntu"/>
                <a:cs typeface="Ubuntu"/>
                <a:sym typeface="Ubuntu"/>
              </a:rPr>
              <a:t>Container</a:t>
            </a:r>
            <a:endParaRPr i="0" sz="1200" u="none" cap="none" strike="noStrike">
              <a:solidFill>
                <a:srgbClr val="000000"/>
              </a:solidFill>
              <a:latin typeface="Ubuntu"/>
              <a:ea typeface="Ubuntu"/>
              <a:cs typeface="Ubuntu"/>
              <a:sym typeface="Ubuntu"/>
            </a:endParaRPr>
          </a:p>
        </p:txBody>
      </p:sp>
      <p:cxnSp>
        <p:nvCxnSpPr>
          <p:cNvPr id="1973" name="Google Shape;1973;p169"/>
          <p:cNvCxnSpPr>
            <a:endCxn id="1974" idx="2"/>
          </p:cNvCxnSpPr>
          <p:nvPr/>
        </p:nvCxnSpPr>
        <p:spPr>
          <a:xfrm flipH="1" rot="-5400000">
            <a:off x="1741391" y="4248062"/>
            <a:ext cx="468300" cy="86400"/>
          </a:xfrm>
          <a:prstGeom prst="bentConnector2">
            <a:avLst/>
          </a:prstGeom>
          <a:noFill/>
          <a:ln cap="flat" cmpd="sng" w="19050">
            <a:solidFill>
              <a:srgbClr val="7F7F7F"/>
            </a:solidFill>
            <a:prstDash val="dash"/>
            <a:miter lim="800000"/>
            <a:headEnd len="sm" w="sm" type="none"/>
            <a:tailEnd len="sm" w="sm" type="none"/>
          </a:ln>
        </p:spPr>
      </p:cxnSp>
      <p:cxnSp>
        <p:nvCxnSpPr>
          <p:cNvPr id="1975" name="Google Shape;1975;p169"/>
          <p:cNvCxnSpPr>
            <a:endCxn id="1974" idx="0"/>
          </p:cNvCxnSpPr>
          <p:nvPr/>
        </p:nvCxnSpPr>
        <p:spPr>
          <a:xfrm rot="5400000">
            <a:off x="2916538" y="4236512"/>
            <a:ext cx="480300" cy="97500"/>
          </a:xfrm>
          <a:prstGeom prst="bentConnector2">
            <a:avLst/>
          </a:prstGeom>
          <a:noFill/>
          <a:ln cap="flat" cmpd="sng" w="19050">
            <a:solidFill>
              <a:srgbClr val="7F7F7F"/>
            </a:solidFill>
            <a:prstDash val="dash"/>
            <a:miter lim="800000"/>
            <a:headEnd len="sm" w="sm" type="none"/>
            <a:tailEnd len="sm" w="sm" type="none"/>
          </a:ln>
        </p:spPr>
      </p:cxnSp>
      <p:cxnSp>
        <p:nvCxnSpPr>
          <p:cNvPr id="1976" name="Google Shape;1976;p169"/>
          <p:cNvCxnSpPr>
            <a:endCxn id="1974" idx="0"/>
          </p:cNvCxnSpPr>
          <p:nvPr/>
        </p:nvCxnSpPr>
        <p:spPr>
          <a:xfrm flipH="1" rot="5400000">
            <a:off x="2967688" y="4665662"/>
            <a:ext cx="378600" cy="98100"/>
          </a:xfrm>
          <a:prstGeom prst="bentConnector2">
            <a:avLst/>
          </a:prstGeom>
          <a:noFill/>
          <a:ln cap="flat" cmpd="sng" w="19050">
            <a:solidFill>
              <a:srgbClr val="7F7F7F"/>
            </a:solidFill>
            <a:prstDash val="dash"/>
            <a:miter lim="800000"/>
            <a:headEnd len="sm" w="sm" type="none"/>
            <a:tailEnd len="sm" w="sm" type="none"/>
          </a:ln>
        </p:spPr>
      </p:cxnSp>
      <p:cxnSp>
        <p:nvCxnSpPr>
          <p:cNvPr id="1977" name="Google Shape;1977;p169"/>
          <p:cNvCxnSpPr>
            <a:endCxn id="1974" idx="2"/>
          </p:cNvCxnSpPr>
          <p:nvPr/>
        </p:nvCxnSpPr>
        <p:spPr>
          <a:xfrm rot="-5400000">
            <a:off x="1786241" y="4671512"/>
            <a:ext cx="378600" cy="86400"/>
          </a:xfrm>
          <a:prstGeom prst="bentConnector2">
            <a:avLst/>
          </a:prstGeom>
          <a:noFill/>
          <a:ln cap="flat" cmpd="sng" w="19050">
            <a:solidFill>
              <a:srgbClr val="7F7F7F"/>
            </a:solidFill>
            <a:prstDash val="dash"/>
            <a:miter lim="800000"/>
            <a:headEnd len="sm" w="sm" type="none"/>
            <a:tailEnd len="sm" w="sm" type="none"/>
          </a:ln>
        </p:spPr>
      </p:cxnSp>
      <p:sp>
        <p:nvSpPr>
          <p:cNvPr id="1978" name="Google Shape;1978;p169"/>
          <p:cNvSpPr txBox="1"/>
          <p:nvPr/>
        </p:nvSpPr>
        <p:spPr>
          <a:xfrm>
            <a:off x="1186110" y="4070492"/>
            <a:ext cx="906190" cy="276959"/>
          </a:xfrm>
          <a:prstGeom prst="rect">
            <a:avLst/>
          </a:prstGeom>
          <a:solidFill>
            <a:srgbClr val="E1B1C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200" u="none" cap="none" strike="noStrike">
                <a:solidFill>
                  <a:schemeClr val="lt1"/>
                </a:solidFill>
                <a:latin typeface="Ubuntu"/>
                <a:ea typeface="Ubuntu"/>
                <a:cs typeface="Ubuntu"/>
                <a:sym typeface="Ubuntu"/>
              </a:rPr>
              <a:t>172.17.0.2</a:t>
            </a:r>
            <a:endParaRPr b="0" i="0" sz="1200" u="none" cap="none" strike="noStrike">
              <a:solidFill>
                <a:schemeClr val="lt1"/>
              </a:solidFill>
              <a:latin typeface="Ubuntu"/>
              <a:ea typeface="Ubuntu"/>
              <a:cs typeface="Ubuntu"/>
              <a:sym typeface="Ubuntu"/>
            </a:endParaRPr>
          </a:p>
        </p:txBody>
      </p:sp>
      <p:sp>
        <p:nvSpPr>
          <p:cNvPr id="1979" name="Google Shape;1979;p169"/>
          <p:cNvSpPr txBox="1"/>
          <p:nvPr/>
        </p:nvSpPr>
        <p:spPr>
          <a:xfrm>
            <a:off x="3081013" y="4021399"/>
            <a:ext cx="903373" cy="276959"/>
          </a:xfrm>
          <a:prstGeom prst="rect">
            <a:avLst/>
          </a:prstGeom>
          <a:solidFill>
            <a:srgbClr val="E2B1B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200" u="none" cap="none" strike="noStrike">
                <a:solidFill>
                  <a:schemeClr val="lt1"/>
                </a:solidFill>
                <a:latin typeface="Ubuntu"/>
                <a:ea typeface="Ubuntu"/>
                <a:cs typeface="Ubuntu"/>
                <a:sym typeface="Ubuntu"/>
              </a:rPr>
              <a:t>172.17.0.3</a:t>
            </a:r>
            <a:endParaRPr b="0" i="0" sz="1200" u="none" cap="none" strike="noStrike">
              <a:solidFill>
                <a:schemeClr val="lt1"/>
              </a:solidFill>
              <a:latin typeface="Ubuntu"/>
              <a:ea typeface="Ubuntu"/>
              <a:cs typeface="Ubuntu"/>
              <a:sym typeface="Ubuntu"/>
            </a:endParaRPr>
          </a:p>
        </p:txBody>
      </p:sp>
      <p:sp>
        <p:nvSpPr>
          <p:cNvPr id="1980" name="Google Shape;1980;p169"/>
          <p:cNvSpPr txBox="1"/>
          <p:nvPr/>
        </p:nvSpPr>
        <p:spPr>
          <a:xfrm>
            <a:off x="1183883" y="4627099"/>
            <a:ext cx="903373" cy="276959"/>
          </a:xfrm>
          <a:prstGeom prst="rect">
            <a:avLst/>
          </a:prstGeom>
          <a:solidFill>
            <a:srgbClr val="E1B1C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200" u="none" cap="none" strike="noStrike">
                <a:solidFill>
                  <a:schemeClr val="lt1"/>
                </a:solidFill>
                <a:latin typeface="Ubuntu"/>
                <a:ea typeface="Ubuntu"/>
                <a:cs typeface="Ubuntu"/>
                <a:sym typeface="Ubuntu"/>
              </a:rPr>
              <a:t>172.17.0.4</a:t>
            </a:r>
            <a:endParaRPr b="0" i="0" sz="1200" u="none" cap="none" strike="noStrike">
              <a:solidFill>
                <a:schemeClr val="lt1"/>
              </a:solidFill>
              <a:latin typeface="Ubuntu"/>
              <a:ea typeface="Ubuntu"/>
              <a:cs typeface="Ubuntu"/>
              <a:sym typeface="Ubuntu"/>
            </a:endParaRPr>
          </a:p>
        </p:txBody>
      </p:sp>
      <p:sp>
        <p:nvSpPr>
          <p:cNvPr id="1981" name="Google Shape;1981;p169"/>
          <p:cNvSpPr txBox="1"/>
          <p:nvPr/>
        </p:nvSpPr>
        <p:spPr>
          <a:xfrm>
            <a:off x="3084051" y="4623739"/>
            <a:ext cx="903373" cy="276959"/>
          </a:xfrm>
          <a:prstGeom prst="rect">
            <a:avLst/>
          </a:prstGeom>
          <a:solidFill>
            <a:srgbClr val="E2B1B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200" u="none" cap="none" strike="noStrike">
                <a:solidFill>
                  <a:schemeClr val="lt1"/>
                </a:solidFill>
                <a:latin typeface="Ubuntu"/>
                <a:ea typeface="Ubuntu"/>
                <a:cs typeface="Ubuntu"/>
                <a:sym typeface="Ubuntu"/>
              </a:rPr>
              <a:t>172.17.0.5</a:t>
            </a:r>
            <a:endParaRPr b="0" i="0" sz="1200" u="none" cap="none" strike="noStrike">
              <a:solidFill>
                <a:schemeClr val="lt1"/>
              </a:solidFill>
              <a:latin typeface="Ubuntu"/>
              <a:ea typeface="Ubuntu"/>
              <a:cs typeface="Ubuntu"/>
              <a:sym typeface="Ubuntu"/>
            </a:endParaRPr>
          </a:p>
        </p:txBody>
      </p:sp>
      <p:grpSp>
        <p:nvGrpSpPr>
          <p:cNvPr id="1982" name="Google Shape;1982;p169"/>
          <p:cNvGrpSpPr/>
          <p:nvPr/>
        </p:nvGrpSpPr>
        <p:grpSpPr>
          <a:xfrm>
            <a:off x="8427637" y="3344622"/>
            <a:ext cx="2874273" cy="2967623"/>
            <a:chOff x="3358832" y="4015740"/>
            <a:chExt cx="2165667" cy="1986494"/>
          </a:xfrm>
        </p:grpSpPr>
        <p:sp>
          <p:nvSpPr>
            <p:cNvPr id="1983" name="Google Shape;1983;p169"/>
            <p:cNvSpPr/>
            <p:nvPr/>
          </p:nvSpPr>
          <p:spPr>
            <a:xfrm>
              <a:off x="3358832" y="4015740"/>
              <a:ext cx="2165667" cy="1986494"/>
            </a:xfrm>
            <a:prstGeom prst="roundRect">
              <a:avLst>
                <a:gd fmla="val 7419" name="adj"/>
              </a:avLst>
            </a:prstGeom>
            <a:gradFill>
              <a:gsLst>
                <a:gs pos="0">
                  <a:srgbClr val="3566F1">
                    <a:alpha val="20392"/>
                  </a:srgbClr>
                </a:gs>
                <a:gs pos="100000">
                  <a:schemeClr val="accent6">
                    <a:alpha val="20392"/>
                  </a:schemeClr>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F6FC6"/>
                </a:buClr>
                <a:buSzPts val="1800"/>
                <a:buFont typeface="Twentieth Century"/>
                <a:buNone/>
              </a:pPr>
              <a:r>
                <a:rPr b="0" i="0" lang="en-US" sz="1800" u="none" cap="none" strike="noStrike">
                  <a:solidFill>
                    <a:schemeClr val="lt1"/>
                  </a:solidFill>
                  <a:latin typeface="Ubuntu"/>
                  <a:ea typeface="Ubuntu"/>
                  <a:cs typeface="Ubuntu"/>
                  <a:sym typeface="Ubuntu"/>
                </a:rPr>
                <a:t>Docker Host</a:t>
              </a:r>
              <a:endParaRPr b="0" i="0" sz="1800" u="none" cap="none" strike="noStrike">
                <a:solidFill>
                  <a:schemeClr val="lt1"/>
                </a:solidFill>
                <a:latin typeface="Ubuntu"/>
                <a:ea typeface="Ubuntu"/>
                <a:cs typeface="Ubuntu"/>
                <a:sym typeface="Ubuntu"/>
              </a:endParaRPr>
            </a:p>
          </p:txBody>
        </p:sp>
        <p:pic>
          <p:nvPicPr>
            <p:cNvPr descr="Related image" id="1984" name="Google Shape;1984;p169"/>
            <p:cNvPicPr preferRelativeResize="0"/>
            <p:nvPr/>
          </p:nvPicPr>
          <p:blipFill rotWithShape="1">
            <a:blip r:embed="rId3">
              <a:alphaModFix/>
            </a:blip>
            <a:srcRect b="18644" l="9732" r="8505" t="23999"/>
            <a:stretch/>
          </p:blipFill>
          <p:spPr>
            <a:xfrm>
              <a:off x="3358833" y="5612244"/>
              <a:ext cx="557995" cy="389989"/>
            </a:xfrm>
            <a:prstGeom prst="rect">
              <a:avLst/>
            </a:prstGeom>
            <a:noFill/>
            <a:ln>
              <a:noFill/>
            </a:ln>
          </p:spPr>
        </p:pic>
      </p:grpSp>
      <p:sp>
        <p:nvSpPr>
          <p:cNvPr id="1985" name="Google Shape;1985;p169"/>
          <p:cNvSpPr/>
          <p:nvPr/>
        </p:nvSpPr>
        <p:spPr>
          <a:xfrm>
            <a:off x="8569560" y="3448940"/>
            <a:ext cx="1089600" cy="631200"/>
          </a:xfrm>
          <a:prstGeom prst="roundRect">
            <a:avLst>
              <a:gd fmla="val 19886" name="adj"/>
            </a:avLst>
          </a:prstGeom>
          <a:gradFill>
            <a:gsLst>
              <a:gs pos="0">
                <a:srgbClr val="E6514B"/>
              </a:gs>
              <a:gs pos="5000">
                <a:srgbClr val="E6514B"/>
              </a:gs>
              <a:gs pos="100000">
                <a:srgbClr val="E69A3D"/>
              </a:gs>
            </a:gsLst>
            <a:lin ang="189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rPr b="0" i="0" lang="en-US" u="none" cap="none" strike="noStrike">
                <a:solidFill>
                  <a:srgbClr val="ECF2D9"/>
                </a:solidFill>
                <a:latin typeface="Twentieth Century"/>
                <a:ea typeface="Twentieth Century"/>
                <a:cs typeface="Twentieth Century"/>
                <a:sym typeface="Twentieth Century"/>
              </a:rPr>
              <a:t>Web</a:t>
            </a:r>
            <a:endParaRPr b="0" i="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b="0" i="0" lang="en-US" sz="1200" u="none" cap="none" strike="noStrike">
                <a:solidFill>
                  <a:srgbClr val="ECF2D9"/>
                </a:solidFill>
                <a:latin typeface="Twentieth Century"/>
                <a:ea typeface="Twentieth Century"/>
                <a:cs typeface="Twentieth Century"/>
                <a:sym typeface="Twentieth Century"/>
              </a:rPr>
              <a:t>Container</a:t>
            </a:r>
            <a:endParaRPr b="0" i="0" sz="1200" u="none" cap="none" strike="noStrike">
              <a:solidFill>
                <a:srgbClr val="000000"/>
              </a:solidFill>
              <a:latin typeface="Ubuntu"/>
              <a:ea typeface="Ubuntu"/>
              <a:cs typeface="Ubuntu"/>
              <a:sym typeface="Ubuntu"/>
            </a:endParaRPr>
          </a:p>
        </p:txBody>
      </p:sp>
      <p:sp>
        <p:nvSpPr>
          <p:cNvPr id="1986" name="Google Shape;1986;p169"/>
          <p:cNvSpPr/>
          <p:nvPr/>
        </p:nvSpPr>
        <p:spPr>
          <a:xfrm>
            <a:off x="8761800" y="3458250"/>
            <a:ext cx="705300" cy="163800"/>
          </a:xfrm>
          <a:prstGeom prst="roundRect">
            <a:avLst>
              <a:gd fmla="val 16667" name="adj"/>
            </a:avLst>
          </a:prstGeom>
          <a:gradFill>
            <a:gsLst>
              <a:gs pos="0">
                <a:srgbClr val="3566F1"/>
              </a:gs>
              <a:gs pos="100000">
                <a:schemeClr val="accent6"/>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wentieth Century"/>
              <a:buNone/>
            </a:pPr>
            <a:r>
              <a:rPr b="0" i="0" lang="en-US" sz="1200" u="none" cap="none" strike="noStrike">
                <a:solidFill>
                  <a:srgbClr val="FFFFFF"/>
                </a:solidFill>
                <a:latin typeface="Twentieth Century"/>
                <a:ea typeface="Twentieth Century"/>
                <a:cs typeface="Twentieth Century"/>
                <a:sym typeface="Twentieth Century"/>
              </a:rPr>
              <a:t>5000</a:t>
            </a:r>
            <a:endParaRPr b="0" i="0" sz="1800" u="none" cap="none" strike="noStrike">
              <a:solidFill>
                <a:srgbClr val="000000"/>
              </a:solidFill>
              <a:latin typeface="Ubuntu"/>
              <a:ea typeface="Ubuntu"/>
              <a:cs typeface="Ubuntu"/>
              <a:sym typeface="Ubuntu"/>
            </a:endParaRPr>
          </a:p>
        </p:txBody>
      </p:sp>
      <p:sp>
        <p:nvSpPr>
          <p:cNvPr id="1987" name="Google Shape;1987;p169"/>
          <p:cNvSpPr/>
          <p:nvPr/>
        </p:nvSpPr>
        <p:spPr>
          <a:xfrm>
            <a:off x="10107930" y="3450131"/>
            <a:ext cx="1089661" cy="631323"/>
          </a:xfrm>
          <a:prstGeom prst="roundRect">
            <a:avLst>
              <a:gd fmla="val 22300" name="adj"/>
            </a:avLst>
          </a:prstGeom>
          <a:gradFill>
            <a:gsLst>
              <a:gs pos="0">
                <a:srgbClr val="E6514B"/>
              </a:gs>
              <a:gs pos="5000">
                <a:srgbClr val="E6514B"/>
              </a:gs>
              <a:gs pos="100000">
                <a:srgbClr val="E69A3D"/>
              </a:gs>
            </a:gsLst>
            <a:lin ang="189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rPr b="0" i="0" lang="en-US" u="none" cap="none" strike="noStrike">
                <a:solidFill>
                  <a:srgbClr val="ECF2D9"/>
                </a:solidFill>
                <a:latin typeface="Twentieth Century"/>
                <a:ea typeface="Twentieth Century"/>
                <a:cs typeface="Twentieth Century"/>
                <a:sym typeface="Twentieth Century"/>
              </a:rPr>
              <a:t>Web</a:t>
            </a:r>
            <a:endParaRPr b="0" i="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b="0" i="0" lang="en-US" sz="1200" u="none" cap="none" strike="noStrike">
                <a:solidFill>
                  <a:srgbClr val="ECF2D9"/>
                </a:solidFill>
                <a:latin typeface="Twentieth Century"/>
                <a:ea typeface="Twentieth Century"/>
                <a:cs typeface="Twentieth Century"/>
                <a:sym typeface="Twentieth Century"/>
              </a:rPr>
              <a:t>Container</a:t>
            </a:r>
            <a:endParaRPr b="0" i="0" sz="1200" u="none" cap="none" strike="noStrike">
              <a:solidFill>
                <a:srgbClr val="000000"/>
              </a:solidFill>
              <a:latin typeface="Ubuntu"/>
              <a:ea typeface="Ubuntu"/>
              <a:cs typeface="Ubuntu"/>
              <a:sym typeface="Ubuntu"/>
            </a:endParaRPr>
          </a:p>
        </p:txBody>
      </p:sp>
      <p:sp>
        <p:nvSpPr>
          <p:cNvPr id="1988" name="Google Shape;1988;p169"/>
          <p:cNvSpPr/>
          <p:nvPr/>
        </p:nvSpPr>
        <p:spPr>
          <a:xfrm>
            <a:off x="10300175" y="3458250"/>
            <a:ext cx="705300" cy="165900"/>
          </a:xfrm>
          <a:prstGeom prst="roundRect">
            <a:avLst>
              <a:gd fmla="val 16667" name="adj"/>
            </a:avLst>
          </a:prstGeom>
          <a:gradFill>
            <a:gsLst>
              <a:gs pos="0">
                <a:srgbClr val="3566F1"/>
              </a:gs>
              <a:gs pos="100000">
                <a:schemeClr val="accent6"/>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wentieth Century"/>
              <a:buNone/>
            </a:pPr>
            <a:r>
              <a:rPr b="0" i="0" lang="en-US" sz="1200" u="none" cap="none" strike="noStrike">
                <a:solidFill>
                  <a:srgbClr val="FFFFFF"/>
                </a:solidFill>
                <a:latin typeface="Twentieth Century"/>
                <a:ea typeface="Twentieth Century"/>
                <a:cs typeface="Twentieth Century"/>
                <a:sym typeface="Twentieth Century"/>
              </a:rPr>
              <a:t>5000</a:t>
            </a:r>
            <a:endParaRPr b="0" i="0" sz="1800" u="none" cap="none" strike="noStrike">
              <a:solidFill>
                <a:srgbClr val="000000"/>
              </a:solidFill>
              <a:latin typeface="Ubuntu"/>
              <a:ea typeface="Ubuntu"/>
              <a:cs typeface="Ubuntu"/>
              <a:sym typeface="Ubuntu"/>
            </a:endParaRPr>
          </a:p>
        </p:txBody>
      </p:sp>
      <p:grpSp>
        <p:nvGrpSpPr>
          <p:cNvPr id="1989" name="Google Shape;1989;p169"/>
          <p:cNvGrpSpPr/>
          <p:nvPr/>
        </p:nvGrpSpPr>
        <p:grpSpPr>
          <a:xfrm>
            <a:off x="4719077" y="3291736"/>
            <a:ext cx="2874273" cy="2967623"/>
            <a:chOff x="3358832" y="4015740"/>
            <a:chExt cx="2165667" cy="1986494"/>
          </a:xfrm>
        </p:grpSpPr>
        <p:sp>
          <p:nvSpPr>
            <p:cNvPr id="1990" name="Google Shape;1990;p169"/>
            <p:cNvSpPr/>
            <p:nvPr/>
          </p:nvSpPr>
          <p:spPr>
            <a:xfrm>
              <a:off x="3358832" y="4015740"/>
              <a:ext cx="2165667" cy="1986494"/>
            </a:xfrm>
            <a:prstGeom prst="roundRect">
              <a:avLst>
                <a:gd fmla="val 8159" name="adj"/>
              </a:avLst>
            </a:prstGeom>
            <a:gradFill>
              <a:gsLst>
                <a:gs pos="0">
                  <a:srgbClr val="1F986D">
                    <a:alpha val="29411"/>
                  </a:srgbClr>
                </a:gs>
                <a:gs pos="100000">
                  <a:srgbClr val="8EF5B5">
                    <a:alpha val="29411"/>
                  </a:srgbClr>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F6FC6"/>
                </a:buClr>
                <a:buSzPts val="1800"/>
                <a:buFont typeface="Twentieth Century"/>
                <a:buNone/>
              </a:pPr>
              <a:r>
                <a:rPr b="0" i="0" lang="en-US" sz="1800" u="none" cap="none" strike="noStrike">
                  <a:solidFill>
                    <a:schemeClr val="lt1"/>
                  </a:solidFill>
                  <a:latin typeface="Ubuntu"/>
                  <a:ea typeface="Ubuntu"/>
                  <a:cs typeface="Ubuntu"/>
                  <a:sym typeface="Ubuntu"/>
                </a:rPr>
                <a:t>Docker Host</a:t>
              </a:r>
              <a:endParaRPr b="0" i="0" sz="1800" u="none" cap="none" strike="noStrike">
                <a:solidFill>
                  <a:schemeClr val="lt1"/>
                </a:solidFill>
                <a:latin typeface="Ubuntu"/>
                <a:ea typeface="Ubuntu"/>
                <a:cs typeface="Ubuntu"/>
                <a:sym typeface="Ubuntu"/>
              </a:endParaRPr>
            </a:p>
          </p:txBody>
        </p:sp>
        <p:pic>
          <p:nvPicPr>
            <p:cNvPr descr="Related image" id="1991" name="Google Shape;1991;p169"/>
            <p:cNvPicPr preferRelativeResize="0"/>
            <p:nvPr/>
          </p:nvPicPr>
          <p:blipFill rotWithShape="1">
            <a:blip r:embed="rId3">
              <a:alphaModFix/>
            </a:blip>
            <a:srcRect b="18644" l="9732" r="8505" t="23999"/>
            <a:stretch/>
          </p:blipFill>
          <p:spPr>
            <a:xfrm>
              <a:off x="3358833" y="5612244"/>
              <a:ext cx="557995" cy="389989"/>
            </a:xfrm>
            <a:prstGeom prst="rect">
              <a:avLst/>
            </a:prstGeom>
            <a:noFill/>
            <a:ln>
              <a:noFill/>
            </a:ln>
          </p:spPr>
        </p:pic>
      </p:grpSp>
      <p:sp>
        <p:nvSpPr>
          <p:cNvPr id="1992" name="Google Shape;1992;p169"/>
          <p:cNvSpPr/>
          <p:nvPr/>
        </p:nvSpPr>
        <p:spPr>
          <a:xfrm>
            <a:off x="5611500" y="4208975"/>
            <a:ext cx="1089600" cy="518700"/>
          </a:xfrm>
          <a:prstGeom prst="roundRect">
            <a:avLst>
              <a:gd fmla="val 16667" name="adj"/>
            </a:avLst>
          </a:prstGeom>
          <a:gradFill>
            <a:gsLst>
              <a:gs pos="0">
                <a:srgbClr val="E6514B"/>
              </a:gs>
              <a:gs pos="5000">
                <a:srgbClr val="E6514B"/>
              </a:gs>
              <a:gs pos="100000">
                <a:srgbClr val="E69A3D"/>
              </a:gs>
            </a:gsLst>
            <a:lin ang="189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rPr i="0" lang="en-US" u="none" cap="none" strike="noStrike">
                <a:solidFill>
                  <a:srgbClr val="ECF2D9"/>
                </a:solidFill>
                <a:latin typeface="Ubuntu"/>
                <a:ea typeface="Ubuntu"/>
                <a:cs typeface="Ubuntu"/>
                <a:sym typeface="Ubuntu"/>
              </a:rPr>
              <a:t>Web</a:t>
            </a:r>
            <a:endParaRPr i="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i="0" lang="en-US" sz="1200" u="none" cap="none" strike="noStrike">
                <a:solidFill>
                  <a:srgbClr val="ECF2D9"/>
                </a:solidFill>
                <a:latin typeface="Ubuntu"/>
                <a:ea typeface="Ubuntu"/>
                <a:cs typeface="Ubuntu"/>
                <a:sym typeface="Ubuntu"/>
              </a:rPr>
              <a:t>Container</a:t>
            </a:r>
            <a:endParaRPr i="0" sz="1200" u="none" cap="none" strike="noStrike">
              <a:solidFill>
                <a:srgbClr val="000000"/>
              </a:solidFill>
              <a:latin typeface="Ubuntu"/>
              <a:ea typeface="Ubuntu"/>
              <a:cs typeface="Ubuntu"/>
              <a:sym typeface="Ubuntu"/>
            </a:endParaRPr>
          </a:p>
        </p:txBody>
      </p:sp>
      <p:sp>
        <p:nvSpPr>
          <p:cNvPr id="1993" name="Google Shape;1993;p169"/>
          <p:cNvSpPr txBox="1"/>
          <p:nvPr/>
        </p:nvSpPr>
        <p:spPr>
          <a:xfrm>
            <a:off x="2081998" y="4262753"/>
            <a:ext cx="787395"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050" u="none" cap="none" strike="noStrike">
                <a:solidFill>
                  <a:srgbClr val="FFFFFF"/>
                </a:solidFill>
                <a:latin typeface="Twentieth Century"/>
                <a:ea typeface="Twentieth Century"/>
                <a:cs typeface="Twentieth Century"/>
                <a:sym typeface="Twentieth Century"/>
              </a:rPr>
              <a:t>172.17.0.1</a:t>
            </a:r>
            <a:endParaRPr b="0" i="0" sz="1800" u="none" cap="none" strike="noStrike">
              <a:solidFill>
                <a:srgbClr val="000000"/>
              </a:solidFill>
              <a:latin typeface="Ubuntu"/>
              <a:ea typeface="Ubuntu"/>
              <a:cs typeface="Ubuntu"/>
              <a:sym typeface="Ubuntu"/>
            </a:endParaRPr>
          </a:p>
        </p:txBody>
      </p:sp>
      <p:sp>
        <p:nvSpPr>
          <p:cNvPr id="1974" name="Google Shape;1974;p169"/>
          <p:cNvSpPr/>
          <p:nvPr/>
        </p:nvSpPr>
        <p:spPr>
          <a:xfrm>
            <a:off x="2015349" y="4208972"/>
            <a:ext cx="1093500" cy="632880"/>
          </a:xfrm>
          <a:prstGeom prst="cloud">
            <a:avLst/>
          </a:prstGeom>
          <a:gradFill>
            <a:gsLst>
              <a:gs pos="0">
                <a:srgbClr val="E6514B"/>
              </a:gs>
              <a:gs pos="5000">
                <a:srgbClr val="E6514B"/>
              </a:gs>
              <a:gs pos="100000">
                <a:srgbClr val="E69A3D"/>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wentieth Century"/>
              <a:buNone/>
            </a:pPr>
            <a:r>
              <a:rPr i="0" lang="en-US" sz="1100" u="none" cap="none" strike="noStrike">
                <a:solidFill>
                  <a:srgbClr val="FFFFFF"/>
                </a:solidFill>
                <a:latin typeface="Ubuntu"/>
                <a:ea typeface="Ubuntu"/>
                <a:cs typeface="Ubuntu"/>
                <a:sym typeface="Ubuntu"/>
              </a:rPr>
              <a:t>docker0</a:t>
            </a:r>
            <a:endParaRPr i="0" sz="1700" u="none" cap="none" strike="noStrike">
              <a:solidFill>
                <a:srgbClr val="000000"/>
              </a:solidFill>
              <a:latin typeface="Ubuntu"/>
              <a:ea typeface="Ubuntu"/>
              <a:cs typeface="Ubuntu"/>
              <a:sym typeface="Ubuntu"/>
            </a:endParaRPr>
          </a:p>
        </p:txBody>
      </p:sp>
      <p:sp>
        <p:nvSpPr>
          <p:cNvPr id="1994" name="Google Shape;1994;p169"/>
          <p:cNvSpPr/>
          <p:nvPr/>
        </p:nvSpPr>
        <p:spPr>
          <a:xfrm>
            <a:off x="2697128" y="3548603"/>
            <a:ext cx="941422" cy="508500"/>
          </a:xfrm>
          <a:prstGeom prst="roundRect">
            <a:avLst>
              <a:gd fmla="val 16667" name="adj"/>
            </a:avLst>
          </a:prstGeom>
          <a:gradFill>
            <a:gsLst>
              <a:gs pos="0">
                <a:srgbClr val="E6514B"/>
              </a:gs>
              <a:gs pos="5000">
                <a:srgbClr val="E6514B"/>
              </a:gs>
              <a:gs pos="100000">
                <a:srgbClr val="E69A3D"/>
              </a:gs>
            </a:gsLst>
            <a:lin ang="18900044"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rPr i="0" lang="en-US" u="none" cap="none" strike="noStrike">
                <a:solidFill>
                  <a:srgbClr val="ECF2D9"/>
                </a:solidFill>
                <a:latin typeface="Ubuntu"/>
                <a:ea typeface="Ubuntu"/>
                <a:cs typeface="Ubuntu"/>
                <a:sym typeface="Ubuntu"/>
              </a:rPr>
              <a:t>Web</a:t>
            </a:r>
            <a:endParaRPr i="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i="0" lang="en-US" sz="1200" u="none" cap="none" strike="noStrike">
                <a:solidFill>
                  <a:srgbClr val="ECF2D9"/>
                </a:solidFill>
                <a:latin typeface="Ubuntu"/>
                <a:ea typeface="Ubuntu"/>
                <a:cs typeface="Ubuntu"/>
                <a:sym typeface="Ubuntu"/>
              </a:rPr>
              <a:t>Container</a:t>
            </a:r>
            <a:endParaRPr i="0" sz="12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5">
                                            <p:txEl>
                                              <p:pRg end="0" st="0"/>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9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7"/>
                                        </p:tgtEl>
                                        <p:attrNameLst>
                                          <p:attrName>style.visibility</p:attrName>
                                        </p:attrNameLst>
                                      </p:cBhvr>
                                      <p:to>
                                        <p:strVal val="visible"/>
                                      </p:to>
                                    </p:set>
                                    <p:animEffect filter="fade" transition="in">
                                      <p:cBhvr>
                                        <p:cTn dur="250"/>
                                        <p:tgtEl>
                                          <p:spTgt spid="1967"/>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800"/>
                                        <p:tgtEl>
                                          <p:spTgt spid="1970"/>
                                        </p:tgtEl>
                                      </p:cBhvr>
                                    </p:animEffect>
                                  </p:childTnLst>
                                </p:cTn>
                              </p:par>
                            </p:childTnLst>
                          </p:cTn>
                        </p:par>
                        <p:par>
                          <p:cTn fill="hold">
                            <p:stCondLst>
                              <p:cond delay="1050"/>
                            </p:stCondLst>
                            <p:childTnLst>
                              <p:par>
                                <p:cTn fill="hold" nodeType="afterEffect" presetClass="entr" presetID="10" presetSubtype="0">
                                  <p:stCondLst>
                                    <p:cond delay="0"/>
                                  </p:stCondLst>
                                  <p:childTnLst>
                                    <p:set>
                                      <p:cBhvr>
                                        <p:cTn dur="1" fill="hold">
                                          <p:stCondLst>
                                            <p:cond delay="0"/>
                                          </p:stCondLst>
                                        </p:cTn>
                                        <p:tgtEl>
                                          <p:spTgt spid="1994"/>
                                        </p:tgtEl>
                                        <p:attrNameLst>
                                          <p:attrName>style.visibility</p:attrName>
                                        </p:attrNameLst>
                                      </p:cBhvr>
                                      <p:to>
                                        <p:strVal val="visible"/>
                                      </p:to>
                                    </p:set>
                                    <p:animEffect filter="fade" transition="in">
                                      <p:cBhvr>
                                        <p:cTn dur="800"/>
                                        <p:tgtEl>
                                          <p:spTgt spid="1994"/>
                                        </p:tgtEl>
                                      </p:cBhvr>
                                    </p:animEffect>
                                  </p:childTnLst>
                                </p:cTn>
                              </p:par>
                            </p:childTnLst>
                          </p:cTn>
                        </p:par>
                        <p:par>
                          <p:cTn fill="hold">
                            <p:stCondLst>
                              <p:cond delay="1850"/>
                            </p:stCondLst>
                            <p:childTnLst>
                              <p:par>
                                <p:cTn fill="hold" nodeType="afterEffect" presetClass="entr" presetID="10" presetSubtype="0">
                                  <p:stCondLst>
                                    <p:cond delay="0"/>
                                  </p:stCondLst>
                                  <p:childTnLst>
                                    <p:set>
                                      <p:cBhvr>
                                        <p:cTn dur="1" fill="hold">
                                          <p:stCondLst>
                                            <p:cond delay="0"/>
                                          </p:stCondLst>
                                        </p:cTn>
                                        <p:tgtEl>
                                          <p:spTgt spid="1971"/>
                                        </p:tgtEl>
                                        <p:attrNameLst>
                                          <p:attrName>style.visibility</p:attrName>
                                        </p:attrNameLst>
                                      </p:cBhvr>
                                      <p:to>
                                        <p:strVal val="visible"/>
                                      </p:to>
                                    </p:set>
                                    <p:animEffect filter="fade" transition="in">
                                      <p:cBhvr>
                                        <p:cTn dur="800"/>
                                        <p:tgtEl>
                                          <p:spTgt spid="1971"/>
                                        </p:tgtEl>
                                      </p:cBhvr>
                                    </p:animEffect>
                                  </p:childTnLst>
                                </p:cTn>
                              </p:par>
                            </p:childTnLst>
                          </p:cTn>
                        </p:par>
                        <p:par>
                          <p:cTn fill="hold">
                            <p:stCondLst>
                              <p:cond delay="2650"/>
                            </p:stCondLst>
                            <p:childTnLst>
                              <p:par>
                                <p:cTn fill="hold" nodeType="after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800"/>
                                        <p:tgtEl>
                                          <p:spTgt spid="1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2000"/>
                                        <p:tgtEl>
                                          <p:spTgt spid="197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500"/>
                                        <p:tgtEl>
                                          <p:spTgt spid="1975"/>
                                        </p:tgtEl>
                                      </p:cBhvr>
                                    </p:animEffect>
                                  </p:childTnLst>
                                </p:cTn>
                              </p:par>
                              <p:par>
                                <p:cTn fill="hold" nodeType="withEffect" presetClass="entr" presetID="10" presetSubtype="0">
                                  <p:stCondLst>
                                    <p:cond delay="0"/>
                                  </p:stCondLst>
                                  <p:childTnLst>
                                    <p:set>
                                      <p:cBhvr>
                                        <p:cTn dur="1" fill="hold">
                                          <p:stCondLst>
                                            <p:cond delay="0"/>
                                          </p:stCondLst>
                                        </p:cTn>
                                        <p:tgtEl>
                                          <p:spTgt spid="1976"/>
                                        </p:tgtEl>
                                        <p:attrNameLst>
                                          <p:attrName>style.visibility</p:attrName>
                                        </p:attrNameLst>
                                      </p:cBhvr>
                                      <p:to>
                                        <p:strVal val="visible"/>
                                      </p:to>
                                    </p:set>
                                    <p:animEffect filter="fade" transition="in">
                                      <p:cBhvr>
                                        <p:cTn dur="500"/>
                                        <p:tgtEl>
                                          <p:spTgt spid="1976"/>
                                        </p:tgtEl>
                                      </p:cBhvr>
                                    </p:animEffect>
                                  </p:childTnLst>
                                </p:cTn>
                              </p:par>
                              <p:par>
                                <p:cTn fill="hold" nodeType="with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500"/>
                                        <p:tgtEl>
                                          <p:spTgt spid="1977"/>
                                        </p:tgtEl>
                                      </p:cBhvr>
                                    </p:animEffect>
                                  </p:childTnLst>
                                </p:cTn>
                              </p:par>
                              <p:par>
                                <p:cTn fill="hold" nodeType="withEffect" presetClass="entr" presetID="10" presetSubtype="0">
                                  <p:stCondLst>
                                    <p:cond delay="0"/>
                                  </p:stCondLst>
                                  <p:childTnLst>
                                    <p:set>
                                      <p:cBhvr>
                                        <p:cTn dur="1" fill="hold">
                                          <p:stCondLst>
                                            <p:cond delay="0"/>
                                          </p:stCondLst>
                                        </p:cTn>
                                        <p:tgtEl>
                                          <p:spTgt spid="1973"/>
                                        </p:tgtEl>
                                        <p:attrNameLst>
                                          <p:attrName>style.visibility</p:attrName>
                                        </p:attrNameLst>
                                      </p:cBhvr>
                                      <p:to>
                                        <p:strVal val="visible"/>
                                      </p:to>
                                    </p:set>
                                    <p:animEffect filter="fade" transition="in">
                                      <p:cBhvr>
                                        <p:cTn dur="500"/>
                                        <p:tgtEl>
                                          <p:spTgt spid="197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500"/>
                                        <p:tgtEl>
                                          <p:spTgt spid="1978"/>
                                        </p:tgtEl>
                                      </p:cBhvr>
                                    </p:animEffect>
                                  </p:childTnLst>
                                </p:cTn>
                              </p:par>
                              <p:par>
                                <p:cTn fill="hold" nodeType="withEffect" presetClass="entr" presetID="10" presetSubtype="0">
                                  <p:stCondLst>
                                    <p:cond delay="0"/>
                                  </p:stCondLst>
                                  <p:childTnLst>
                                    <p:set>
                                      <p:cBhvr>
                                        <p:cTn dur="1" fill="hold">
                                          <p:stCondLst>
                                            <p:cond delay="0"/>
                                          </p:stCondLst>
                                        </p:cTn>
                                        <p:tgtEl>
                                          <p:spTgt spid="1993"/>
                                        </p:tgtEl>
                                        <p:attrNameLst>
                                          <p:attrName>style.visibility</p:attrName>
                                        </p:attrNameLst>
                                      </p:cBhvr>
                                      <p:to>
                                        <p:strVal val="visible"/>
                                      </p:to>
                                    </p:set>
                                    <p:animEffect filter="fade" transition="in">
                                      <p:cBhvr>
                                        <p:cTn dur="500"/>
                                        <p:tgtEl>
                                          <p:spTgt spid="1993"/>
                                        </p:tgtEl>
                                      </p:cBhvr>
                                    </p:animEffect>
                                  </p:childTnLst>
                                </p:cTn>
                              </p:par>
                              <p:par>
                                <p:cTn fill="hold" nodeType="withEffect" presetClass="entr" presetID="10" presetSubtype="0">
                                  <p:stCondLst>
                                    <p:cond delay="0"/>
                                  </p:stCondLst>
                                  <p:childTnLst>
                                    <p:set>
                                      <p:cBhvr>
                                        <p:cTn dur="1" fill="hold">
                                          <p:stCondLst>
                                            <p:cond delay="0"/>
                                          </p:stCondLst>
                                        </p:cTn>
                                        <p:tgtEl>
                                          <p:spTgt spid="1979"/>
                                        </p:tgtEl>
                                        <p:attrNameLst>
                                          <p:attrName>style.visibility</p:attrName>
                                        </p:attrNameLst>
                                      </p:cBhvr>
                                      <p:to>
                                        <p:strVal val="visible"/>
                                      </p:to>
                                    </p:set>
                                    <p:animEffect filter="fade" transition="in">
                                      <p:cBhvr>
                                        <p:cTn dur="500"/>
                                        <p:tgtEl>
                                          <p:spTgt spid="1979"/>
                                        </p:tgtEl>
                                      </p:cBhvr>
                                    </p:animEffect>
                                  </p:childTnLst>
                                </p:cTn>
                              </p:par>
                              <p:par>
                                <p:cTn fill="hold" nodeType="withEffect" presetClass="entr" presetID="10" presetSubtype="0">
                                  <p:stCondLst>
                                    <p:cond delay="0"/>
                                  </p:stCondLst>
                                  <p:childTnLst>
                                    <p:set>
                                      <p:cBhvr>
                                        <p:cTn dur="1" fill="hold">
                                          <p:stCondLst>
                                            <p:cond delay="0"/>
                                          </p:stCondLst>
                                        </p:cTn>
                                        <p:tgtEl>
                                          <p:spTgt spid="1981"/>
                                        </p:tgtEl>
                                        <p:attrNameLst>
                                          <p:attrName>style.visibility</p:attrName>
                                        </p:attrNameLst>
                                      </p:cBhvr>
                                      <p:to>
                                        <p:strVal val="visible"/>
                                      </p:to>
                                    </p:set>
                                    <p:animEffect filter="fade" transition="in">
                                      <p:cBhvr>
                                        <p:cTn dur="500"/>
                                        <p:tgtEl>
                                          <p:spTgt spid="1981"/>
                                        </p:tgtEl>
                                      </p:cBhvr>
                                    </p:animEffect>
                                  </p:childTnLst>
                                </p:cTn>
                              </p:par>
                              <p:par>
                                <p:cTn fill="hold" nodeType="withEffect" presetClass="entr" presetID="10" presetSubtype="0">
                                  <p:stCondLst>
                                    <p:cond delay="0"/>
                                  </p:stCondLst>
                                  <p:childTnLst>
                                    <p:set>
                                      <p:cBhvr>
                                        <p:cTn dur="1" fill="hold">
                                          <p:stCondLst>
                                            <p:cond delay="0"/>
                                          </p:stCondLst>
                                        </p:cTn>
                                        <p:tgtEl>
                                          <p:spTgt spid="1980"/>
                                        </p:tgtEl>
                                        <p:attrNameLst>
                                          <p:attrName>style.visibility</p:attrName>
                                        </p:attrNameLst>
                                      </p:cBhvr>
                                      <p:to>
                                        <p:strVal val="visible"/>
                                      </p:to>
                                    </p:set>
                                    <p:animEffect filter="fade" transition="in">
                                      <p:cBhvr>
                                        <p:cTn dur="500"/>
                                        <p:tgtEl>
                                          <p:spTgt spid="1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gtEl>
                                        <p:attrNameLst>
                                          <p:attrName>style.visibility</p:attrName>
                                        </p:attrNameLst>
                                      </p:cBhvr>
                                      <p:to>
                                        <p:strVal val="visible"/>
                                      </p:to>
                                    </p:set>
                                    <p:animEffect filter="fade" transition="in">
                                      <p:cBhvr>
                                        <p:cTn dur="250"/>
                                        <p:tgtEl>
                                          <p:spTgt spid="1982"/>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1985"/>
                                        </p:tgtEl>
                                        <p:attrNameLst>
                                          <p:attrName>style.visibility</p:attrName>
                                        </p:attrNameLst>
                                      </p:cBhvr>
                                      <p:to>
                                        <p:strVal val="visible"/>
                                      </p:to>
                                    </p:set>
                                    <p:animEffect filter="fade" transition="in">
                                      <p:cBhvr>
                                        <p:cTn dur="800"/>
                                        <p:tgtEl>
                                          <p:spTgt spid="1985"/>
                                        </p:tgtEl>
                                      </p:cBhvr>
                                    </p:animEffect>
                                  </p:childTnLst>
                                </p:cTn>
                              </p:par>
                            </p:childTnLst>
                          </p:cTn>
                        </p:par>
                        <p:par>
                          <p:cTn fill="hold">
                            <p:stCondLst>
                              <p:cond delay="1050"/>
                            </p:stCondLst>
                            <p:childTnLst>
                              <p:par>
                                <p:cTn fill="hold" nodeType="afterEffect" presetClass="entr" presetID="10" presetSubtype="0">
                                  <p:stCondLst>
                                    <p:cond delay="0"/>
                                  </p:stCondLst>
                                  <p:childTnLst>
                                    <p:set>
                                      <p:cBhvr>
                                        <p:cTn dur="1" fill="hold">
                                          <p:stCondLst>
                                            <p:cond delay="0"/>
                                          </p:stCondLst>
                                        </p:cTn>
                                        <p:tgtEl>
                                          <p:spTgt spid="1986"/>
                                        </p:tgtEl>
                                        <p:attrNameLst>
                                          <p:attrName>style.visibility</p:attrName>
                                        </p:attrNameLst>
                                      </p:cBhvr>
                                      <p:to>
                                        <p:strVal val="visible"/>
                                      </p:to>
                                    </p:set>
                                    <p:animEffect filter="fade" transition="in">
                                      <p:cBhvr>
                                        <p:cTn dur="500"/>
                                        <p:tgtEl>
                                          <p:spTgt spid="1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7"/>
                                        </p:tgtEl>
                                        <p:attrNameLst>
                                          <p:attrName>style.visibility</p:attrName>
                                        </p:attrNameLst>
                                      </p:cBhvr>
                                      <p:to>
                                        <p:strVal val="visible"/>
                                      </p:to>
                                    </p:set>
                                    <p:animEffect filter="fade" transition="in">
                                      <p:cBhvr>
                                        <p:cTn dur="800"/>
                                        <p:tgtEl>
                                          <p:spTgt spid="1987"/>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988"/>
                                        </p:tgtEl>
                                        <p:attrNameLst>
                                          <p:attrName>style.visibility</p:attrName>
                                        </p:attrNameLst>
                                      </p:cBhvr>
                                      <p:to>
                                        <p:strVal val="visible"/>
                                      </p:to>
                                    </p:set>
                                    <p:animEffect filter="fade" transition="in">
                                      <p:cBhvr>
                                        <p:cTn dur="500"/>
                                        <p:tgtEl>
                                          <p:spTgt spid="1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9"/>
                                        </p:tgtEl>
                                        <p:attrNameLst>
                                          <p:attrName>style.visibility</p:attrName>
                                        </p:attrNameLst>
                                      </p:cBhvr>
                                      <p:to>
                                        <p:strVal val="visible"/>
                                      </p:to>
                                    </p:set>
                                    <p:animEffect filter="fade" transition="in">
                                      <p:cBhvr>
                                        <p:cTn dur="250"/>
                                        <p:tgtEl>
                                          <p:spTgt spid="1989"/>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1992"/>
                                        </p:tgtEl>
                                        <p:attrNameLst>
                                          <p:attrName>style.visibility</p:attrName>
                                        </p:attrNameLst>
                                      </p:cBhvr>
                                      <p:to>
                                        <p:strVal val="visible"/>
                                      </p:to>
                                    </p:set>
                                    <p:animEffect filter="fade" transition="in">
                                      <p:cBhvr>
                                        <p:cTn dur="800"/>
                                        <p:tgtEl>
                                          <p:spTgt spid="19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descr="A blue and green gradient&#10;&#10;Description automatically generated" id="680" name="Google Shape;680;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81" name="Google Shape;681;p6"/>
          <p:cNvSpPr txBox="1"/>
          <p:nvPr/>
        </p:nvSpPr>
        <p:spPr>
          <a:xfrm>
            <a:off x="166208" y="6422867"/>
            <a:ext cx="1578768" cy="24622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chemeClr val="lt1"/>
                </a:solidFill>
                <a:latin typeface="Ubuntu"/>
                <a:ea typeface="Ubuntu"/>
                <a:cs typeface="Ubuntu"/>
                <a:sym typeface="Ubuntu"/>
              </a:rPr>
              <a:t>© Copyright KodeKloud</a:t>
            </a:r>
            <a:endParaRPr b="0" i="0" sz="1000" u="none" cap="none" strike="noStrike">
              <a:solidFill>
                <a:schemeClr val="lt1"/>
              </a:solidFill>
              <a:latin typeface="Ubuntu"/>
              <a:ea typeface="Ubuntu"/>
              <a:cs typeface="Ubuntu"/>
              <a:sym typeface="Ubuntu"/>
            </a:endParaRPr>
          </a:p>
        </p:txBody>
      </p:sp>
      <p:sp>
        <p:nvSpPr>
          <p:cNvPr id="682" name="Google Shape;682;p6"/>
          <p:cNvSpPr txBox="1"/>
          <p:nvPr/>
        </p:nvSpPr>
        <p:spPr>
          <a:xfrm>
            <a:off x="2005073" y="3429000"/>
            <a:ext cx="8343900" cy="540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Ubuntu"/>
              <a:buNone/>
            </a:pPr>
            <a:r>
              <a:rPr b="0" i="0" lang="en-US" sz="2400" u="none" cap="none" strike="noStrike">
                <a:solidFill>
                  <a:schemeClr val="lt1"/>
                </a:solidFill>
                <a:latin typeface="Ubuntu"/>
                <a:ea typeface="Ubuntu"/>
                <a:cs typeface="Ubuntu"/>
                <a:sym typeface="Ubuntu"/>
              </a:rPr>
              <a:t>Overview</a:t>
            </a:r>
            <a:endParaRPr b="0" i="0" sz="2400" u="none" cap="none" strike="noStrike">
              <a:solidFill>
                <a:schemeClr val="lt1"/>
              </a:solidFill>
              <a:latin typeface="Ubuntu"/>
              <a:ea typeface="Ubuntu"/>
              <a:cs typeface="Ubuntu"/>
              <a:sym typeface="Ubuntu"/>
            </a:endParaRPr>
          </a:p>
        </p:txBody>
      </p:sp>
      <p:sp>
        <p:nvSpPr>
          <p:cNvPr id="683" name="Google Shape;683;p6"/>
          <p:cNvSpPr txBox="1"/>
          <p:nvPr/>
        </p:nvSpPr>
        <p:spPr>
          <a:xfrm>
            <a:off x="2005073" y="2889250"/>
            <a:ext cx="8343900" cy="53975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200"/>
              <a:buFont typeface="Arial"/>
              <a:buNone/>
            </a:pPr>
            <a:r>
              <a:rPr b="1" i="0" lang="en-US" sz="3200" u="none" cap="none" strike="noStrike">
                <a:solidFill>
                  <a:schemeClr val="lt1"/>
                </a:solidFill>
                <a:latin typeface="Ubuntu"/>
                <a:ea typeface="Ubuntu"/>
                <a:cs typeface="Ubuntu"/>
                <a:sym typeface="Ubuntu"/>
              </a:rPr>
              <a:t>Docker</a:t>
            </a:r>
            <a:endParaRPr/>
          </a:p>
        </p:txBody>
      </p:sp>
    </p:spTree>
  </p:cSld>
  <p:clrMapOvr>
    <a:masterClrMapping/>
  </p:clrMapOvr>
  <p:transition spd="slow">
    <p:wipe dir="l"/>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170"/>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User-Defined Networks</a:t>
            </a:r>
            <a:endParaRPr>
              <a:latin typeface="Ubuntu"/>
              <a:ea typeface="Ubuntu"/>
              <a:cs typeface="Ubuntu"/>
              <a:sym typeface="Ubuntu"/>
            </a:endParaRPr>
          </a:p>
        </p:txBody>
      </p:sp>
      <p:grpSp>
        <p:nvGrpSpPr>
          <p:cNvPr id="2001" name="Google Shape;2001;p170"/>
          <p:cNvGrpSpPr/>
          <p:nvPr/>
        </p:nvGrpSpPr>
        <p:grpSpPr>
          <a:xfrm>
            <a:off x="1445623" y="1785197"/>
            <a:ext cx="4523907" cy="3736576"/>
            <a:chOff x="3358832" y="4015740"/>
            <a:chExt cx="3408610" cy="2501222"/>
          </a:xfrm>
        </p:grpSpPr>
        <p:sp>
          <p:nvSpPr>
            <p:cNvPr id="2002" name="Google Shape;2002;p170"/>
            <p:cNvSpPr/>
            <p:nvPr/>
          </p:nvSpPr>
          <p:spPr>
            <a:xfrm>
              <a:off x="3358832" y="4015740"/>
              <a:ext cx="3408610" cy="2501222"/>
            </a:xfrm>
            <a:prstGeom prst="roundRect">
              <a:avLst>
                <a:gd fmla="val 4975" name="adj"/>
              </a:avLst>
            </a:prstGeom>
            <a:gradFill>
              <a:gsLst>
                <a:gs pos="0">
                  <a:srgbClr val="E1B2D2">
                    <a:alpha val="29411"/>
                  </a:srgbClr>
                </a:gs>
                <a:gs pos="100000">
                  <a:srgbClr val="E3B098">
                    <a:alpha val="29411"/>
                  </a:srgbClr>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F6FC6"/>
                </a:buClr>
                <a:buSzPts val="1800"/>
                <a:buFont typeface="Twentieth Century"/>
                <a:buNone/>
              </a:pPr>
              <a:r>
                <a:rPr b="0" i="0" lang="en-US" sz="1800" u="none" cap="none" strike="noStrike">
                  <a:solidFill>
                    <a:schemeClr val="lt1"/>
                  </a:solidFill>
                  <a:latin typeface="Ubuntu"/>
                  <a:ea typeface="Ubuntu"/>
                  <a:cs typeface="Ubuntu"/>
                  <a:sym typeface="Ubuntu"/>
                </a:rPr>
                <a:t>Docker Host</a:t>
              </a:r>
              <a:endParaRPr b="0" i="0" sz="1800" u="none" cap="none" strike="noStrike">
                <a:solidFill>
                  <a:schemeClr val="lt1"/>
                </a:solidFill>
                <a:latin typeface="Ubuntu"/>
                <a:ea typeface="Ubuntu"/>
                <a:cs typeface="Ubuntu"/>
                <a:sym typeface="Ubuntu"/>
              </a:endParaRPr>
            </a:p>
          </p:txBody>
        </p:sp>
        <p:pic>
          <p:nvPicPr>
            <p:cNvPr descr="Related image" id="2003" name="Google Shape;2003;p170"/>
            <p:cNvPicPr preferRelativeResize="0"/>
            <p:nvPr/>
          </p:nvPicPr>
          <p:blipFill rotWithShape="1">
            <a:blip r:embed="rId3">
              <a:alphaModFix/>
            </a:blip>
            <a:srcRect b="18644" l="9732" r="8505" t="23999"/>
            <a:stretch/>
          </p:blipFill>
          <p:spPr>
            <a:xfrm>
              <a:off x="3842441" y="6098069"/>
              <a:ext cx="557995" cy="389989"/>
            </a:xfrm>
            <a:prstGeom prst="rect">
              <a:avLst/>
            </a:prstGeom>
            <a:noFill/>
            <a:ln>
              <a:noFill/>
            </a:ln>
          </p:spPr>
        </p:pic>
      </p:grpSp>
      <p:sp>
        <p:nvSpPr>
          <p:cNvPr id="2004" name="Google Shape;2004;p170"/>
          <p:cNvSpPr/>
          <p:nvPr/>
        </p:nvSpPr>
        <p:spPr>
          <a:xfrm>
            <a:off x="2002418" y="1949977"/>
            <a:ext cx="941422" cy="508500"/>
          </a:xfrm>
          <a:prstGeom prst="roundRect">
            <a:avLst>
              <a:gd fmla="val 1666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rPr b="0" i="0" lang="en-US" sz="1600" u="none" cap="none" strike="noStrike">
                <a:solidFill>
                  <a:srgbClr val="ECF2D9"/>
                </a:solidFill>
                <a:latin typeface="Ubuntu"/>
                <a:ea typeface="Ubuntu"/>
                <a:cs typeface="Ubuntu"/>
                <a:sym typeface="Ubuntu"/>
              </a:rPr>
              <a:t>Web</a:t>
            </a:r>
            <a:endParaRPr b="0" i="0" sz="18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b="0" i="0" lang="en-US" sz="1050" u="none" cap="none" strike="noStrike">
                <a:solidFill>
                  <a:srgbClr val="ECF2D9"/>
                </a:solidFill>
                <a:latin typeface="Ubuntu"/>
                <a:ea typeface="Ubuntu"/>
                <a:cs typeface="Ubuntu"/>
                <a:sym typeface="Ubuntu"/>
              </a:rPr>
              <a:t>Container</a:t>
            </a:r>
            <a:endParaRPr b="0" i="0" sz="1800" u="none" cap="none" strike="noStrike">
              <a:solidFill>
                <a:srgbClr val="000000"/>
              </a:solidFill>
              <a:latin typeface="Ubuntu"/>
              <a:ea typeface="Ubuntu"/>
              <a:cs typeface="Ubuntu"/>
              <a:sym typeface="Ubuntu"/>
            </a:endParaRPr>
          </a:p>
        </p:txBody>
      </p:sp>
      <p:sp>
        <p:nvSpPr>
          <p:cNvPr id="2005" name="Google Shape;2005;p170"/>
          <p:cNvSpPr/>
          <p:nvPr/>
        </p:nvSpPr>
        <p:spPr>
          <a:xfrm>
            <a:off x="4100512" y="1967938"/>
            <a:ext cx="941422" cy="508500"/>
          </a:xfrm>
          <a:prstGeom prst="roundRect">
            <a:avLst>
              <a:gd fmla="val 1666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rPr b="0" i="0" lang="en-US" sz="1600" u="none" cap="none" strike="noStrike">
                <a:solidFill>
                  <a:srgbClr val="ECF2D9"/>
                </a:solidFill>
                <a:latin typeface="Ubuntu"/>
                <a:ea typeface="Ubuntu"/>
                <a:cs typeface="Ubuntu"/>
                <a:sym typeface="Ubuntu"/>
              </a:rPr>
              <a:t>Web</a:t>
            </a:r>
            <a:endParaRPr b="0" i="0" sz="18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b="0" i="0" lang="en-US" sz="1050" u="none" cap="none" strike="noStrike">
                <a:solidFill>
                  <a:srgbClr val="ECF2D9"/>
                </a:solidFill>
                <a:latin typeface="Ubuntu"/>
                <a:ea typeface="Ubuntu"/>
                <a:cs typeface="Ubuntu"/>
                <a:sym typeface="Ubuntu"/>
              </a:rPr>
              <a:t>Container</a:t>
            </a:r>
            <a:endParaRPr b="0" i="0" sz="1800" u="none" cap="none" strike="noStrike">
              <a:solidFill>
                <a:srgbClr val="000000"/>
              </a:solidFill>
              <a:latin typeface="Ubuntu"/>
              <a:ea typeface="Ubuntu"/>
              <a:cs typeface="Ubuntu"/>
              <a:sym typeface="Ubuntu"/>
            </a:endParaRPr>
          </a:p>
        </p:txBody>
      </p:sp>
      <p:sp>
        <p:nvSpPr>
          <p:cNvPr id="2006" name="Google Shape;2006;p170"/>
          <p:cNvSpPr/>
          <p:nvPr/>
        </p:nvSpPr>
        <p:spPr>
          <a:xfrm>
            <a:off x="1995118" y="4012046"/>
            <a:ext cx="941422" cy="508500"/>
          </a:xfrm>
          <a:prstGeom prst="roundRect">
            <a:avLst>
              <a:gd fmla="val 1666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rPr b="0" i="0" lang="en-US" sz="1600" u="none" cap="none" strike="noStrike">
                <a:solidFill>
                  <a:srgbClr val="ECF2D9"/>
                </a:solidFill>
                <a:latin typeface="Ubuntu"/>
                <a:ea typeface="Ubuntu"/>
                <a:cs typeface="Ubuntu"/>
                <a:sym typeface="Ubuntu"/>
              </a:rPr>
              <a:t>Web</a:t>
            </a:r>
            <a:endParaRPr b="0" i="0" sz="18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b="0" i="0" lang="en-US" sz="1050" u="none" cap="none" strike="noStrike">
                <a:solidFill>
                  <a:srgbClr val="ECF2D9"/>
                </a:solidFill>
                <a:latin typeface="Ubuntu"/>
                <a:ea typeface="Ubuntu"/>
                <a:cs typeface="Ubuntu"/>
                <a:sym typeface="Ubuntu"/>
              </a:rPr>
              <a:t>Container</a:t>
            </a:r>
            <a:endParaRPr b="0" i="0" sz="1800" u="none" cap="none" strike="noStrike">
              <a:solidFill>
                <a:srgbClr val="000000"/>
              </a:solidFill>
              <a:latin typeface="Ubuntu"/>
              <a:ea typeface="Ubuntu"/>
              <a:cs typeface="Ubuntu"/>
              <a:sym typeface="Ubuntu"/>
            </a:endParaRPr>
          </a:p>
        </p:txBody>
      </p:sp>
      <p:sp>
        <p:nvSpPr>
          <p:cNvPr id="2007" name="Google Shape;2007;p170"/>
          <p:cNvSpPr/>
          <p:nvPr/>
        </p:nvSpPr>
        <p:spPr>
          <a:xfrm>
            <a:off x="4109771" y="3977581"/>
            <a:ext cx="941422" cy="508500"/>
          </a:xfrm>
          <a:prstGeom prst="roundRect">
            <a:avLst>
              <a:gd fmla="val 1666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ECF2D9"/>
              </a:buClr>
              <a:buSzPts val="1600"/>
              <a:buFont typeface="Twentieth Century"/>
              <a:buNone/>
            </a:pPr>
            <a:r>
              <a:rPr b="0" i="0" lang="en-US" sz="1600" u="none" cap="none" strike="noStrike">
                <a:solidFill>
                  <a:srgbClr val="ECF2D9"/>
                </a:solidFill>
                <a:latin typeface="Ubuntu"/>
                <a:ea typeface="Ubuntu"/>
                <a:cs typeface="Ubuntu"/>
                <a:sym typeface="Ubuntu"/>
              </a:rPr>
              <a:t>Web</a:t>
            </a:r>
            <a:endParaRPr b="0" i="0" sz="18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ECF2D9"/>
              </a:buClr>
              <a:buSzPts val="1050"/>
              <a:buFont typeface="Twentieth Century"/>
              <a:buNone/>
            </a:pPr>
            <a:r>
              <a:rPr b="0" i="0" lang="en-US" sz="1050" u="none" cap="none" strike="noStrike">
                <a:solidFill>
                  <a:srgbClr val="ECF2D9"/>
                </a:solidFill>
                <a:latin typeface="Ubuntu"/>
                <a:ea typeface="Ubuntu"/>
                <a:cs typeface="Ubuntu"/>
                <a:sym typeface="Ubuntu"/>
              </a:rPr>
              <a:t>Container</a:t>
            </a:r>
            <a:endParaRPr b="0" i="0" sz="1800" u="none" cap="none" strike="noStrike">
              <a:solidFill>
                <a:srgbClr val="000000"/>
              </a:solidFill>
              <a:latin typeface="Ubuntu"/>
              <a:ea typeface="Ubuntu"/>
              <a:cs typeface="Ubuntu"/>
              <a:sym typeface="Ubuntu"/>
            </a:endParaRPr>
          </a:p>
        </p:txBody>
      </p:sp>
      <p:cxnSp>
        <p:nvCxnSpPr>
          <p:cNvPr id="2008" name="Google Shape;2008;p170"/>
          <p:cNvCxnSpPr>
            <a:endCxn id="2009" idx="2"/>
          </p:cNvCxnSpPr>
          <p:nvPr/>
        </p:nvCxnSpPr>
        <p:spPr>
          <a:xfrm flipH="1" rot="-5400000">
            <a:off x="2299349" y="2631989"/>
            <a:ext cx="695400" cy="348300"/>
          </a:xfrm>
          <a:prstGeom prst="bentConnector2">
            <a:avLst/>
          </a:prstGeom>
          <a:noFill/>
          <a:ln cap="flat" cmpd="sng" w="19050">
            <a:solidFill>
              <a:srgbClr val="3F3F3F"/>
            </a:solidFill>
            <a:prstDash val="dot"/>
            <a:miter lim="800000"/>
            <a:headEnd len="sm" w="sm" type="none"/>
            <a:tailEnd len="sm" w="sm" type="none"/>
          </a:ln>
        </p:spPr>
      </p:cxnSp>
      <p:cxnSp>
        <p:nvCxnSpPr>
          <p:cNvPr id="2010" name="Google Shape;2010;p170"/>
          <p:cNvCxnSpPr>
            <a:endCxn id="2009" idx="0"/>
          </p:cNvCxnSpPr>
          <p:nvPr/>
        </p:nvCxnSpPr>
        <p:spPr>
          <a:xfrm flipH="1" rot="5400000">
            <a:off x="3891161" y="3290489"/>
            <a:ext cx="823500" cy="550200"/>
          </a:xfrm>
          <a:prstGeom prst="bentConnector2">
            <a:avLst/>
          </a:prstGeom>
          <a:noFill/>
          <a:ln cap="flat" cmpd="sng" w="28575">
            <a:solidFill>
              <a:srgbClr val="3F3F3F"/>
            </a:solidFill>
            <a:prstDash val="dot"/>
            <a:miter lim="800000"/>
            <a:headEnd len="sm" w="sm" type="none"/>
            <a:tailEnd len="sm" w="sm" type="none"/>
          </a:ln>
        </p:spPr>
      </p:cxnSp>
      <p:cxnSp>
        <p:nvCxnSpPr>
          <p:cNvPr id="2011" name="Google Shape;2011;p170"/>
          <p:cNvCxnSpPr>
            <a:endCxn id="2009" idx="2"/>
          </p:cNvCxnSpPr>
          <p:nvPr/>
        </p:nvCxnSpPr>
        <p:spPr>
          <a:xfrm rot="-5400000">
            <a:off x="2214449" y="3405089"/>
            <a:ext cx="858000" cy="355500"/>
          </a:xfrm>
          <a:prstGeom prst="bentConnector2">
            <a:avLst/>
          </a:prstGeom>
          <a:noFill/>
          <a:ln cap="flat" cmpd="sng" w="19050">
            <a:solidFill>
              <a:srgbClr val="3F3F3F"/>
            </a:solidFill>
            <a:prstDash val="dot"/>
            <a:miter lim="800000"/>
            <a:headEnd len="sm" w="sm" type="none"/>
            <a:tailEnd len="sm" w="sm" type="none"/>
          </a:ln>
        </p:spPr>
      </p:cxnSp>
      <p:grpSp>
        <p:nvGrpSpPr>
          <p:cNvPr id="2012" name="Google Shape;2012;p170"/>
          <p:cNvGrpSpPr/>
          <p:nvPr/>
        </p:nvGrpSpPr>
        <p:grpSpPr>
          <a:xfrm>
            <a:off x="2817441" y="2802559"/>
            <a:ext cx="1211379" cy="702560"/>
            <a:chOff x="3059097" y="2783128"/>
            <a:chExt cx="1093500" cy="632880"/>
          </a:xfrm>
        </p:grpSpPr>
        <p:sp>
          <p:nvSpPr>
            <p:cNvPr id="2009" name="Google Shape;2009;p170"/>
            <p:cNvSpPr/>
            <p:nvPr/>
          </p:nvSpPr>
          <p:spPr>
            <a:xfrm>
              <a:off x="3059097" y="2783128"/>
              <a:ext cx="1093500" cy="632880"/>
            </a:xfrm>
            <a:prstGeom prst="cloud">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wentieth Century"/>
                <a:buNone/>
              </a:pPr>
              <a:r>
                <a:rPr lang="en-US" sz="1200">
                  <a:solidFill>
                    <a:srgbClr val="FFFFFF"/>
                  </a:solidFill>
                  <a:latin typeface="Ubuntu"/>
                  <a:ea typeface="Ubuntu"/>
                  <a:cs typeface="Ubuntu"/>
                  <a:sym typeface="Ubuntu"/>
                </a:rPr>
                <a:t> </a:t>
              </a:r>
              <a:r>
                <a:rPr b="0" i="0" lang="en-US" sz="1200" u="none" cap="none" strike="noStrike">
                  <a:solidFill>
                    <a:srgbClr val="FFFFFF"/>
                  </a:solidFill>
                  <a:latin typeface="Ubuntu"/>
                  <a:ea typeface="Ubuntu"/>
                  <a:cs typeface="Ubuntu"/>
                  <a:sym typeface="Ubuntu"/>
                </a:rPr>
                <a:t>docker0</a:t>
              </a:r>
              <a:endParaRPr b="0" i="0" sz="1800" u="none" cap="none" strike="noStrike">
                <a:solidFill>
                  <a:srgbClr val="000000"/>
                </a:solidFill>
                <a:latin typeface="Ubuntu"/>
                <a:ea typeface="Ubuntu"/>
                <a:cs typeface="Ubuntu"/>
                <a:sym typeface="Ubuntu"/>
              </a:endParaRPr>
            </a:p>
          </p:txBody>
        </p:sp>
        <p:sp>
          <p:nvSpPr>
            <p:cNvPr id="2013" name="Google Shape;2013;p170"/>
            <p:cNvSpPr txBox="1"/>
            <p:nvPr/>
          </p:nvSpPr>
          <p:spPr>
            <a:xfrm>
              <a:off x="3226302" y="2854603"/>
              <a:ext cx="905700" cy="2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050" u="none" cap="none" strike="noStrike">
                  <a:solidFill>
                    <a:srgbClr val="FFFFFF"/>
                  </a:solidFill>
                  <a:latin typeface="Ubuntu"/>
                  <a:ea typeface="Ubuntu"/>
                  <a:cs typeface="Ubuntu"/>
                  <a:sym typeface="Ubuntu"/>
                </a:rPr>
                <a:t>172.17.0.1</a:t>
              </a:r>
              <a:endParaRPr b="0" i="0" sz="1800" u="none" cap="none" strike="noStrike">
                <a:solidFill>
                  <a:srgbClr val="000000"/>
                </a:solidFill>
                <a:latin typeface="Ubuntu"/>
                <a:ea typeface="Ubuntu"/>
                <a:cs typeface="Ubuntu"/>
                <a:sym typeface="Ubuntu"/>
              </a:endParaRPr>
            </a:p>
          </p:txBody>
        </p:sp>
      </p:grpSp>
      <p:sp>
        <p:nvSpPr>
          <p:cNvPr id="2014" name="Google Shape;2014;p170"/>
          <p:cNvSpPr txBox="1"/>
          <p:nvPr/>
        </p:nvSpPr>
        <p:spPr>
          <a:xfrm>
            <a:off x="1607109" y="2513904"/>
            <a:ext cx="841320" cy="25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050" u="none" cap="none" strike="noStrike">
                <a:solidFill>
                  <a:schemeClr val="lt1"/>
                </a:solidFill>
                <a:latin typeface="Ubuntu"/>
                <a:ea typeface="Ubuntu"/>
                <a:cs typeface="Ubuntu"/>
                <a:sym typeface="Ubuntu"/>
              </a:rPr>
              <a:t>172.17.0.2</a:t>
            </a:r>
            <a:endParaRPr b="0" i="0" sz="1800" u="none" cap="none" strike="noStrike">
              <a:solidFill>
                <a:schemeClr val="lt1"/>
              </a:solidFill>
              <a:latin typeface="Ubuntu"/>
              <a:ea typeface="Ubuntu"/>
              <a:cs typeface="Ubuntu"/>
              <a:sym typeface="Ubuntu"/>
            </a:endParaRPr>
          </a:p>
        </p:txBody>
      </p:sp>
      <p:sp>
        <p:nvSpPr>
          <p:cNvPr id="2015" name="Google Shape;2015;p170"/>
          <p:cNvSpPr txBox="1"/>
          <p:nvPr/>
        </p:nvSpPr>
        <p:spPr>
          <a:xfrm>
            <a:off x="4522742" y="2491751"/>
            <a:ext cx="821064" cy="25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050" u="none" cap="none" strike="noStrike">
                <a:solidFill>
                  <a:schemeClr val="lt1"/>
                </a:solidFill>
                <a:latin typeface="Ubuntu"/>
                <a:ea typeface="Ubuntu"/>
                <a:cs typeface="Ubuntu"/>
                <a:sym typeface="Ubuntu"/>
              </a:rPr>
              <a:t>172.17.0.3</a:t>
            </a:r>
            <a:endParaRPr b="0" i="0" sz="1800" u="none" cap="none" strike="noStrike">
              <a:solidFill>
                <a:schemeClr val="lt1"/>
              </a:solidFill>
              <a:latin typeface="Ubuntu"/>
              <a:ea typeface="Ubuntu"/>
              <a:cs typeface="Ubuntu"/>
              <a:sym typeface="Ubuntu"/>
            </a:endParaRPr>
          </a:p>
        </p:txBody>
      </p:sp>
      <p:sp>
        <p:nvSpPr>
          <p:cNvPr id="2016" name="Google Shape;2016;p170"/>
          <p:cNvSpPr txBox="1"/>
          <p:nvPr/>
        </p:nvSpPr>
        <p:spPr>
          <a:xfrm>
            <a:off x="1607109" y="3590913"/>
            <a:ext cx="8412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050" u="none" cap="none" strike="noStrike">
                <a:solidFill>
                  <a:schemeClr val="lt1"/>
                </a:solidFill>
                <a:latin typeface="Ubuntu"/>
                <a:ea typeface="Ubuntu"/>
                <a:cs typeface="Ubuntu"/>
                <a:sym typeface="Ubuntu"/>
              </a:rPr>
              <a:t>172.17.0.4</a:t>
            </a:r>
            <a:endParaRPr b="0" i="0" sz="1800" u="none" cap="none" strike="noStrike">
              <a:solidFill>
                <a:schemeClr val="lt1"/>
              </a:solidFill>
              <a:latin typeface="Ubuntu"/>
              <a:ea typeface="Ubuntu"/>
              <a:cs typeface="Ubuntu"/>
              <a:sym typeface="Ubuntu"/>
            </a:endParaRPr>
          </a:p>
        </p:txBody>
      </p:sp>
      <p:sp>
        <p:nvSpPr>
          <p:cNvPr id="2017" name="Google Shape;2017;p170"/>
          <p:cNvSpPr txBox="1"/>
          <p:nvPr/>
        </p:nvSpPr>
        <p:spPr>
          <a:xfrm>
            <a:off x="4556412" y="3730344"/>
            <a:ext cx="821064" cy="25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050" u="none" cap="none" strike="noStrike">
                <a:solidFill>
                  <a:schemeClr val="lt1"/>
                </a:solidFill>
                <a:latin typeface="Ubuntu"/>
                <a:ea typeface="Ubuntu"/>
                <a:cs typeface="Ubuntu"/>
                <a:sym typeface="Ubuntu"/>
              </a:rPr>
              <a:t>172.17.0.5</a:t>
            </a:r>
            <a:endParaRPr b="0" i="0" sz="1800" u="none" cap="none" strike="noStrike">
              <a:solidFill>
                <a:schemeClr val="lt1"/>
              </a:solidFill>
              <a:latin typeface="Ubuntu"/>
              <a:ea typeface="Ubuntu"/>
              <a:cs typeface="Ubuntu"/>
              <a:sym typeface="Ubuntu"/>
            </a:endParaRPr>
          </a:p>
        </p:txBody>
      </p:sp>
      <p:grpSp>
        <p:nvGrpSpPr>
          <p:cNvPr id="2018" name="Google Shape;2018;p170"/>
          <p:cNvGrpSpPr/>
          <p:nvPr/>
        </p:nvGrpSpPr>
        <p:grpSpPr>
          <a:xfrm>
            <a:off x="4032009" y="2831703"/>
            <a:ext cx="1181560" cy="680726"/>
            <a:chOff x="3037462" y="2783125"/>
            <a:chExt cx="1115100" cy="632880"/>
          </a:xfrm>
        </p:grpSpPr>
        <p:sp>
          <p:nvSpPr>
            <p:cNvPr id="2019" name="Google Shape;2019;p170"/>
            <p:cNvSpPr/>
            <p:nvPr/>
          </p:nvSpPr>
          <p:spPr>
            <a:xfrm>
              <a:off x="3037462" y="2783125"/>
              <a:ext cx="1115100" cy="632880"/>
            </a:xfrm>
            <a:prstGeom prst="cloud">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wentieth Century"/>
                <a:buNone/>
              </a:pPr>
              <a:r>
                <a:rPr b="0" i="0" lang="en-US" sz="1200" u="none" cap="none" strike="noStrike">
                  <a:solidFill>
                    <a:srgbClr val="FFFFFF"/>
                  </a:solidFill>
                  <a:latin typeface="Ubuntu"/>
                  <a:ea typeface="Ubuntu"/>
                  <a:cs typeface="Ubuntu"/>
                  <a:sym typeface="Ubuntu"/>
                </a:rPr>
                <a:t>docker0</a:t>
              </a:r>
              <a:endParaRPr b="0" i="0" sz="1800" u="none" cap="none" strike="noStrike">
                <a:solidFill>
                  <a:srgbClr val="000000"/>
                </a:solidFill>
                <a:latin typeface="Ubuntu"/>
                <a:ea typeface="Ubuntu"/>
                <a:cs typeface="Ubuntu"/>
                <a:sym typeface="Ubuntu"/>
              </a:endParaRPr>
            </a:p>
          </p:txBody>
        </p:sp>
        <p:sp>
          <p:nvSpPr>
            <p:cNvPr id="2020" name="Google Shape;2020;p170"/>
            <p:cNvSpPr txBox="1"/>
            <p:nvPr/>
          </p:nvSpPr>
          <p:spPr>
            <a:xfrm>
              <a:off x="3166901" y="2834050"/>
              <a:ext cx="831600" cy="23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lang="en-US" sz="1050">
                  <a:solidFill>
                    <a:srgbClr val="FFFFFF"/>
                  </a:solidFill>
                  <a:latin typeface="Ubuntu"/>
                  <a:ea typeface="Ubuntu"/>
                  <a:cs typeface="Ubuntu"/>
                  <a:sym typeface="Ubuntu"/>
                </a:rPr>
                <a:t> </a:t>
              </a:r>
              <a:r>
                <a:rPr b="0" i="0" lang="en-US" sz="1050" u="none" cap="none" strike="noStrike">
                  <a:solidFill>
                    <a:srgbClr val="FFFFFF"/>
                  </a:solidFill>
                  <a:latin typeface="Ubuntu"/>
                  <a:ea typeface="Ubuntu"/>
                  <a:cs typeface="Ubuntu"/>
                  <a:sym typeface="Ubuntu"/>
                </a:rPr>
                <a:t>182.18.0.1</a:t>
              </a:r>
              <a:endParaRPr b="0" i="0" sz="1800" u="none" cap="none" strike="noStrike">
                <a:solidFill>
                  <a:srgbClr val="000000"/>
                </a:solidFill>
                <a:latin typeface="Ubuntu"/>
                <a:ea typeface="Ubuntu"/>
                <a:cs typeface="Ubuntu"/>
                <a:sym typeface="Ubuntu"/>
              </a:endParaRPr>
            </a:p>
          </p:txBody>
        </p:sp>
      </p:grpSp>
      <p:sp>
        <p:nvSpPr>
          <p:cNvPr id="2021" name="Google Shape;2021;p170"/>
          <p:cNvSpPr txBox="1"/>
          <p:nvPr/>
        </p:nvSpPr>
        <p:spPr>
          <a:xfrm>
            <a:off x="4522741" y="2619251"/>
            <a:ext cx="8211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050" u="none" cap="none" strike="noStrike">
                <a:solidFill>
                  <a:schemeClr val="lt1"/>
                </a:solidFill>
                <a:latin typeface="Ubuntu"/>
                <a:ea typeface="Ubuntu"/>
                <a:cs typeface="Ubuntu"/>
                <a:sym typeface="Ubuntu"/>
              </a:rPr>
              <a:t>182.18.0.3</a:t>
            </a:r>
            <a:endParaRPr b="0" i="0" sz="1800" u="none" cap="none" strike="noStrike">
              <a:solidFill>
                <a:schemeClr val="lt1"/>
              </a:solidFill>
              <a:latin typeface="Ubuntu"/>
              <a:ea typeface="Ubuntu"/>
              <a:cs typeface="Ubuntu"/>
              <a:sym typeface="Ubuntu"/>
            </a:endParaRPr>
          </a:p>
        </p:txBody>
      </p:sp>
      <p:sp>
        <p:nvSpPr>
          <p:cNvPr id="2022" name="Google Shape;2022;p170"/>
          <p:cNvSpPr txBox="1"/>
          <p:nvPr/>
        </p:nvSpPr>
        <p:spPr>
          <a:xfrm>
            <a:off x="4556412" y="3596560"/>
            <a:ext cx="8211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Twentieth Century"/>
              <a:buNone/>
            </a:pPr>
            <a:r>
              <a:rPr b="0" i="0" lang="en-US" sz="1050" u="none" cap="none" strike="noStrike">
                <a:solidFill>
                  <a:schemeClr val="lt1"/>
                </a:solidFill>
                <a:latin typeface="Ubuntu"/>
                <a:ea typeface="Ubuntu"/>
                <a:cs typeface="Ubuntu"/>
                <a:sym typeface="Ubuntu"/>
              </a:rPr>
              <a:t>182.18.0.2</a:t>
            </a:r>
            <a:endParaRPr b="0" i="0" sz="1800" u="none" cap="none" strike="noStrike">
              <a:solidFill>
                <a:schemeClr val="lt1"/>
              </a:solidFill>
              <a:latin typeface="Ubuntu"/>
              <a:ea typeface="Ubuntu"/>
              <a:cs typeface="Ubuntu"/>
              <a:sym typeface="Ubuntu"/>
            </a:endParaRPr>
          </a:p>
        </p:txBody>
      </p:sp>
      <p:cxnSp>
        <p:nvCxnSpPr>
          <p:cNvPr id="2023" name="Google Shape;2023;p170"/>
          <p:cNvCxnSpPr/>
          <p:nvPr/>
        </p:nvCxnSpPr>
        <p:spPr>
          <a:xfrm flipH="1" rot="5400000">
            <a:off x="4347082" y="3744181"/>
            <a:ext cx="466200" cy="600"/>
          </a:xfrm>
          <a:prstGeom prst="bentConnector3">
            <a:avLst>
              <a:gd fmla="val 50000" name="adj1"/>
            </a:avLst>
          </a:prstGeom>
          <a:noFill/>
          <a:ln cap="flat" cmpd="sng" w="19050">
            <a:solidFill>
              <a:srgbClr val="3F3F3F"/>
            </a:solidFill>
            <a:prstDash val="dot"/>
            <a:miter lim="800000"/>
            <a:headEnd len="sm" w="sm" type="none"/>
            <a:tailEnd len="sm" w="sm" type="none"/>
          </a:ln>
        </p:spPr>
      </p:cxnSp>
      <p:cxnSp>
        <p:nvCxnSpPr>
          <p:cNvPr id="2024" name="Google Shape;2024;p170"/>
          <p:cNvCxnSpPr/>
          <p:nvPr/>
        </p:nvCxnSpPr>
        <p:spPr>
          <a:xfrm flipH="1" rot="5400000">
            <a:off x="4415950" y="2665675"/>
            <a:ext cx="387600" cy="3300"/>
          </a:xfrm>
          <a:prstGeom prst="bentConnector3">
            <a:avLst>
              <a:gd fmla="val 50000" name="adj1"/>
            </a:avLst>
          </a:prstGeom>
          <a:noFill/>
          <a:ln cap="flat" cmpd="sng" w="19050">
            <a:solidFill>
              <a:srgbClr val="3F3F3F"/>
            </a:solidFill>
            <a:prstDash val="dot"/>
            <a:miter lim="800000"/>
            <a:headEnd len="sm" w="sm" type="none"/>
            <a:tailEnd len="sm" w="sm" type="none"/>
          </a:ln>
        </p:spPr>
      </p:cxnSp>
      <p:sp>
        <p:nvSpPr>
          <p:cNvPr id="2025" name="Google Shape;2025;p170"/>
          <p:cNvSpPr/>
          <p:nvPr/>
        </p:nvSpPr>
        <p:spPr>
          <a:xfrm>
            <a:off x="6424375" y="1929438"/>
            <a:ext cx="5187900" cy="1055700"/>
          </a:xfrm>
          <a:prstGeom prst="roundRect">
            <a:avLst>
              <a:gd fmla="val 9159"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network create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–-driver bridge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-–subnet 182.18.0.0/16</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custom-isolated-network</a:t>
            </a:r>
            <a:endParaRPr b="0" i="0" sz="1800" u="none" cap="none" strike="noStrike">
              <a:solidFill>
                <a:srgbClr val="00FF00"/>
              </a:solidFill>
              <a:latin typeface="Ubuntu"/>
              <a:ea typeface="Ubuntu"/>
              <a:cs typeface="Ubuntu"/>
              <a:sym typeface="Ubuntu"/>
            </a:endParaRPr>
          </a:p>
        </p:txBody>
      </p:sp>
      <p:sp>
        <p:nvSpPr>
          <p:cNvPr id="2026" name="Google Shape;2026;p170"/>
          <p:cNvSpPr/>
          <p:nvPr/>
        </p:nvSpPr>
        <p:spPr>
          <a:xfrm>
            <a:off x="6424375" y="3804325"/>
            <a:ext cx="5187900" cy="340500"/>
          </a:xfrm>
          <a:prstGeom prst="roundRect">
            <a:avLst>
              <a:gd fmla="val 16667"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network ls</a:t>
            </a:r>
            <a:endParaRPr b="0" i="0" sz="1800" u="none" cap="none" strike="noStrike">
              <a:solidFill>
                <a:srgbClr val="00FF00"/>
              </a:solidFill>
              <a:latin typeface="Ubuntu"/>
              <a:ea typeface="Ubuntu"/>
              <a:cs typeface="Ubuntu"/>
              <a:sym typeface="Ubuntu"/>
            </a:endParaRPr>
          </a:p>
        </p:txBody>
      </p:sp>
      <p:pic>
        <p:nvPicPr>
          <p:cNvPr id="2027" name="Google Shape;2027;p170"/>
          <p:cNvPicPr preferRelativeResize="0"/>
          <p:nvPr/>
        </p:nvPicPr>
        <p:blipFill rotWithShape="1">
          <a:blip r:embed="rId4">
            <a:alphaModFix/>
          </a:blip>
          <a:srcRect b="0" l="0" r="0" t="0"/>
          <a:stretch/>
        </p:blipFill>
        <p:spPr>
          <a:xfrm>
            <a:off x="6424375" y="4144838"/>
            <a:ext cx="5187900" cy="1232700"/>
          </a:xfrm>
          <a:prstGeom prst="roundRect">
            <a:avLst>
              <a:gd fmla="val 2820"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250"/>
                                        <p:tgtEl>
                                          <p:spTgt spid="2001"/>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004"/>
                                        </p:tgtEl>
                                        <p:attrNameLst>
                                          <p:attrName>style.visibility</p:attrName>
                                        </p:attrNameLst>
                                      </p:cBhvr>
                                      <p:to>
                                        <p:strVal val="visible"/>
                                      </p:to>
                                    </p:set>
                                    <p:animEffect filter="fade" transition="in">
                                      <p:cBhvr>
                                        <p:cTn dur="800"/>
                                        <p:tgtEl>
                                          <p:spTgt spid="2004"/>
                                        </p:tgtEl>
                                      </p:cBhvr>
                                    </p:animEffect>
                                  </p:childTnLst>
                                </p:cTn>
                              </p:par>
                            </p:childTnLst>
                          </p:cTn>
                        </p:par>
                        <p:par>
                          <p:cTn fill="hold">
                            <p:stCondLst>
                              <p:cond delay="1050"/>
                            </p:stCondLst>
                            <p:childTnLst>
                              <p:par>
                                <p:cTn fill="hold" nodeType="afterEffect" presetClass="entr" presetID="10" presetSubtype="0">
                                  <p:stCondLst>
                                    <p:cond delay="0"/>
                                  </p:stCondLst>
                                  <p:childTnLst>
                                    <p:set>
                                      <p:cBhvr>
                                        <p:cTn dur="1" fill="hold">
                                          <p:stCondLst>
                                            <p:cond delay="0"/>
                                          </p:stCondLst>
                                        </p:cTn>
                                        <p:tgtEl>
                                          <p:spTgt spid="2005"/>
                                        </p:tgtEl>
                                        <p:attrNameLst>
                                          <p:attrName>style.visibility</p:attrName>
                                        </p:attrNameLst>
                                      </p:cBhvr>
                                      <p:to>
                                        <p:strVal val="visible"/>
                                      </p:to>
                                    </p:set>
                                    <p:animEffect filter="fade" transition="in">
                                      <p:cBhvr>
                                        <p:cTn dur="800"/>
                                        <p:tgtEl>
                                          <p:spTgt spid="2005"/>
                                        </p:tgtEl>
                                      </p:cBhvr>
                                    </p:animEffect>
                                  </p:childTnLst>
                                </p:cTn>
                              </p:par>
                            </p:childTnLst>
                          </p:cTn>
                        </p:par>
                        <p:par>
                          <p:cTn fill="hold">
                            <p:stCondLst>
                              <p:cond delay="1850"/>
                            </p:stCondLst>
                            <p:childTnLst>
                              <p:par>
                                <p:cTn fill="hold" nodeType="afterEffect" presetClass="entr" presetID="10" presetSubtype="0">
                                  <p:stCondLst>
                                    <p:cond delay="0"/>
                                  </p:stCondLst>
                                  <p:childTnLst>
                                    <p:set>
                                      <p:cBhvr>
                                        <p:cTn dur="1" fill="hold">
                                          <p:stCondLst>
                                            <p:cond delay="0"/>
                                          </p:stCondLst>
                                        </p:cTn>
                                        <p:tgtEl>
                                          <p:spTgt spid="2006"/>
                                        </p:tgtEl>
                                        <p:attrNameLst>
                                          <p:attrName>style.visibility</p:attrName>
                                        </p:attrNameLst>
                                      </p:cBhvr>
                                      <p:to>
                                        <p:strVal val="visible"/>
                                      </p:to>
                                    </p:set>
                                    <p:animEffect filter="fade" transition="in">
                                      <p:cBhvr>
                                        <p:cTn dur="800"/>
                                        <p:tgtEl>
                                          <p:spTgt spid="2006"/>
                                        </p:tgtEl>
                                      </p:cBhvr>
                                    </p:animEffect>
                                  </p:childTnLst>
                                </p:cTn>
                              </p:par>
                            </p:childTnLst>
                          </p:cTn>
                        </p:par>
                        <p:par>
                          <p:cTn fill="hold">
                            <p:stCondLst>
                              <p:cond delay="2650"/>
                            </p:stCondLst>
                            <p:childTnLst>
                              <p:par>
                                <p:cTn fill="hold" nodeType="afterEffect" presetClass="entr" presetID="10" presetSubtype="0">
                                  <p:stCondLst>
                                    <p:cond delay="0"/>
                                  </p:stCondLst>
                                  <p:childTnLst>
                                    <p:set>
                                      <p:cBhvr>
                                        <p:cTn dur="1" fill="hold">
                                          <p:stCondLst>
                                            <p:cond delay="0"/>
                                          </p:stCondLst>
                                        </p:cTn>
                                        <p:tgtEl>
                                          <p:spTgt spid="2007"/>
                                        </p:tgtEl>
                                        <p:attrNameLst>
                                          <p:attrName>style.visibility</p:attrName>
                                        </p:attrNameLst>
                                      </p:cBhvr>
                                      <p:to>
                                        <p:strVal val="visible"/>
                                      </p:to>
                                    </p:set>
                                    <p:animEffect filter="fade" transition="in">
                                      <p:cBhvr>
                                        <p:cTn dur="800"/>
                                        <p:tgtEl>
                                          <p:spTgt spid="2007"/>
                                        </p:tgtEl>
                                      </p:cBhvr>
                                    </p:animEffect>
                                  </p:childTnLst>
                                </p:cTn>
                              </p:par>
                            </p:childTnLst>
                          </p:cTn>
                        </p:par>
                        <p:par>
                          <p:cTn fill="hold">
                            <p:stCondLst>
                              <p:cond delay="3450"/>
                            </p:stCondLst>
                            <p:childTnLst>
                              <p:par>
                                <p:cTn fill="hold" nodeType="afterEffect" presetClass="entr" presetID="10" presetSubtype="0">
                                  <p:stCondLst>
                                    <p:cond delay="0"/>
                                  </p:stCondLst>
                                  <p:childTnLst>
                                    <p:set>
                                      <p:cBhvr>
                                        <p:cTn dur="1" fill="hold">
                                          <p:stCondLst>
                                            <p:cond delay="0"/>
                                          </p:stCondLst>
                                        </p:cTn>
                                        <p:tgtEl>
                                          <p:spTgt spid="2012"/>
                                        </p:tgtEl>
                                        <p:attrNameLst>
                                          <p:attrName>style.visibility</p:attrName>
                                        </p:attrNameLst>
                                      </p:cBhvr>
                                      <p:to>
                                        <p:strVal val="visible"/>
                                      </p:to>
                                    </p:set>
                                    <p:animEffect filter="fade" transition="in">
                                      <p:cBhvr>
                                        <p:cTn dur="500"/>
                                        <p:tgtEl>
                                          <p:spTgt spid="2012"/>
                                        </p:tgtEl>
                                      </p:cBhvr>
                                    </p:animEffect>
                                  </p:childTnLst>
                                </p:cTn>
                              </p:par>
                              <p:par>
                                <p:cTn fill="hold" nodeType="withEffect" presetClass="entr" presetID="10" presetSubtype="0">
                                  <p:stCondLst>
                                    <p:cond delay="0"/>
                                  </p:stCondLst>
                                  <p:childTnLst>
                                    <p:set>
                                      <p:cBhvr>
                                        <p:cTn dur="1" fill="hold">
                                          <p:stCondLst>
                                            <p:cond delay="0"/>
                                          </p:stCondLst>
                                        </p:cTn>
                                        <p:tgtEl>
                                          <p:spTgt spid="2010"/>
                                        </p:tgtEl>
                                        <p:attrNameLst>
                                          <p:attrName>style.visibility</p:attrName>
                                        </p:attrNameLst>
                                      </p:cBhvr>
                                      <p:to>
                                        <p:strVal val="visible"/>
                                      </p:to>
                                    </p:set>
                                    <p:animEffect filter="fade" transition="in">
                                      <p:cBhvr>
                                        <p:cTn dur="500"/>
                                        <p:tgtEl>
                                          <p:spTgt spid="2010"/>
                                        </p:tgtEl>
                                      </p:cBhvr>
                                    </p:animEffect>
                                  </p:childTnLst>
                                </p:cTn>
                              </p:par>
                              <p:par>
                                <p:cTn fill="hold" nodeType="withEffect" presetClass="entr" presetID="10" presetSubtype="0">
                                  <p:stCondLst>
                                    <p:cond delay="0"/>
                                  </p:stCondLst>
                                  <p:childTnLst>
                                    <p:set>
                                      <p:cBhvr>
                                        <p:cTn dur="1" fill="hold">
                                          <p:stCondLst>
                                            <p:cond delay="0"/>
                                          </p:stCondLst>
                                        </p:cTn>
                                        <p:tgtEl>
                                          <p:spTgt spid="2011"/>
                                        </p:tgtEl>
                                        <p:attrNameLst>
                                          <p:attrName>style.visibility</p:attrName>
                                        </p:attrNameLst>
                                      </p:cBhvr>
                                      <p:to>
                                        <p:strVal val="visible"/>
                                      </p:to>
                                    </p:set>
                                    <p:animEffect filter="fade" transition="in">
                                      <p:cBhvr>
                                        <p:cTn dur="500"/>
                                        <p:tgtEl>
                                          <p:spTgt spid="2011"/>
                                        </p:tgtEl>
                                      </p:cBhvr>
                                    </p:animEffect>
                                  </p:childTnLst>
                                </p:cTn>
                              </p:par>
                              <p:par>
                                <p:cTn fill="hold" nodeType="withEffect" presetClass="entr" presetID="10" presetSubtype="0">
                                  <p:stCondLst>
                                    <p:cond delay="0"/>
                                  </p:stCondLst>
                                  <p:childTnLst>
                                    <p:set>
                                      <p:cBhvr>
                                        <p:cTn dur="1" fill="hold">
                                          <p:stCondLst>
                                            <p:cond delay="0"/>
                                          </p:stCondLst>
                                        </p:cTn>
                                        <p:tgtEl>
                                          <p:spTgt spid="2008"/>
                                        </p:tgtEl>
                                        <p:attrNameLst>
                                          <p:attrName>style.visibility</p:attrName>
                                        </p:attrNameLst>
                                      </p:cBhvr>
                                      <p:to>
                                        <p:strVal val="visible"/>
                                      </p:to>
                                    </p:set>
                                    <p:animEffect filter="fade" transition="in">
                                      <p:cBhvr>
                                        <p:cTn dur="500"/>
                                        <p:tgtEl>
                                          <p:spTgt spid="2008"/>
                                        </p:tgtEl>
                                      </p:cBhvr>
                                    </p:animEffect>
                                  </p:childTnLst>
                                </p:cTn>
                              </p:par>
                            </p:childTnLst>
                          </p:cTn>
                        </p:par>
                        <p:par>
                          <p:cTn fill="hold">
                            <p:stCondLst>
                              <p:cond delay="3950"/>
                            </p:stCondLst>
                            <p:childTnLst>
                              <p:par>
                                <p:cTn fill="hold" nodeType="afterEffect" presetClass="entr" presetID="10" presetSubtype="0">
                                  <p:stCondLst>
                                    <p:cond delay="0"/>
                                  </p:stCondLst>
                                  <p:childTnLst>
                                    <p:set>
                                      <p:cBhvr>
                                        <p:cTn dur="1" fill="hold">
                                          <p:stCondLst>
                                            <p:cond delay="0"/>
                                          </p:stCondLst>
                                        </p:cTn>
                                        <p:tgtEl>
                                          <p:spTgt spid="2014"/>
                                        </p:tgtEl>
                                        <p:attrNameLst>
                                          <p:attrName>style.visibility</p:attrName>
                                        </p:attrNameLst>
                                      </p:cBhvr>
                                      <p:to>
                                        <p:strVal val="visible"/>
                                      </p:to>
                                    </p:set>
                                    <p:animEffect filter="fade" transition="in">
                                      <p:cBhvr>
                                        <p:cTn dur="500"/>
                                        <p:tgtEl>
                                          <p:spTgt spid="2014"/>
                                        </p:tgtEl>
                                      </p:cBhvr>
                                    </p:animEffect>
                                  </p:childTnLst>
                                </p:cTn>
                              </p:par>
                              <p:par>
                                <p:cTn fill="hold" nodeType="withEffect" presetClass="entr" presetID="10" presetSubtype="0">
                                  <p:stCondLst>
                                    <p:cond delay="0"/>
                                  </p:stCondLst>
                                  <p:childTnLst>
                                    <p:set>
                                      <p:cBhvr>
                                        <p:cTn dur="1" fill="hold">
                                          <p:stCondLst>
                                            <p:cond delay="0"/>
                                          </p:stCondLst>
                                        </p:cTn>
                                        <p:tgtEl>
                                          <p:spTgt spid="2015"/>
                                        </p:tgtEl>
                                        <p:attrNameLst>
                                          <p:attrName>style.visibility</p:attrName>
                                        </p:attrNameLst>
                                      </p:cBhvr>
                                      <p:to>
                                        <p:strVal val="visible"/>
                                      </p:to>
                                    </p:set>
                                    <p:animEffect filter="fade" transition="in">
                                      <p:cBhvr>
                                        <p:cTn dur="500"/>
                                        <p:tgtEl>
                                          <p:spTgt spid="2015"/>
                                        </p:tgtEl>
                                      </p:cBhvr>
                                    </p:animEffect>
                                  </p:childTnLst>
                                </p:cTn>
                              </p:par>
                              <p:par>
                                <p:cTn fill="hold" nodeType="withEffect" presetClass="entr" presetID="10" presetSubtype="0">
                                  <p:stCondLst>
                                    <p:cond delay="0"/>
                                  </p:stCondLst>
                                  <p:childTnLst>
                                    <p:set>
                                      <p:cBhvr>
                                        <p:cTn dur="1" fill="hold">
                                          <p:stCondLst>
                                            <p:cond delay="0"/>
                                          </p:stCondLst>
                                        </p:cTn>
                                        <p:tgtEl>
                                          <p:spTgt spid="2017"/>
                                        </p:tgtEl>
                                        <p:attrNameLst>
                                          <p:attrName>style.visibility</p:attrName>
                                        </p:attrNameLst>
                                      </p:cBhvr>
                                      <p:to>
                                        <p:strVal val="visible"/>
                                      </p:to>
                                    </p:set>
                                    <p:animEffect filter="fade" transition="in">
                                      <p:cBhvr>
                                        <p:cTn dur="500"/>
                                        <p:tgtEl>
                                          <p:spTgt spid="2017"/>
                                        </p:tgtEl>
                                      </p:cBhvr>
                                    </p:animEffect>
                                  </p:childTnLst>
                                </p:cTn>
                              </p:par>
                              <p:par>
                                <p:cTn fill="hold" nodeType="withEffect" presetClass="entr" presetID="10" presetSubtype="0">
                                  <p:stCondLst>
                                    <p:cond delay="0"/>
                                  </p:stCondLst>
                                  <p:childTnLst>
                                    <p:set>
                                      <p:cBhvr>
                                        <p:cTn dur="1" fill="hold">
                                          <p:stCondLst>
                                            <p:cond delay="0"/>
                                          </p:stCondLst>
                                        </p:cTn>
                                        <p:tgtEl>
                                          <p:spTgt spid="2016"/>
                                        </p:tgtEl>
                                        <p:attrNameLst>
                                          <p:attrName>style.visibility</p:attrName>
                                        </p:attrNameLst>
                                      </p:cBhvr>
                                      <p:to>
                                        <p:strVal val="visible"/>
                                      </p:to>
                                    </p:set>
                                    <p:animEffect filter="fade" transition="in">
                                      <p:cBhvr>
                                        <p:cTn dur="500"/>
                                        <p:tgtEl>
                                          <p:spTgt spid="2016"/>
                                        </p:tgtEl>
                                      </p:cBhvr>
                                    </p:animEffect>
                                  </p:childTnLst>
                                </p:cTn>
                              </p:par>
                              <p:par>
                                <p:cTn fill="hold" nodeType="withEffect" presetClass="exit" presetID="10" presetSubtype="0">
                                  <p:stCondLst>
                                    <p:cond delay="0"/>
                                  </p:stCondLst>
                                  <p:childTnLst>
                                    <p:animEffect filter="fade" transition="out">
                                      <p:cBhvr>
                                        <p:cTn dur="500"/>
                                        <p:tgtEl>
                                          <p:spTgt spid="2010"/>
                                        </p:tgtEl>
                                      </p:cBhvr>
                                    </p:animEffect>
                                    <p:set>
                                      <p:cBhvr>
                                        <p:cTn dur="1" fill="hold">
                                          <p:stCondLst>
                                            <p:cond delay="500"/>
                                          </p:stCondLst>
                                        </p:cTn>
                                        <p:tgtEl>
                                          <p:spTgt spid="20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15"/>
                                        </p:tgtEl>
                                      </p:cBhvr>
                                    </p:animEffect>
                                    <p:set>
                                      <p:cBhvr>
                                        <p:cTn dur="1" fill="hold">
                                          <p:stCondLst>
                                            <p:cond delay="500"/>
                                          </p:stCondLst>
                                        </p:cTn>
                                        <p:tgtEl>
                                          <p:spTgt spid="20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17"/>
                                        </p:tgtEl>
                                      </p:cBhvr>
                                    </p:animEffect>
                                    <p:set>
                                      <p:cBhvr>
                                        <p:cTn dur="1" fill="hold">
                                          <p:stCondLst>
                                            <p:cond delay="500"/>
                                          </p:stCondLst>
                                        </p:cTn>
                                        <p:tgtEl>
                                          <p:spTgt spid="2017"/>
                                        </p:tgtEl>
                                        <p:attrNameLst>
                                          <p:attrName>style.visibility</p:attrName>
                                        </p:attrNameLst>
                                      </p:cBhvr>
                                      <p:to>
                                        <p:strVal val="hidden"/>
                                      </p:to>
                                    </p:set>
                                  </p:childTnLst>
                                </p:cTn>
                              </p:par>
                            </p:childTnLst>
                          </p:cTn>
                        </p:par>
                        <p:par>
                          <p:cTn fill="hold">
                            <p:stCondLst>
                              <p:cond delay="4450"/>
                            </p:stCondLst>
                            <p:childTnLst>
                              <p:par>
                                <p:cTn fill="hold" nodeType="afterEffect" presetClass="entr" presetID="10" presetSubtype="0">
                                  <p:stCondLst>
                                    <p:cond delay="0"/>
                                  </p:stCondLst>
                                  <p:childTnLst>
                                    <p:set>
                                      <p:cBhvr>
                                        <p:cTn dur="1" fill="hold">
                                          <p:stCondLst>
                                            <p:cond delay="0"/>
                                          </p:stCondLst>
                                        </p:cTn>
                                        <p:tgtEl>
                                          <p:spTgt spid="2018"/>
                                        </p:tgtEl>
                                        <p:attrNameLst>
                                          <p:attrName>style.visibility</p:attrName>
                                        </p:attrNameLst>
                                      </p:cBhvr>
                                      <p:to>
                                        <p:strVal val="visible"/>
                                      </p:to>
                                    </p:set>
                                    <p:animEffect filter="fade" transition="in">
                                      <p:cBhvr>
                                        <p:cTn dur="500"/>
                                        <p:tgtEl>
                                          <p:spTgt spid="2018"/>
                                        </p:tgtEl>
                                      </p:cBhvr>
                                    </p:animEffect>
                                  </p:childTnLst>
                                </p:cTn>
                              </p:par>
                              <p:par>
                                <p:cTn fill="hold" nodeType="withEffect" presetClass="entr" presetID="10" presetSubtype="0">
                                  <p:stCondLst>
                                    <p:cond delay="0"/>
                                  </p:stCondLst>
                                  <p:childTnLst>
                                    <p:set>
                                      <p:cBhvr>
                                        <p:cTn dur="1" fill="hold">
                                          <p:stCondLst>
                                            <p:cond delay="0"/>
                                          </p:stCondLst>
                                        </p:cTn>
                                        <p:tgtEl>
                                          <p:spTgt spid="2021"/>
                                        </p:tgtEl>
                                        <p:attrNameLst>
                                          <p:attrName>style.visibility</p:attrName>
                                        </p:attrNameLst>
                                      </p:cBhvr>
                                      <p:to>
                                        <p:strVal val="visible"/>
                                      </p:to>
                                    </p:set>
                                    <p:animEffect filter="fade" transition="in">
                                      <p:cBhvr>
                                        <p:cTn dur="500"/>
                                        <p:tgtEl>
                                          <p:spTgt spid="2021"/>
                                        </p:tgtEl>
                                      </p:cBhvr>
                                    </p:animEffect>
                                  </p:childTnLst>
                                </p:cTn>
                              </p:par>
                              <p:par>
                                <p:cTn fill="hold" nodeType="withEffect" presetClass="entr" presetID="10" presetSubtype="0">
                                  <p:stCondLst>
                                    <p:cond delay="0"/>
                                  </p:stCondLst>
                                  <p:childTnLst>
                                    <p:set>
                                      <p:cBhvr>
                                        <p:cTn dur="1" fill="hold">
                                          <p:stCondLst>
                                            <p:cond delay="0"/>
                                          </p:stCondLst>
                                        </p:cTn>
                                        <p:tgtEl>
                                          <p:spTgt spid="2022"/>
                                        </p:tgtEl>
                                        <p:attrNameLst>
                                          <p:attrName>style.visibility</p:attrName>
                                        </p:attrNameLst>
                                      </p:cBhvr>
                                      <p:to>
                                        <p:strVal val="visible"/>
                                      </p:to>
                                    </p:set>
                                    <p:animEffect filter="fade" transition="in">
                                      <p:cBhvr>
                                        <p:cTn dur="500"/>
                                        <p:tgtEl>
                                          <p:spTgt spid="2022"/>
                                        </p:tgtEl>
                                      </p:cBhvr>
                                    </p:animEffect>
                                  </p:childTnLst>
                                </p:cTn>
                              </p:par>
                              <p:par>
                                <p:cTn fill="hold" nodeType="withEffect" presetClass="entr" presetID="10" presetSubtype="0">
                                  <p:stCondLst>
                                    <p:cond delay="0"/>
                                  </p:stCondLst>
                                  <p:childTnLst>
                                    <p:set>
                                      <p:cBhvr>
                                        <p:cTn dur="1" fill="hold">
                                          <p:stCondLst>
                                            <p:cond delay="0"/>
                                          </p:stCondLst>
                                        </p:cTn>
                                        <p:tgtEl>
                                          <p:spTgt spid="2023"/>
                                        </p:tgtEl>
                                        <p:attrNameLst>
                                          <p:attrName>style.visibility</p:attrName>
                                        </p:attrNameLst>
                                      </p:cBhvr>
                                      <p:to>
                                        <p:strVal val="visible"/>
                                      </p:to>
                                    </p:set>
                                    <p:animEffect filter="fade" transition="in">
                                      <p:cBhvr>
                                        <p:cTn dur="500"/>
                                        <p:tgtEl>
                                          <p:spTgt spid="2023"/>
                                        </p:tgtEl>
                                      </p:cBhvr>
                                    </p:animEffect>
                                  </p:childTnLst>
                                </p:cTn>
                              </p:par>
                              <p:par>
                                <p:cTn fill="hold" nodeType="withEffect" presetClass="entr" presetID="10" presetSubtype="0">
                                  <p:stCondLst>
                                    <p:cond delay="0"/>
                                  </p:stCondLst>
                                  <p:childTnLst>
                                    <p:set>
                                      <p:cBhvr>
                                        <p:cTn dur="1" fill="hold">
                                          <p:stCondLst>
                                            <p:cond delay="0"/>
                                          </p:stCondLst>
                                        </p:cTn>
                                        <p:tgtEl>
                                          <p:spTgt spid="2024"/>
                                        </p:tgtEl>
                                        <p:attrNameLst>
                                          <p:attrName>style.visibility</p:attrName>
                                        </p:attrNameLst>
                                      </p:cBhvr>
                                      <p:to>
                                        <p:strVal val="visible"/>
                                      </p:to>
                                    </p:set>
                                    <p:animEffect filter="fade" transition="in">
                                      <p:cBhvr>
                                        <p:cTn dur="500"/>
                                        <p:tgtEl>
                                          <p:spTgt spid="2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500"/>
                                        <p:tgtEl>
                                          <p:spTgt spid="2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gtEl>
                                        <p:attrNameLst>
                                          <p:attrName>style.visibility</p:attrName>
                                        </p:attrNameLst>
                                      </p:cBhvr>
                                      <p:to>
                                        <p:strVal val="visible"/>
                                      </p:to>
                                    </p:set>
                                    <p:animEffect filter="fade" transition="in">
                                      <p:cBhvr>
                                        <p:cTn dur="500"/>
                                        <p:tgtEl>
                                          <p:spTgt spid="20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27"/>
                                        </p:tgtEl>
                                        <p:attrNameLst>
                                          <p:attrName>style.visibility</p:attrName>
                                        </p:attrNameLst>
                                      </p:cBhvr>
                                      <p:to>
                                        <p:strVal val="visible"/>
                                      </p:to>
                                    </p:set>
                                    <p:animEffect filter="fade" transition="in">
                                      <p:cBhvr>
                                        <p:cTn dur="500"/>
                                        <p:tgtEl>
                                          <p:spTgt spid="20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171"/>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Inspect Network</a:t>
            </a:r>
            <a:endParaRPr/>
          </a:p>
        </p:txBody>
      </p:sp>
      <p:sp>
        <p:nvSpPr>
          <p:cNvPr id="2034" name="Google Shape;2034;p171"/>
          <p:cNvSpPr/>
          <p:nvPr/>
        </p:nvSpPr>
        <p:spPr>
          <a:xfrm>
            <a:off x="536575" y="1659550"/>
            <a:ext cx="8251200" cy="244500"/>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chemeClr val="lt1"/>
                </a:solidFill>
                <a:latin typeface="Consolas"/>
                <a:ea typeface="Consolas"/>
                <a:cs typeface="Consolas"/>
                <a:sym typeface="Consolas"/>
              </a:rPr>
              <a:t>  docker inspect blissful_hopper</a:t>
            </a:r>
            <a:endParaRPr b="0" i="0" sz="1400" u="none" cap="none" strike="noStrike">
              <a:solidFill>
                <a:schemeClr val="lt1"/>
              </a:solidFill>
              <a:latin typeface="Consolas"/>
              <a:ea typeface="Consolas"/>
              <a:cs typeface="Consolas"/>
              <a:sym typeface="Consolas"/>
            </a:endParaRPr>
          </a:p>
        </p:txBody>
      </p:sp>
      <p:pic>
        <p:nvPicPr>
          <p:cNvPr descr="Play" id="2035" name="Google Shape;2035;p171"/>
          <p:cNvPicPr preferRelativeResize="0"/>
          <p:nvPr/>
        </p:nvPicPr>
        <p:blipFill rotWithShape="1">
          <a:blip r:embed="rId3">
            <a:alphaModFix/>
          </a:blip>
          <a:srcRect b="0" l="0" r="0" t="0"/>
          <a:stretch/>
        </p:blipFill>
        <p:spPr>
          <a:xfrm>
            <a:off x="594163" y="1703484"/>
            <a:ext cx="156634" cy="156634"/>
          </a:xfrm>
          <a:prstGeom prst="rect">
            <a:avLst/>
          </a:prstGeom>
          <a:noFill/>
          <a:ln>
            <a:noFill/>
          </a:ln>
        </p:spPr>
      </p:pic>
      <p:sp>
        <p:nvSpPr>
          <p:cNvPr id="2036" name="Google Shape;2036;p171"/>
          <p:cNvSpPr/>
          <p:nvPr/>
        </p:nvSpPr>
        <p:spPr>
          <a:xfrm>
            <a:off x="542262" y="1913444"/>
            <a:ext cx="8241600" cy="4187100"/>
          </a:xfrm>
          <a:prstGeom prst="roundRect">
            <a:avLst>
              <a:gd fmla="val 1142" name="adj"/>
            </a:avLst>
          </a:prstGeom>
          <a:solidFill>
            <a:schemeClr val="dk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"Id": "35505f7810d17291261a43391d4b6c0846594d415ce4f4d0a6ffbf9cc5109048",</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"Name": "/blissful_hopper",</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"NetworkSettings":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"Bridge":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"Gateway": "172.17.0.1",</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"IPAddress": "172.17.0.6",</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"MacAddress": "02:42:ac:11:00:06",</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"Networks":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"bridge":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"Gateway": "172.17.0.1",</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"IPAddress": "172.17.0.6",</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"MacAddress": "02:42:ac:11:00:06",</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FFFFFF"/>
              </a:buClr>
              <a:buSzPts val="1333"/>
              <a:buFont typeface="Consolas"/>
              <a:buNone/>
            </a:pPr>
            <a:r>
              <a:rPr b="0" i="0" lang="en-US" sz="1333" u="none" cap="none" strike="noStrike">
                <a:solidFill>
                  <a:srgbClr val="00FF00"/>
                </a:solidFill>
                <a:latin typeface="Consolas"/>
                <a:ea typeface="Consolas"/>
                <a:cs typeface="Consolas"/>
                <a:sym typeface="Consolas"/>
              </a:rPr>
              <a:t>]</a:t>
            </a:r>
            <a:endParaRPr b="0" i="0" sz="1800" u="none" cap="none" strike="noStrike">
              <a:solidFill>
                <a:srgbClr val="00FF00"/>
              </a:solidFill>
              <a:latin typeface="Ubuntu"/>
              <a:ea typeface="Ubuntu"/>
              <a:cs typeface="Ubuntu"/>
              <a:sym typeface="Ubuntu"/>
            </a:endParaRPr>
          </a:p>
        </p:txBody>
      </p:sp>
      <p:sp>
        <p:nvSpPr>
          <p:cNvPr id="2037" name="Google Shape;2037;p171"/>
          <p:cNvSpPr/>
          <p:nvPr/>
        </p:nvSpPr>
        <p:spPr>
          <a:xfrm>
            <a:off x="2101362" y="3984509"/>
            <a:ext cx="908538" cy="244591"/>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38" name="Google Shape;2038;p171"/>
          <p:cNvSpPr/>
          <p:nvPr/>
        </p:nvSpPr>
        <p:spPr>
          <a:xfrm>
            <a:off x="2101362" y="4014989"/>
            <a:ext cx="908538" cy="244591"/>
          </a:xfrm>
          <a:prstGeom prst="roundRect">
            <a:avLst>
              <a:gd fmla="val 16667" name="adj"/>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39" name="Google Shape;2039;p171"/>
          <p:cNvSpPr/>
          <p:nvPr/>
        </p:nvSpPr>
        <p:spPr>
          <a:xfrm>
            <a:off x="2444262" y="4416309"/>
            <a:ext cx="3334238" cy="460491"/>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
        <p:nvSpPr>
          <p:cNvPr id="2040" name="Google Shape;2040;p171"/>
          <p:cNvSpPr/>
          <p:nvPr/>
        </p:nvSpPr>
        <p:spPr>
          <a:xfrm>
            <a:off x="2444262" y="4416309"/>
            <a:ext cx="3334238" cy="460491"/>
          </a:xfrm>
          <a:prstGeom prst="roundRect">
            <a:avLst>
              <a:gd fmla="val 16667" name="adj"/>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035"/>
                                        </p:tgtEl>
                                        <p:attrNameLst>
                                          <p:attrName>style.visibility</p:attrName>
                                        </p:attrNameLst>
                                      </p:cBhvr>
                                      <p:to>
                                        <p:strVal val="visible"/>
                                      </p:to>
                                    </p:set>
                                    <p:animEffect filter="fade" transition="in">
                                      <p:cBhvr>
                                        <p:cTn dur="500"/>
                                        <p:tgtEl>
                                          <p:spTgt spid="2035"/>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036"/>
                                        </p:tgtEl>
                                        <p:attrNameLst>
                                          <p:attrName>style.visibility</p:attrName>
                                        </p:attrNameLst>
                                      </p:cBhvr>
                                      <p:to>
                                        <p:strVal val="visible"/>
                                      </p:to>
                                    </p:set>
                                    <p:animEffect filter="fade" transition="in">
                                      <p:cBhvr>
                                        <p:cTn dur="500"/>
                                        <p:tgtEl>
                                          <p:spTgt spid="2036"/>
                                        </p:tgtEl>
                                      </p:cBhvr>
                                    </p:animEffec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20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8"/>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038"/>
                                        </p:tgtEl>
                                      </p:cBhvr>
                                    </p:animEffect>
                                    <p:set>
                                      <p:cBhvr>
                                        <p:cTn dur="1" fill="hold">
                                          <p:stCondLst>
                                            <p:cond delay="900"/>
                                          </p:stCondLst>
                                        </p:cTn>
                                        <p:tgtEl>
                                          <p:spTgt spid="2038"/>
                                        </p:tgtEl>
                                        <p:attrNameLst>
                                          <p:attrName>style.visibility</p:attrName>
                                        </p:attrNameLst>
                                      </p:cBhvr>
                                      <p:to>
                                        <p:strVal val="hidden"/>
                                      </p:to>
                                    </p:set>
                                  </p:childTnLst>
                                </p:cTn>
                              </p:par>
                            </p:childTnLst>
                          </p:cTn>
                        </p:par>
                        <p:par>
                          <p:cTn fill="hold">
                            <p:stCondLst>
                              <p:cond delay="1901"/>
                            </p:stCondLst>
                            <p:childTnLst>
                              <p:par>
                                <p:cTn fill="hold" nodeType="afterEffect" presetClass="entr" presetID="1" presetSubtype="0">
                                  <p:stCondLst>
                                    <p:cond delay="0"/>
                                  </p:stCondLst>
                                  <p:childTnLst>
                                    <p:set>
                                      <p:cBhvr>
                                        <p:cTn dur="1" fill="hold">
                                          <p:stCondLst>
                                            <p:cond delay="0"/>
                                          </p:stCondLst>
                                        </p:cTn>
                                        <p:tgtEl>
                                          <p:spTgt spid="20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0"/>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040"/>
                                        </p:tgtEl>
                                      </p:cBhvr>
                                    </p:animEffect>
                                    <p:set>
                                      <p:cBhvr>
                                        <p:cTn dur="1" fill="hold">
                                          <p:stCondLst>
                                            <p:cond delay="900"/>
                                          </p:stCondLst>
                                        </p:cTn>
                                        <p:tgtEl>
                                          <p:spTgt spid="20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172"/>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Embedded DNS</a:t>
            </a:r>
            <a:endParaRPr/>
          </a:p>
        </p:txBody>
      </p:sp>
      <p:grpSp>
        <p:nvGrpSpPr>
          <p:cNvPr id="2047" name="Google Shape;2047;p172"/>
          <p:cNvGrpSpPr/>
          <p:nvPr/>
        </p:nvGrpSpPr>
        <p:grpSpPr>
          <a:xfrm>
            <a:off x="4032556" y="2067724"/>
            <a:ext cx="2890092" cy="3684147"/>
            <a:chOff x="3346954" y="4015740"/>
            <a:chExt cx="2177545" cy="2466084"/>
          </a:xfrm>
        </p:grpSpPr>
        <p:sp>
          <p:nvSpPr>
            <p:cNvPr id="2048" name="Google Shape;2048;p172"/>
            <p:cNvSpPr/>
            <p:nvPr/>
          </p:nvSpPr>
          <p:spPr>
            <a:xfrm>
              <a:off x="3358832" y="4015740"/>
              <a:ext cx="2165667" cy="2466084"/>
            </a:xfrm>
            <a:prstGeom prst="roundRect">
              <a:avLst>
                <a:gd fmla="val 4737" name="adj"/>
              </a:avLst>
            </a:prstGeom>
            <a:gradFill>
              <a:gsLst>
                <a:gs pos="0">
                  <a:srgbClr val="E1B2D2">
                    <a:alpha val="40000"/>
                  </a:srgbClr>
                </a:gs>
                <a:gs pos="100000">
                  <a:srgbClr val="E3B098">
                    <a:alpha val="40000"/>
                  </a:srgbClr>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chemeClr val="lt1"/>
                  </a:solidFill>
                  <a:latin typeface="Ubuntu"/>
                  <a:ea typeface="Ubuntu"/>
                  <a:cs typeface="Ubuntu"/>
                  <a:sym typeface="Ubuntu"/>
                </a:rPr>
                <a:t>Docker Host</a:t>
              </a:r>
              <a:endParaRPr b="0" i="0" sz="1800" u="none" cap="none" strike="noStrike">
                <a:solidFill>
                  <a:schemeClr val="lt1"/>
                </a:solidFill>
                <a:latin typeface="Ubuntu"/>
                <a:ea typeface="Ubuntu"/>
                <a:cs typeface="Ubuntu"/>
                <a:sym typeface="Ubuntu"/>
              </a:endParaRPr>
            </a:p>
          </p:txBody>
        </p:sp>
        <p:pic>
          <p:nvPicPr>
            <p:cNvPr descr="Related image" id="2049" name="Google Shape;2049;p172"/>
            <p:cNvPicPr preferRelativeResize="0"/>
            <p:nvPr/>
          </p:nvPicPr>
          <p:blipFill rotWithShape="1">
            <a:blip r:embed="rId3">
              <a:alphaModFix/>
            </a:blip>
            <a:srcRect b="18644" l="9732" r="8505" t="23999"/>
            <a:stretch/>
          </p:blipFill>
          <p:spPr>
            <a:xfrm>
              <a:off x="3346954" y="6091835"/>
              <a:ext cx="557995" cy="389989"/>
            </a:xfrm>
            <a:prstGeom prst="rect">
              <a:avLst/>
            </a:prstGeom>
            <a:noFill/>
            <a:ln>
              <a:noFill/>
            </a:ln>
          </p:spPr>
        </p:pic>
      </p:grpSp>
      <p:sp>
        <p:nvSpPr>
          <p:cNvPr id="2050" name="Google Shape;2050;p172"/>
          <p:cNvSpPr/>
          <p:nvPr/>
        </p:nvSpPr>
        <p:spPr>
          <a:xfrm>
            <a:off x="4302429" y="2424710"/>
            <a:ext cx="941422" cy="508500"/>
          </a:xfrm>
          <a:prstGeom prst="roundRect">
            <a:avLst>
              <a:gd fmla="val 16667" name="adj"/>
            </a:avLst>
          </a:prstGeom>
          <a:gradFill>
            <a:gsLst>
              <a:gs pos="0">
                <a:srgbClr val="3566F1"/>
              </a:gs>
              <a:gs pos="100000">
                <a:schemeClr val="accent6"/>
              </a:gs>
            </a:gsLst>
            <a:lin ang="27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D6CC"/>
              </a:buClr>
              <a:buSzPts val="1600"/>
              <a:buFont typeface="Ubuntu"/>
              <a:buNone/>
            </a:pPr>
            <a:r>
              <a:rPr b="0" i="0" lang="en-US" sz="1600" u="none" cap="none" strike="noStrike">
                <a:solidFill>
                  <a:srgbClr val="FFD6CC"/>
                </a:solidFill>
                <a:latin typeface="Ubuntu"/>
                <a:ea typeface="Ubuntu"/>
                <a:cs typeface="Ubuntu"/>
                <a:sym typeface="Ubuntu"/>
              </a:rPr>
              <a:t>web</a:t>
            </a:r>
            <a:endParaRPr b="0" i="0" sz="18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FFD6CC"/>
              </a:buClr>
              <a:buSzPts val="1050"/>
              <a:buFont typeface="Ubuntu"/>
              <a:buNone/>
            </a:pPr>
            <a:r>
              <a:rPr b="0" i="0" lang="en-US" sz="1050" u="none" cap="none" strike="noStrike">
                <a:solidFill>
                  <a:srgbClr val="FFD6CC"/>
                </a:solidFill>
                <a:latin typeface="Ubuntu"/>
                <a:ea typeface="Ubuntu"/>
                <a:cs typeface="Ubuntu"/>
                <a:sym typeface="Ubuntu"/>
              </a:rPr>
              <a:t>Container</a:t>
            </a:r>
            <a:endParaRPr b="0" i="0" sz="1800" u="none" cap="none" strike="noStrike">
              <a:solidFill>
                <a:srgbClr val="000000"/>
              </a:solidFill>
              <a:latin typeface="Ubuntu"/>
              <a:ea typeface="Ubuntu"/>
              <a:cs typeface="Ubuntu"/>
              <a:sym typeface="Ubuntu"/>
            </a:endParaRPr>
          </a:p>
        </p:txBody>
      </p:sp>
      <p:sp>
        <p:nvSpPr>
          <p:cNvPr id="2051" name="Google Shape;2051;p172"/>
          <p:cNvSpPr/>
          <p:nvPr/>
        </p:nvSpPr>
        <p:spPr>
          <a:xfrm>
            <a:off x="5537805" y="2424710"/>
            <a:ext cx="941422" cy="508500"/>
          </a:xfrm>
          <a:prstGeom prst="roundRect">
            <a:avLst>
              <a:gd fmla="val 1666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D6CC"/>
              </a:buClr>
              <a:buSzPts val="1600"/>
              <a:buFont typeface="Ubuntu"/>
              <a:buNone/>
            </a:pPr>
            <a:r>
              <a:rPr b="0" i="0" lang="en-US" sz="1600" u="none" cap="none" strike="noStrike">
                <a:solidFill>
                  <a:srgbClr val="FFD6CC"/>
                </a:solidFill>
                <a:latin typeface="Ubuntu"/>
                <a:ea typeface="Ubuntu"/>
                <a:cs typeface="Ubuntu"/>
                <a:sym typeface="Ubuntu"/>
              </a:rPr>
              <a:t>mysql</a:t>
            </a:r>
            <a:endParaRPr b="0" i="0" sz="1600" u="none" cap="none" strike="noStrike">
              <a:solidFill>
                <a:srgbClr val="FFD6CC"/>
              </a:solidFill>
              <a:latin typeface="Ubuntu"/>
              <a:ea typeface="Ubuntu"/>
              <a:cs typeface="Ubuntu"/>
              <a:sym typeface="Ubuntu"/>
            </a:endParaRPr>
          </a:p>
          <a:p>
            <a:pPr indent="0" lvl="0" marL="0" marR="0" rtl="0" algn="ctr">
              <a:lnSpc>
                <a:spcPct val="100000"/>
              </a:lnSpc>
              <a:spcBef>
                <a:spcPts val="0"/>
              </a:spcBef>
              <a:spcAft>
                <a:spcPts val="0"/>
              </a:spcAft>
              <a:buClr>
                <a:srgbClr val="FFD6CC"/>
              </a:buClr>
              <a:buSzPts val="1050"/>
              <a:buFont typeface="Ubuntu"/>
              <a:buNone/>
            </a:pPr>
            <a:r>
              <a:rPr b="0" i="0" lang="en-US" sz="1050" u="none" cap="none" strike="noStrike">
                <a:solidFill>
                  <a:srgbClr val="FFD6CC"/>
                </a:solidFill>
                <a:latin typeface="Ubuntu"/>
                <a:ea typeface="Ubuntu"/>
                <a:cs typeface="Ubuntu"/>
                <a:sym typeface="Ubuntu"/>
              </a:rPr>
              <a:t>Container</a:t>
            </a:r>
            <a:endParaRPr b="0" i="0" sz="1800" u="none" cap="none" strike="noStrike">
              <a:solidFill>
                <a:srgbClr val="000000"/>
              </a:solidFill>
              <a:latin typeface="Ubuntu"/>
              <a:ea typeface="Ubuntu"/>
              <a:cs typeface="Ubuntu"/>
              <a:sym typeface="Ubuntu"/>
            </a:endParaRPr>
          </a:p>
        </p:txBody>
      </p:sp>
      <p:sp>
        <p:nvSpPr>
          <p:cNvPr id="2052" name="Google Shape;2052;p172"/>
          <p:cNvSpPr/>
          <p:nvPr/>
        </p:nvSpPr>
        <p:spPr>
          <a:xfrm>
            <a:off x="4829052" y="3062397"/>
            <a:ext cx="1153401" cy="667579"/>
          </a:xfrm>
          <a:prstGeom prst="cloud">
            <a:avLst/>
          </a:prstGeom>
          <a:gradFill>
            <a:gsLst>
              <a:gs pos="0">
                <a:srgbClr val="1F986D"/>
              </a:gs>
              <a:gs pos="100000">
                <a:srgbClr val="8EF5B5"/>
              </a:gs>
            </a:gsLst>
            <a:lin ang="269863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Ubuntu"/>
              <a:buNone/>
            </a:pPr>
            <a:r>
              <a:rPr b="0" i="0" lang="en-US" sz="1200" u="none" cap="none" strike="noStrike">
                <a:solidFill>
                  <a:srgbClr val="FFFFFF"/>
                </a:solidFill>
                <a:latin typeface="Ubuntu"/>
                <a:ea typeface="Ubuntu"/>
                <a:cs typeface="Ubuntu"/>
                <a:sym typeface="Ubuntu"/>
              </a:rPr>
              <a:t>docker0</a:t>
            </a:r>
            <a:endParaRPr b="0" i="0" sz="1800" u="none" cap="none" strike="noStrike">
              <a:solidFill>
                <a:srgbClr val="000000"/>
              </a:solidFill>
              <a:latin typeface="Ubuntu"/>
              <a:ea typeface="Ubuntu"/>
              <a:cs typeface="Ubuntu"/>
              <a:sym typeface="Ubuntu"/>
            </a:endParaRPr>
          </a:p>
        </p:txBody>
      </p:sp>
      <p:cxnSp>
        <p:nvCxnSpPr>
          <p:cNvPr id="2053" name="Google Shape;2053;p172"/>
          <p:cNvCxnSpPr>
            <a:endCxn id="2052" idx="2"/>
          </p:cNvCxnSpPr>
          <p:nvPr/>
        </p:nvCxnSpPr>
        <p:spPr>
          <a:xfrm flipH="1" rot="-5400000">
            <a:off x="4563830" y="3127387"/>
            <a:ext cx="450900" cy="86700"/>
          </a:xfrm>
          <a:prstGeom prst="bentConnector2">
            <a:avLst/>
          </a:prstGeom>
          <a:noFill/>
          <a:ln cap="flat" cmpd="sng" w="19050">
            <a:solidFill>
              <a:srgbClr val="3F3F3F"/>
            </a:solidFill>
            <a:prstDash val="dot"/>
            <a:miter lim="800000"/>
            <a:headEnd len="sm" w="sm" type="none"/>
            <a:tailEnd len="sm" w="sm" type="none"/>
          </a:ln>
        </p:spPr>
      </p:cxnSp>
      <p:sp>
        <p:nvSpPr>
          <p:cNvPr id="2054" name="Google Shape;2054;p172"/>
          <p:cNvSpPr txBox="1"/>
          <p:nvPr/>
        </p:nvSpPr>
        <p:spPr>
          <a:xfrm>
            <a:off x="3998380" y="2970203"/>
            <a:ext cx="824218" cy="25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050"/>
              <a:buFont typeface="Ubuntu"/>
              <a:buNone/>
            </a:pPr>
            <a:r>
              <a:rPr b="0" i="0" lang="en-US" sz="1050" u="none" cap="none" strike="noStrike">
                <a:solidFill>
                  <a:schemeClr val="lt1"/>
                </a:solidFill>
                <a:latin typeface="Ubuntu"/>
                <a:ea typeface="Ubuntu"/>
                <a:cs typeface="Ubuntu"/>
                <a:sym typeface="Ubuntu"/>
              </a:rPr>
              <a:t>172.17.0.2</a:t>
            </a:r>
            <a:endParaRPr b="0" i="0" sz="1800" u="none" cap="none" strike="noStrike">
              <a:solidFill>
                <a:schemeClr val="lt1"/>
              </a:solidFill>
              <a:latin typeface="Ubuntu"/>
              <a:ea typeface="Ubuntu"/>
              <a:cs typeface="Ubuntu"/>
              <a:sym typeface="Ubuntu"/>
            </a:endParaRPr>
          </a:p>
        </p:txBody>
      </p:sp>
      <p:sp>
        <p:nvSpPr>
          <p:cNvPr id="2055" name="Google Shape;2055;p172"/>
          <p:cNvSpPr txBox="1"/>
          <p:nvPr/>
        </p:nvSpPr>
        <p:spPr>
          <a:xfrm>
            <a:off x="5938966" y="2970203"/>
            <a:ext cx="824218" cy="25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050"/>
              <a:buFont typeface="Ubuntu"/>
              <a:buNone/>
            </a:pPr>
            <a:r>
              <a:rPr b="0" i="0" lang="en-US" sz="1050" u="none" cap="none" strike="noStrike">
                <a:solidFill>
                  <a:schemeClr val="lt1"/>
                </a:solidFill>
                <a:latin typeface="Ubuntu"/>
                <a:ea typeface="Ubuntu"/>
                <a:cs typeface="Ubuntu"/>
                <a:sym typeface="Ubuntu"/>
              </a:rPr>
              <a:t>172.17.0.3</a:t>
            </a:r>
            <a:endParaRPr b="0" i="0" sz="1800" u="none" cap="none" strike="noStrike">
              <a:solidFill>
                <a:schemeClr val="lt1"/>
              </a:solidFill>
              <a:latin typeface="Ubuntu"/>
              <a:ea typeface="Ubuntu"/>
              <a:cs typeface="Ubuntu"/>
              <a:sym typeface="Ubuntu"/>
            </a:endParaRPr>
          </a:p>
        </p:txBody>
      </p:sp>
      <p:cxnSp>
        <p:nvCxnSpPr>
          <p:cNvPr id="2056" name="Google Shape;2056;p172"/>
          <p:cNvCxnSpPr/>
          <p:nvPr/>
        </p:nvCxnSpPr>
        <p:spPr>
          <a:xfrm rot="5400000">
            <a:off x="5745277" y="3157116"/>
            <a:ext cx="468300" cy="60000"/>
          </a:xfrm>
          <a:prstGeom prst="bentConnector2">
            <a:avLst/>
          </a:prstGeom>
          <a:noFill/>
          <a:ln cap="flat" cmpd="sng" w="19050">
            <a:solidFill>
              <a:srgbClr val="3F3F3F"/>
            </a:solidFill>
            <a:prstDash val="dot"/>
            <a:miter lim="800000"/>
            <a:headEnd len="sm" w="sm" type="none"/>
            <a:tailEnd len="sm" w="sm" type="none"/>
          </a:ln>
        </p:spPr>
      </p:cxnSp>
      <p:sp>
        <p:nvSpPr>
          <p:cNvPr id="2057" name="Google Shape;2057;p172"/>
          <p:cNvSpPr/>
          <p:nvPr/>
        </p:nvSpPr>
        <p:spPr>
          <a:xfrm>
            <a:off x="800100" y="2521994"/>
            <a:ext cx="3125803" cy="340474"/>
          </a:xfrm>
          <a:prstGeom prst="roundRect">
            <a:avLst>
              <a:gd fmla="val 16667" name="adj"/>
            </a:avLst>
          </a:prstGeom>
          <a:solidFill>
            <a:srgbClr val="3F3F3F"/>
          </a:solidFill>
          <a:ln>
            <a:noFill/>
          </a:ln>
          <a:effectLst>
            <a:outerShdw sx="1000" rotWithShape="0" algn="ctr" dist="19050"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u="none" cap="none" strike="noStrike">
                <a:solidFill>
                  <a:srgbClr val="00FF00"/>
                </a:solidFill>
                <a:latin typeface="Consolas"/>
                <a:ea typeface="Consolas"/>
                <a:cs typeface="Consolas"/>
                <a:sym typeface="Consolas"/>
              </a:rPr>
              <a:t>mysql.connect(              )</a:t>
            </a:r>
            <a:endParaRPr b="0" i="0" u="none" cap="none" strike="noStrike">
              <a:solidFill>
                <a:srgbClr val="00FF00"/>
              </a:solidFill>
              <a:latin typeface="Ubuntu"/>
              <a:ea typeface="Ubuntu"/>
              <a:cs typeface="Ubuntu"/>
              <a:sym typeface="Ubuntu"/>
            </a:endParaRPr>
          </a:p>
        </p:txBody>
      </p:sp>
      <p:sp>
        <p:nvSpPr>
          <p:cNvPr id="2058" name="Google Shape;2058;p172"/>
          <p:cNvSpPr txBox="1"/>
          <p:nvPr/>
        </p:nvSpPr>
        <p:spPr>
          <a:xfrm>
            <a:off x="2410051" y="2521994"/>
            <a:ext cx="1221364" cy="313932"/>
          </a:xfrm>
          <a:prstGeom prst="rect">
            <a:avLst/>
          </a:prstGeom>
          <a:solidFill>
            <a:srgbClr val="3F3F3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172.17.0.3</a:t>
            </a:r>
            <a:endParaRPr b="0" i="0" sz="1800" u="none" cap="none" strike="noStrike">
              <a:solidFill>
                <a:srgbClr val="000000"/>
              </a:solidFill>
              <a:latin typeface="Ubuntu"/>
              <a:ea typeface="Ubuntu"/>
              <a:cs typeface="Ubuntu"/>
              <a:sym typeface="Ubuntu"/>
            </a:endParaRPr>
          </a:p>
        </p:txBody>
      </p:sp>
      <p:sp>
        <p:nvSpPr>
          <p:cNvPr id="2059" name="Google Shape;2059;p172"/>
          <p:cNvSpPr txBox="1"/>
          <p:nvPr/>
        </p:nvSpPr>
        <p:spPr>
          <a:xfrm>
            <a:off x="2428730" y="2521993"/>
            <a:ext cx="1221364" cy="307777"/>
          </a:xfrm>
          <a:prstGeom prst="rect">
            <a:avLst/>
          </a:prstGeom>
          <a:solidFill>
            <a:srgbClr val="3F3F3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mysql</a:t>
            </a:r>
            <a:endParaRPr b="0" i="0" sz="1400" u="none" cap="none" strike="noStrike">
              <a:solidFill>
                <a:srgbClr val="00FF00"/>
              </a:solidFill>
              <a:latin typeface="Consolas"/>
              <a:ea typeface="Consolas"/>
              <a:cs typeface="Consolas"/>
              <a:sym typeface="Consolas"/>
            </a:endParaRPr>
          </a:p>
        </p:txBody>
      </p:sp>
      <p:graphicFrame>
        <p:nvGraphicFramePr>
          <p:cNvPr id="2060" name="Google Shape;2060;p172"/>
          <p:cNvGraphicFramePr/>
          <p:nvPr/>
        </p:nvGraphicFramePr>
        <p:xfrm>
          <a:off x="8307190" y="3856696"/>
          <a:ext cx="3000000" cy="3000000"/>
        </p:xfrm>
        <a:graphic>
          <a:graphicData uri="http://schemas.openxmlformats.org/drawingml/2006/table">
            <a:tbl>
              <a:tblPr bandRow="1" firstRow="1">
                <a:noFill/>
                <a:tableStyleId>{92B4A844-6105-49F2-A7D1-CE0D0A35C146}</a:tableStyleId>
              </a:tblPr>
              <a:tblGrid>
                <a:gridCol w="1345100"/>
                <a:gridCol w="1345100"/>
              </a:tblGrid>
              <a:tr h="129375">
                <a:tc>
                  <a:txBody>
                    <a:bodyPr/>
                    <a:lstStyle/>
                    <a:p>
                      <a:pPr indent="0" lvl="0" marL="0" marR="0" rtl="0" algn="l">
                        <a:spcBef>
                          <a:spcPts val="0"/>
                        </a:spcBef>
                        <a:spcAft>
                          <a:spcPts val="0"/>
                        </a:spcAft>
                        <a:buClr>
                          <a:srgbClr val="7F7F7F"/>
                        </a:buClr>
                        <a:buSzPts val="1600"/>
                        <a:buFont typeface="Ubuntu"/>
                        <a:buNone/>
                      </a:pPr>
                      <a:r>
                        <a:rPr lang="en-US" u="none" cap="none" strike="noStrike">
                          <a:solidFill>
                            <a:srgbClr val="7F7F7F"/>
                          </a:solidFill>
                          <a:latin typeface="Ubuntu"/>
                          <a:ea typeface="Ubuntu"/>
                          <a:cs typeface="Ubuntu"/>
                          <a:sym typeface="Ubuntu"/>
                        </a:rPr>
                        <a:t>Host</a:t>
                      </a:r>
                      <a:endParaRPr u="none" cap="none" strike="noStrike">
                        <a:solidFill>
                          <a:srgbClr val="7F7F7F"/>
                        </a:solidFill>
                        <a:latin typeface="Ubuntu"/>
                        <a:ea typeface="Ubuntu"/>
                        <a:cs typeface="Ubuntu"/>
                        <a:sym typeface="Ubuntu"/>
                      </a:endParaRPr>
                    </a:p>
                  </a:txBody>
                  <a:tcPr marT="45725" marB="45725" marR="91450" marL="91450"/>
                </a:tc>
                <a:tc>
                  <a:txBody>
                    <a:bodyPr/>
                    <a:lstStyle/>
                    <a:p>
                      <a:pPr indent="0" lvl="0" marL="0" marR="0" rtl="0" algn="l">
                        <a:spcBef>
                          <a:spcPts val="0"/>
                        </a:spcBef>
                        <a:spcAft>
                          <a:spcPts val="0"/>
                        </a:spcAft>
                        <a:buClr>
                          <a:srgbClr val="7F7F7F"/>
                        </a:buClr>
                        <a:buSzPts val="1600"/>
                        <a:buFont typeface="Ubuntu"/>
                        <a:buNone/>
                      </a:pPr>
                      <a:r>
                        <a:rPr lang="en-US" u="none" cap="none" strike="noStrike">
                          <a:solidFill>
                            <a:srgbClr val="7F7F7F"/>
                          </a:solidFill>
                          <a:latin typeface="Ubuntu"/>
                          <a:ea typeface="Ubuntu"/>
                          <a:cs typeface="Ubuntu"/>
                          <a:sym typeface="Ubuntu"/>
                        </a:rPr>
                        <a:t>IP</a:t>
                      </a:r>
                      <a:endParaRPr u="none" cap="none" strike="noStrike">
                        <a:solidFill>
                          <a:srgbClr val="7F7F7F"/>
                        </a:solidFill>
                        <a:latin typeface="Ubuntu"/>
                        <a:ea typeface="Ubuntu"/>
                        <a:cs typeface="Ubuntu"/>
                        <a:sym typeface="Ubuntu"/>
                      </a:endParaRPr>
                    </a:p>
                  </a:txBody>
                  <a:tcPr marT="45725" marB="45725" marR="91450" marL="91450"/>
                </a:tc>
              </a:tr>
              <a:tr h="129375">
                <a:tc>
                  <a:txBody>
                    <a:bodyPr/>
                    <a:lstStyle/>
                    <a:p>
                      <a:pPr indent="0" lvl="0" marL="0" marR="0" rtl="0" algn="l">
                        <a:spcBef>
                          <a:spcPts val="0"/>
                        </a:spcBef>
                        <a:spcAft>
                          <a:spcPts val="0"/>
                        </a:spcAft>
                        <a:buClr>
                          <a:srgbClr val="7F7F7F"/>
                        </a:buClr>
                        <a:buSzPts val="1600"/>
                        <a:buFont typeface="Ubuntu"/>
                        <a:buNone/>
                      </a:pPr>
                      <a:r>
                        <a:rPr lang="en-US" u="none" cap="none" strike="noStrike">
                          <a:solidFill>
                            <a:srgbClr val="7F7F7F"/>
                          </a:solidFill>
                          <a:latin typeface="Ubuntu"/>
                          <a:ea typeface="Ubuntu"/>
                          <a:cs typeface="Ubuntu"/>
                          <a:sym typeface="Ubuntu"/>
                        </a:rPr>
                        <a:t>web</a:t>
                      </a:r>
                      <a:endParaRPr u="none" cap="none" strike="noStrike">
                        <a:solidFill>
                          <a:srgbClr val="7F7F7F"/>
                        </a:solidFill>
                        <a:latin typeface="Ubuntu"/>
                        <a:ea typeface="Ubuntu"/>
                        <a:cs typeface="Ubuntu"/>
                        <a:sym typeface="Ubuntu"/>
                      </a:endParaRPr>
                    </a:p>
                  </a:txBody>
                  <a:tcPr marT="45725" marB="45725" marR="91450" marL="91450"/>
                </a:tc>
                <a:tc>
                  <a:txBody>
                    <a:bodyPr/>
                    <a:lstStyle/>
                    <a:p>
                      <a:pPr indent="0" lvl="0" marL="0" marR="0" rtl="0" algn="l">
                        <a:spcBef>
                          <a:spcPts val="0"/>
                        </a:spcBef>
                        <a:spcAft>
                          <a:spcPts val="0"/>
                        </a:spcAft>
                        <a:buClr>
                          <a:srgbClr val="7F7F7F"/>
                        </a:buClr>
                        <a:buSzPts val="1600"/>
                        <a:buFont typeface="Ubuntu"/>
                        <a:buNone/>
                      </a:pPr>
                      <a:r>
                        <a:rPr lang="en-US" u="none" cap="none" strike="noStrike">
                          <a:solidFill>
                            <a:srgbClr val="7F7F7F"/>
                          </a:solidFill>
                          <a:latin typeface="Ubuntu"/>
                          <a:ea typeface="Ubuntu"/>
                          <a:cs typeface="Ubuntu"/>
                          <a:sym typeface="Ubuntu"/>
                        </a:rPr>
                        <a:t>172.17.0.2</a:t>
                      </a:r>
                      <a:endParaRPr u="none" cap="none" strike="noStrike">
                        <a:solidFill>
                          <a:srgbClr val="7F7F7F"/>
                        </a:solidFill>
                        <a:latin typeface="Ubuntu"/>
                        <a:ea typeface="Ubuntu"/>
                        <a:cs typeface="Ubuntu"/>
                        <a:sym typeface="Ubuntu"/>
                      </a:endParaRPr>
                    </a:p>
                  </a:txBody>
                  <a:tcPr marT="45725" marB="45725" marR="91450" marL="91450"/>
                </a:tc>
              </a:tr>
              <a:tr h="129375">
                <a:tc>
                  <a:txBody>
                    <a:bodyPr/>
                    <a:lstStyle/>
                    <a:p>
                      <a:pPr indent="0" lvl="0" marL="0" marR="0" rtl="0" algn="l">
                        <a:spcBef>
                          <a:spcPts val="0"/>
                        </a:spcBef>
                        <a:spcAft>
                          <a:spcPts val="0"/>
                        </a:spcAft>
                        <a:buClr>
                          <a:srgbClr val="7F7F7F"/>
                        </a:buClr>
                        <a:buSzPts val="1600"/>
                        <a:buFont typeface="Ubuntu"/>
                        <a:buNone/>
                      </a:pPr>
                      <a:r>
                        <a:rPr lang="en-US" u="none" cap="none" strike="noStrike">
                          <a:solidFill>
                            <a:srgbClr val="7F7F7F"/>
                          </a:solidFill>
                          <a:latin typeface="Ubuntu"/>
                          <a:ea typeface="Ubuntu"/>
                          <a:cs typeface="Ubuntu"/>
                          <a:sym typeface="Ubuntu"/>
                        </a:rPr>
                        <a:t>mysql</a:t>
                      </a:r>
                      <a:endParaRPr u="none" cap="none" strike="noStrike">
                        <a:solidFill>
                          <a:srgbClr val="7F7F7F"/>
                        </a:solidFill>
                        <a:latin typeface="Ubuntu"/>
                        <a:ea typeface="Ubuntu"/>
                        <a:cs typeface="Ubuntu"/>
                        <a:sym typeface="Ubuntu"/>
                      </a:endParaRPr>
                    </a:p>
                  </a:txBody>
                  <a:tcPr marT="45725" marB="45725" marR="91450" marL="91450"/>
                </a:tc>
                <a:tc>
                  <a:txBody>
                    <a:bodyPr/>
                    <a:lstStyle/>
                    <a:p>
                      <a:pPr indent="0" lvl="0" marL="0" marR="0" rtl="0" algn="l">
                        <a:spcBef>
                          <a:spcPts val="0"/>
                        </a:spcBef>
                        <a:spcAft>
                          <a:spcPts val="0"/>
                        </a:spcAft>
                        <a:buClr>
                          <a:srgbClr val="7F7F7F"/>
                        </a:buClr>
                        <a:buSzPts val="1600"/>
                        <a:buFont typeface="Ubuntu"/>
                        <a:buNone/>
                      </a:pPr>
                      <a:r>
                        <a:rPr lang="en-US" u="none" cap="none" strike="noStrike">
                          <a:solidFill>
                            <a:srgbClr val="7F7F7F"/>
                          </a:solidFill>
                          <a:latin typeface="Ubuntu"/>
                          <a:ea typeface="Ubuntu"/>
                          <a:cs typeface="Ubuntu"/>
                          <a:sym typeface="Ubuntu"/>
                        </a:rPr>
                        <a:t>172.17.0.3</a:t>
                      </a:r>
                      <a:endParaRPr u="none" cap="none" strike="noStrike">
                        <a:solidFill>
                          <a:srgbClr val="7F7F7F"/>
                        </a:solidFill>
                        <a:latin typeface="Ubuntu"/>
                        <a:ea typeface="Ubuntu"/>
                        <a:cs typeface="Ubuntu"/>
                        <a:sym typeface="Ubuntu"/>
                      </a:endParaRPr>
                    </a:p>
                  </a:txBody>
                  <a:tcPr marT="45725" marB="45725" marR="91450" marL="91450"/>
                </a:tc>
              </a:tr>
              <a:tr h="142300">
                <a:tc>
                  <a:txBody>
                    <a:bodyPr/>
                    <a:lstStyle/>
                    <a:p>
                      <a:pPr indent="0" lvl="0" marL="0" marR="0" rtl="0" algn="l">
                        <a:spcBef>
                          <a:spcPts val="0"/>
                        </a:spcBef>
                        <a:spcAft>
                          <a:spcPts val="0"/>
                        </a:spcAft>
                        <a:buClr>
                          <a:schemeClr val="dk1"/>
                        </a:buClr>
                        <a:buSzPts val="1600"/>
                        <a:buFont typeface="Ubuntu"/>
                        <a:buNone/>
                      </a:pPr>
                      <a:r>
                        <a:t/>
                      </a:r>
                      <a:endParaRPr sz="16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l">
                        <a:spcBef>
                          <a:spcPts val="0"/>
                        </a:spcBef>
                        <a:spcAft>
                          <a:spcPts val="0"/>
                        </a:spcAft>
                        <a:buClr>
                          <a:schemeClr val="dk1"/>
                        </a:buClr>
                        <a:buSzPts val="1600"/>
                        <a:buFont typeface="Ubuntu"/>
                        <a:buNone/>
                      </a:pPr>
                      <a:r>
                        <a:t/>
                      </a:r>
                      <a:endParaRPr sz="1600" u="none" cap="none" strike="noStrike">
                        <a:solidFill>
                          <a:srgbClr val="D8D8D8"/>
                        </a:solidFill>
                        <a:latin typeface="Ubuntu"/>
                        <a:ea typeface="Ubuntu"/>
                        <a:cs typeface="Ubuntu"/>
                        <a:sym typeface="Ubuntu"/>
                      </a:endParaRPr>
                    </a:p>
                  </a:txBody>
                  <a:tcPr marT="45725" marB="45725" marR="91450" marL="91450"/>
                </a:tc>
              </a:tr>
              <a:tr h="142300">
                <a:tc>
                  <a:txBody>
                    <a:bodyPr/>
                    <a:lstStyle/>
                    <a:p>
                      <a:pPr indent="0" lvl="0" marL="0" marR="0" rtl="0" algn="l">
                        <a:spcBef>
                          <a:spcPts val="0"/>
                        </a:spcBef>
                        <a:spcAft>
                          <a:spcPts val="0"/>
                        </a:spcAft>
                        <a:buClr>
                          <a:schemeClr val="dk1"/>
                        </a:buClr>
                        <a:buSzPts val="1600"/>
                        <a:buFont typeface="Ubuntu"/>
                        <a:buNone/>
                      </a:pPr>
                      <a:r>
                        <a:t/>
                      </a:r>
                      <a:endParaRPr sz="16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l">
                        <a:spcBef>
                          <a:spcPts val="0"/>
                        </a:spcBef>
                        <a:spcAft>
                          <a:spcPts val="0"/>
                        </a:spcAft>
                        <a:buClr>
                          <a:schemeClr val="dk1"/>
                        </a:buClr>
                        <a:buSzPts val="1600"/>
                        <a:buFont typeface="Ubuntu"/>
                        <a:buNone/>
                      </a:pPr>
                      <a:r>
                        <a:t/>
                      </a:r>
                      <a:endParaRPr sz="1600" u="none" cap="none" strike="noStrike">
                        <a:solidFill>
                          <a:srgbClr val="D8D8D8"/>
                        </a:solidFill>
                        <a:latin typeface="Ubuntu"/>
                        <a:ea typeface="Ubuntu"/>
                        <a:cs typeface="Ubuntu"/>
                        <a:sym typeface="Ubuntu"/>
                      </a:endParaRPr>
                    </a:p>
                  </a:txBody>
                  <a:tcPr marT="45725" marB="45725" marR="91450" marL="91450"/>
                </a:tc>
              </a:tr>
              <a:tr h="142300">
                <a:tc>
                  <a:txBody>
                    <a:bodyPr/>
                    <a:lstStyle/>
                    <a:p>
                      <a:pPr indent="0" lvl="0" marL="0" marR="0" rtl="0" algn="l">
                        <a:spcBef>
                          <a:spcPts val="0"/>
                        </a:spcBef>
                        <a:spcAft>
                          <a:spcPts val="0"/>
                        </a:spcAft>
                        <a:buClr>
                          <a:schemeClr val="dk1"/>
                        </a:buClr>
                        <a:buSzPts val="1600"/>
                        <a:buFont typeface="Ubuntu"/>
                        <a:buNone/>
                      </a:pPr>
                      <a:r>
                        <a:t/>
                      </a:r>
                      <a:endParaRPr sz="16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l">
                        <a:spcBef>
                          <a:spcPts val="0"/>
                        </a:spcBef>
                        <a:spcAft>
                          <a:spcPts val="0"/>
                        </a:spcAft>
                        <a:buClr>
                          <a:schemeClr val="dk1"/>
                        </a:buClr>
                        <a:buSzPts val="1600"/>
                        <a:buFont typeface="Ubuntu"/>
                        <a:buNone/>
                      </a:pPr>
                      <a:r>
                        <a:t/>
                      </a:r>
                      <a:endParaRPr sz="1600" u="none" cap="none" strike="noStrike">
                        <a:solidFill>
                          <a:srgbClr val="D8D8D8"/>
                        </a:solidFill>
                        <a:latin typeface="Ubuntu"/>
                        <a:ea typeface="Ubuntu"/>
                        <a:cs typeface="Ubuntu"/>
                        <a:sym typeface="Ubuntu"/>
                      </a:endParaRPr>
                    </a:p>
                  </a:txBody>
                  <a:tcPr marT="45725" marB="45725" marR="91450" marL="91450"/>
                </a:tc>
              </a:tr>
              <a:tr h="142300">
                <a:tc>
                  <a:txBody>
                    <a:bodyPr/>
                    <a:lstStyle/>
                    <a:p>
                      <a:pPr indent="0" lvl="0" marL="0" marR="0" rtl="0" algn="l">
                        <a:spcBef>
                          <a:spcPts val="0"/>
                        </a:spcBef>
                        <a:spcAft>
                          <a:spcPts val="0"/>
                        </a:spcAft>
                        <a:buClr>
                          <a:schemeClr val="dk1"/>
                        </a:buClr>
                        <a:buSzPts val="1600"/>
                        <a:buFont typeface="Ubuntu"/>
                        <a:buNone/>
                      </a:pPr>
                      <a:r>
                        <a:t/>
                      </a:r>
                      <a:endParaRPr sz="16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Ubuntu"/>
                        <a:buNone/>
                      </a:pPr>
                      <a:r>
                        <a:t/>
                      </a:r>
                      <a:endParaRPr sz="1600">
                        <a:solidFill>
                          <a:srgbClr val="D8D8D8"/>
                        </a:solidFill>
                        <a:latin typeface="Ubuntu"/>
                        <a:ea typeface="Ubuntu"/>
                        <a:cs typeface="Ubuntu"/>
                        <a:sym typeface="Ubuntu"/>
                      </a:endParaRPr>
                    </a:p>
                  </a:txBody>
                  <a:tcPr marT="45725" marB="45725" marR="91450" marL="91450"/>
                </a:tc>
              </a:tr>
              <a:tr h="142300">
                <a:tc>
                  <a:txBody>
                    <a:bodyPr/>
                    <a:lstStyle/>
                    <a:p>
                      <a:pPr indent="0" lvl="0" marL="0" marR="0" rtl="0" algn="l">
                        <a:spcBef>
                          <a:spcPts val="0"/>
                        </a:spcBef>
                        <a:spcAft>
                          <a:spcPts val="0"/>
                        </a:spcAft>
                        <a:buClr>
                          <a:schemeClr val="dk1"/>
                        </a:buClr>
                        <a:buSzPts val="1600"/>
                        <a:buFont typeface="Ubuntu"/>
                        <a:buNone/>
                      </a:pPr>
                      <a:r>
                        <a:t/>
                      </a:r>
                      <a:endParaRPr sz="1600" u="none" cap="none" strike="noStrike">
                        <a:solidFill>
                          <a:srgbClr val="D8D8D8"/>
                        </a:solidFill>
                        <a:latin typeface="Ubuntu"/>
                        <a:ea typeface="Ubuntu"/>
                        <a:cs typeface="Ubuntu"/>
                        <a:sym typeface="Ubuntu"/>
                      </a:endParaRPr>
                    </a:p>
                  </a:txBody>
                  <a:tcPr marT="45725" marB="45725" marR="91450" marL="91450"/>
                </a:tc>
                <a:tc>
                  <a:txBody>
                    <a:bodyPr/>
                    <a:lstStyle/>
                    <a:p>
                      <a:pPr indent="0" lvl="0" marL="0" marR="0" rtl="0" algn="l">
                        <a:spcBef>
                          <a:spcPts val="0"/>
                        </a:spcBef>
                        <a:spcAft>
                          <a:spcPts val="0"/>
                        </a:spcAft>
                        <a:buClr>
                          <a:schemeClr val="dk1"/>
                        </a:buClr>
                        <a:buSzPts val="1600"/>
                        <a:buFont typeface="Ubuntu"/>
                        <a:buNone/>
                      </a:pPr>
                      <a:r>
                        <a:t/>
                      </a:r>
                      <a:endParaRPr sz="1600" u="none" cap="none" strike="noStrike">
                        <a:solidFill>
                          <a:srgbClr val="D8D8D8"/>
                        </a:solidFill>
                        <a:latin typeface="Ubuntu"/>
                        <a:ea typeface="Ubuntu"/>
                        <a:cs typeface="Ubuntu"/>
                        <a:sym typeface="Ubuntu"/>
                      </a:endParaRPr>
                    </a:p>
                  </a:txBody>
                  <a:tcPr marT="45725" marB="45725" marR="91450" marL="91450"/>
                </a:tc>
              </a:tr>
            </a:tbl>
          </a:graphicData>
        </a:graphic>
      </p:graphicFrame>
      <p:sp>
        <p:nvSpPr>
          <p:cNvPr id="2061" name="Google Shape;2061;p172"/>
          <p:cNvSpPr/>
          <p:nvPr/>
        </p:nvSpPr>
        <p:spPr>
          <a:xfrm>
            <a:off x="5810865" y="3856703"/>
            <a:ext cx="892277" cy="892277"/>
          </a:xfrm>
          <a:prstGeom prst="ellipse">
            <a:avLst/>
          </a:prstGeom>
          <a:gradFill>
            <a:gsLst>
              <a:gs pos="0">
                <a:srgbClr val="1F986D"/>
              </a:gs>
              <a:gs pos="100000">
                <a:srgbClr val="8EF5B5"/>
              </a:gs>
            </a:gsLst>
            <a:lin ang="269863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Ubuntu"/>
              <a:buNone/>
            </a:pPr>
            <a:r>
              <a:rPr b="0" i="0" lang="en-US" sz="1600" u="none" cap="none" strike="noStrike">
                <a:solidFill>
                  <a:srgbClr val="FFFFFF"/>
                </a:solidFill>
                <a:latin typeface="Ubuntu"/>
                <a:ea typeface="Ubuntu"/>
                <a:cs typeface="Ubuntu"/>
                <a:sym typeface="Ubuntu"/>
              </a:rPr>
              <a:t>DNS </a:t>
            </a:r>
            <a:r>
              <a:rPr b="0" i="0" lang="en-US" sz="1200" u="none" cap="none" strike="noStrike">
                <a:solidFill>
                  <a:srgbClr val="FFFFFF"/>
                </a:solidFill>
                <a:latin typeface="Ubuntu"/>
                <a:ea typeface="Ubuntu"/>
                <a:cs typeface="Ubuntu"/>
                <a:sym typeface="Ubuntu"/>
              </a:rPr>
              <a:t>Server</a:t>
            </a:r>
            <a:endParaRPr b="0" i="0" sz="1800" u="none" cap="none" strike="noStrike">
              <a:solidFill>
                <a:srgbClr val="000000"/>
              </a:solidFill>
              <a:latin typeface="Ubuntu"/>
              <a:ea typeface="Ubuntu"/>
              <a:cs typeface="Ubuntu"/>
              <a:sym typeface="Ubuntu"/>
            </a:endParaRPr>
          </a:p>
        </p:txBody>
      </p:sp>
      <p:cxnSp>
        <p:nvCxnSpPr>
          <p:cNvPr id="2062" name="Google Shape;2062;p172"/>
          <p:cNvCxnSpPr>
            <a:stCxn id="2061" idx="0"/>
          </p:cNvCxnSpPr>
          <p:nvPr/>
        </p:nvCxnSpPr>
        <p:spPr>
          <a:xfrm flipH="1" rot="10800000">
            <a:off x="6257004" y="3853103"/>
            <a:ext cx="1969800" cy="3600"/>
          </a:xfrm>
          <a:prstGeom prst="straightConnector1">
            <a:avLst/>
          </a:prstGeom>
          <a:noFill/>
          <a:ln cap="flat" cmpd="sng" w="9525">
            <a:solidFill>
              <a:srgbClr val="40B382"/>
            </a:solidFill>
            <a:prstDash val="dot"/>
            <a:miter lim="800000"/>
            <a:headEnd len="sm" w="sm" type="none"/>
            <a:tailEnd len="sm" w="sm" type="none"/>
          </a:ln>
        </p:spPr>
      </p:cxnSp>
      <p:cxnSp>
        <p:nvCxnSpPr>
          <p:cNvPr id="2063" name="Google Shape;2063;p172"/>
          <p:cNvCxnSpPr>
            <a:stCxn id="2061" idx="4"/>
          </p:cNvCxnSpPr>
          <p:nvPr/>
        </p:nvCxnSpPr>
        <p:spPr>
          <a:xfrm>
            <a:off x="6257004" y="4748980"/>
            <a:ext cx="2050200" cy="2100"/>
          </a:xfrm>
          <a:prstGeom prst="straightConnector1">
            <a:avLst/>
          </a:prstGeom>
          <a:noFill/>
          <a:ln cap="flat" cmpd="sng" w="9525">
            <a:solidFill>
              <a:srgbClr val="32A879"/>
            </a:solidFill>
            <a:prstDash val="dot"/>
            <a:miter lim="800000"/>
            <a:headEnd len="sm" w="sm" type="none"/>
            <a:tailEnd len="sm" w="sm" type="none"/>
          </a:ln>
        </p:spPr>
      </p:cxnSp>
      <p:sp>
        <p:nvSpPr>
          <p:cNvPr id="2064" name="Google Shape;2064;p172"/>
          <p:cNvSpPr txBox="1"/>
          <p:nvPr/>
        </p:nvSpPr>
        <p:spPr>
          <a:xfrm>
            <a:off x="5810866" y="4817433"/>
            <a:ext cx="914452"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200"/>
              <a:buFont typeface="Ubuntu"/>
              <a:buNone/>
            </a:pPr>
            <a:r>
              <a:rPr b="0" i="0" lang="en-US" sz="1200" u="none" cap="none" strike="noStrike">
                <a:solidFill>
                  <a:schemeClr val="lt1"/>
                </a:solidFill>
                <a:latin typeface="Ubuntu"/>
                <a:ea typeface="Ubuntu"/>
                <a:cs typeface="Ubuntu"/>
                <a:sym typeface="Ubuntu"/>
              </a:rPr>
              <a:t>127.0.0.11</a:t>
            </a:r>
            <a:endParaRPr b="0" i="0" sz="18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7"/>
                                        </p:tgtEl>
                                        <p:attrNameLst>
                                          <p:attrName>style.visibility</p:attrName>
                                        </p:attrNameLst>
                                      </p:cBhvr>
                                      <p:to>
                                        <p:strVal val="visible"/>
                                      </p:to>
                                    </p:set>
                                    <p:animEffect filter="fade" transition="in">
                                      <p:cBhvr>
                                        <p:cTn dur="250"/>
                                        <p:tgtEl>
                                          <p:spTgt spid="2047"/>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050"/>
                                        </p:tgtEl>
                                        <p:attrNameLst>
                                          <p:attrName>style.visibility</p:attrName>
                                        </p:attrNameLst>
                                      </p:cBhvr>
                                      <p:to>
                                        <p:strVal val="visible"/>
                                      </p:to>
                                    </p:set>
                                    <p:animEffect filter="fade" transition="in">
                                      <p:cBhvr>
                                        <p:cTn dur="250"/>
                                        <p:tgtEl>
                                          <p:spTgt spid="20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51"/>
                                        </p:tgtEl>
                                        <p:attrNameLst>
                                          <p:attrName>style.visibility</p:attrName>
                                        </p:attrNameLst>
                                      </p:cBhvr>
                                      <p:to>
                                        <p:strVal val="visible"/>
                                      </p:to>
                                    </p:set>
                                    <p:animEffect filter="fade" transition="in">
                                      <p:cBhvr>
                                        <p:cTn dur="250"/>
                                        <p:tgtEl>
                                          <p:spTgt spid="2051"/>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052"/>
                                        </p:tgtEl>
                                        <p:attrNameLst>
                                          <p:attrName>style.visibility</p:attrName>
                                        </p:attrNameLst>
                                      </p:cBhvr>
                                      <p:to>
                                        <p:strVal val="visible"/>
                                      </p:to>
                                    </p:set>
                                    <p:animEffect filter="fade" transition="in">
                                      <p:cBhvr>
                                        <p:cTn dur="250"/>
                                        <p:tgtEl>
                                          <p:spTgt spid="2052"/>
                                        </p:tgtEl>
                                      </p:cBhvr>
                                    </p:animEffect>
                                  </p:childTnLst>
                                </p:cTn>
                              </p:par>
                              <p:par>
                                <p:cTn fill="hold" nodeType="withEffect" presetClass="entr" presetID="10" presetSubtype="0">
                                  <p:stCondLst>
                                    <p:cond delay="0"/>
                                  </p:stCondLst>
                                  <p:childTnLst>
                                    <p:set>
                                      <p:cBhvr>
                                        <p:cTn dur="1" fill="hold">
                                          <p:stCondLst>
                                            <p:cond delay="0"/>
                                          </p:stCondLst>
                                        </p:cTn>
                                        <p:tgtEl>
                                          <p:spTgt spid="2053"/>
                                        </p:tgtEl>
                                        <p:attrNameLst>
                                          <p:attrName>style.visibility</p:attrName>
                                        </p:attrNameLst>
                                      </p:cBhvr>
                                      <p:to>
                                        <p:strVal val="visible"/>
                                      </p:to>
                                    </p:set>
                                    <p:animEffect filter="fade" transition="in">
                                      <p:cBhvr>
                                        <p:cTn dur="250"/>
                                        <p:tgtEl>
                                          <p:spTgt spid="20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54"/>
                                        </p:tgtEl>
                                        <p:attrNameLst>
                                          <p:attrName>style.visibility</p:attrName>
                                        </p:attrNameLst>
                                      </p:cBhvr>
                                      <p:to>
                                        <p:strVal val="visible"/>
                                      </p:to>
                                    </p:set>
                                    <p:animEffect filter="fade" transition="in">
                                      <p:cBhvr>
                                        <p:cTn dur="250"/>
                                        <p:tgtEl>
                                          <p:spTgt spid="2054"/>
                                        </p:tgtEl>
                                      </p:cBhvr>
                                    </p:animEffect>
                                  </p:childTnLst>
                                </p:cTn>
                              </p:par>
                              <p:par>
                                <p:cTn fill="hold" nodeType="withEffect" presetClass="entr" presetID="10" presetSubtype="0">
                                  <p:stCondLst>
                                    <p:cond delay="0"/>
                                  </p:stCondLst>
                                  <p:childTnLst>
                                    <p:set>
                                      <p:cBhvr>
                                        <p:cTn dur="1" fill="hold">
                                          <p:stCondLst>
                                            <p:cond delay="0"/>
                                          </p:stCondLst>
                                        </p:cTn>
                                        <p:tgtEl>
                                          <p:spTgt spid="2055"/>
                                        </p:tgtEl>
                                        <p:attrNameLst>
                                          <p:attrName>style.visibility</p:attrName>
                                        </p:attrNameLst>
                                      </p:cBhvr>
                                      <p:to>
                                        <p:strVal val="visible"/>
                                      </p:to>
                                    </p:set>
                                    <p:animEffect filter="fade" transition="in">
                                      <p:cBhvr>
                                        <p:cTn dur="250"/>
                                        <p:tgtEl>
                                          <p:spTgt spid="2055"/>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056"/>
                                        </p:tgtEl>
                                        <p:attrNameLst>
                                          <p:attrName>style.visibility</p:attrName>
                                        </p:attrNameLst>
                                      </p:cBhvr>
                                      <p:to>
                                        <p:strVal val="visible"/>
                                      </p:to>
                                    </p:set>
                                    <p:animEffect filter="fade" transition="in">
                                      <p:cBhvr>
                                        <p:cTn dur="250"/>
                                        <p:tgtEl>
                                          <p:spTgt spid="2056"/>
                                        </p:tgtEl>
                                      </p:cBhvr>
                                    </p:animEffect>
                                  </p:childTnLst>
                                </p:cTn>
                              </p:par>
                            </p:childTnLst>
                          </p:cTn>
                        </p:par>
                        <p:par>
                          <p:cTn fill="hold">
                            <p:stCondLst>
                              <p:cond delay="1500"/>
                            </p:stCondLst>
                            <p:childTnLst>
                              <p:par>
                                <p:cTn fill="hold" nodeType="afterEffect" presetClass="entr" presetID="1" presetSubtype="0">
                                  <p:stCondLst>
                                    <p:cond delay="0"/>
                                  </p:stCondLst>
                                  <p:childTnLst>
                                    <p:set>
                                      <p:cBhvr>
                                        <p:cTn dur="1" fill="hold">
                                          <p:stCondLst>
                                            <p:cond delay="0"/>
                                          </p:stCondLst>
                                        </p:cTn>
                                        <p:tgtEl>
                                          <p:spTgt spid="2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058"/>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0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1"/>
                                        </p:tgtEl>
                                        <p:attrNameLst>
                                          <p:attrName>style.visibility</p:attrName>
                                        </p:attrNameLst>
                                      </p:cBhvr>
                                      <p:to>
                                        <p:strVal val="visible"/>
                                      </p:to>
                                    </p:set>
                                    <p:animEffect filter="fade" transition="in">
                                      <p:cBhvr>
                                        <p:cTn dur="500"/>
                                        <p:tgtEl>
                                          <p:spTgt spid="206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63"/>
                                        </p:tgtEl>
                                        <p:attrNameLst>
                                          <p:attrName>style.visibility</p:attrName>
                                        </p:attrNameLst>
                                      </p:cBhvr>
                                      <p:to>
                                        <p:strVal val="visible"/>
                                      </p:to>
                                    </p:set>
                                    <p:animEffect filter="fade" transition="in">
                                      <p:cBhvr>
                                        <p:cTn dur="500"/>
                                        <p:tgtEl>
                                          <p:spTgt spid="2063"/>
                                        </p:tgtEl>
                                      </p:cBhvr>
                                    </p:animEffect>
                                  </p:childTnLst>
                                </p:cTn>
                              </p:par>
                              <p:par>
                                <p:cTn fill="hold" nodeType="withEffect" presetClass="entr" presetID="10" presetSubtype="0">
                                  <p:stCondLst>
                                    <p:cond delay="0"/>
                                  </p:stCondLst>
                                  <p:childTnLst>
                                    <p:set>
                                      <p:cBhvr>
                                        <p:cTn dur="1" fill="hold">
                                          <p:stCondLst>
                                            <p:cond delay="0"/>
                                          </p:stCondLst>
                                        </p:cTn>
                                        <p:tgtEl>
                                          <p:spTgt spid="2062"/>
                                        </p:tgtEl>
                                        <p:attrNameLst>
                                          <p:attrName>style.visibility</p:attrName>
                                        </p:attrNameLst>
                                      </p:cBhvr>
                                      <p:to>
                                        <p:strVal val="visible"/>
                                      </p:to>
                                    </p:set>
                                    <p:animEffect filter="fade" transition="in">
                                      <p:cBhvr>
                                        <p:cTn dur="500"/>
                                        <p:tgtEl>
                                          <p:spTgt spid="20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60"/>
                                        </p:tgtEl>
                                        <p:attrNameLst>
                                          <p:attrName>style.visibility</p:attrName>
                                        </p:attrNameLst>
                                      </p:cBhvr>
                                      <p:to>
                                        <p:strVal val="visible"/>
                                      </p:to>
                                    </p:set>
                                    <p:animEffect filter="fade" transition="in">
                                      <p:cBhvr>
                                        <p:cTn dur="500"/>
                                        <p:tgtEl>
                                          <p:spTgt spid="20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4"/>
                                        </p:tgtEl>
                                        <p:attrNameLst>
                                          <p:attrName>style.visibility</p:attrName>
                                        </p:attrNameLst>
                                      </p:cBhvr>
                                      <p:to>
                                        <p:strVal val="visible"/>
                                      </p:to>
                                    </p:set>
                                    <p:animEffect filter="fade" transition="in">
                                      <p:cBhvr>
                                        <p:cTn dur="500"/>
                                        <p:tgtEl>
                                          <p:spTgt spid="20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173"/>
          <p:cNvSpPr/>
          <p:nvPr/>
        </p:nvSpPr>
        <p:spPr>
          <a:xfrm>
            <a:off x="2733554" y="1863012"/>
            <a:ext cx="6724891" cy="3298418"/>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2071" name="Google Shape;2071;p173"/>
          <p:cNvSpPr/>
          <p:nvPr/>
        </p:nvSpPr>
        <p:spPr>
          <a:xfrm rot="10800000">
            <a:off x="2449975" y="5106581"/>
            <a:ext cx="7292051" cy="219398"/>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2072" name="Google Shape;2072;p173"/>
          <p:cNvPicPr preferRelativeResize="0"/>
          <p:nvPr/>
        </p:nvPicPr>
        <p:blipFill rotWithShape="1">
          <a:blip r:embed="rId3">
            <a:alphaModFix/>
          </a:blip>
          <a:srcRect b="0" l="0" r="101" t="0"/>
          <a:stretch/>
        </p:blipFill>
        <p:spPr>
          <a:xfrm>
            <a:off x="2955402" y="2053558"/>
            <a:ext cx="6281196" cy="2917329"/>
          </a:xfrm>
          <a:prstGeom prst="roundRect">
            <a:avLst>
              <a:gd fmla="val 3400" name="adj"/>
            </a:avLst>
          </a:prstGeom>
          <a:noFill/>
          <a:ln>
            <a:noFill/>
          </a:ln>
        </p:spPr>
      </p:pic>
      <p:sp>
        <p:nvSpPr>
          <p:cNvPr id="2073" name="Google Shape;2073;p173"/>
          <p:cNvSpPr txBox="1"/>
          <p:nvPr/>
        </p:nvSpPr>
        <p:spPr>
          <a:xfrm>
            <a:off x="2733555" y="742464"/>
            <a:ext cx="6724800" cy="908100"/>
          </a:xfrm>
          <a:prstGeom prst="rect">
            <a:avLst/>
          </a:prstGeom>
          <a:noFill/>
          <a:ln>
            <a:noFill/>
          </a:ln>
        </p:spPr>
        <p:txBody>
          <a:bodyPr anchorCtr="0" anchor="t" bIns="22850" lIns="45700" spcFirstLastPara="1" rIns="45700" wrap="square" tIns="22850">
            <a:spAutoFit/>
          </a:bodyPr>
          <a:lstStyle/>
          <a:p>
            <a:pPr indent="0" lvl="0" marL="0" rtl="0" algn="l">
              <a:spcBef>
                <a:spcPts val="0"/>
              </a:spcBef>
              <a:spcAft>
                <a:spcPts val="0"/>
              </a:spcAft>
              <a:buClr>
                <a:schemeClr val="dk1"/>
              </a:buClr>
              <a:buFont typeface="Arial"/>
              <a:buNone/>
            </a:pPr>
            <a:r>
              <a:rPr lang="en-US" sz="2400">
                <a:solidFill>
                  <a:schemeClr val="dk1"/>
                </a:solidFill>
                <a:latin typeface="Ubuntu"/>
                <a:ea typeface="Ubuntu"/>
                <a:cs typeface="Ubuntu"/>
                <a:sym typeface="Ubuntu"/>
              </a:rPr>
              <a:t>It's time to do a hands-on lab on</a:t>
            </a:r>
            <a:endParaRPr i="0" sz="2400">
              <a:solidFill>
                <a:schemeClr val="dk1"/>
              </a:solidFill>
              <a:latin typeface="Ubuntu"/>
              <a:ea typeface="Ubuntu"/>
              <a:cs typeface="Ubuntu"/>
              <a:sym typeface="Ubuntu"/>
            </a:endParaRPr>
          </a:p>
          <a:p>
            <a:pPr indent="0" lvl="0" marL="0" marR="0" rtl="0" algn="l">
              <a:spcBef>
                <a:spcPts val="0"/>
              </a:spcBef>
              <a:spcAft>
                <a:spcPts val="0"/>
              </a:spcAft>
              <a:buNone/>
            </a:pPr>
            <a:r>
              <a:rPr b="1" lang="en-US" sz="3200">
                <a:solidFill>
                  <a:srgbClr val="3966F1"/>
                </a:solidFill>
                <a:latin typeface="Ubuntu"/>
                <a:ea typeface="Ubuntu"/>
                <a:cs typeface="Ubuntu"/>
                <a:sym typeface="Ubuntu"/>
              </a:rPr>
              <a:t>Docker Networking</a:t>
            </a:r>
            <a:endParaRPr sz="3200">
              <a:solidFill>
                <a:schemeClr val="dk1"/>
              </a:solidFill>
              <a:latin typeface="Ubuntu"/>
              <a:ea typeface="Ubuntu"/>
              <a:cs typeface="Ubuntu"/>
              <a:sym typeface="Ubuntu"/>
            </a:endParaRPr>
          </a:p>
        </p:txBody>
      </p:sp>
      <p:sp>
        <p:nvSpPr>
          <p:cNvPr id="2074" name="Google Shape;2074;p173"/>
          <p:cNvSpPr txBox="1"/>
          <p:nvPr/>
        </p:nvSpPr>
        <p:spPr>
          <a:xfrm>
            <a:off x="2449254" y="5528691"/>
            <a:ext cx="7293608" cy="292388"/>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rgbClr val="3966F1"/>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rgbClr val="3966F1"/>
              </a:solidFill>
              <a:latin typeface="Ubuntu"/>
              <a:ea typeface="Ubuntu"/>
              <a:cs typeface="Ubuntu"/>
              <a:sym typeface="Ubuntu"/>
              <a:hlinkClick r:id="rId5">
                <a:extLst>
                  <a:ext uri="{A12FA001-AC4F-418D-AE19-62706E023703}">
                    <ahyp:hlinkClr val="tx"/>
                  </a:ext>
                </a:extLst>
              </a:hlinkClick>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grpSp>
        <p:nvGrpSpPr>
          <p:cNvPr id="2084" name="Google Shape;2084;p175"/>
          <p:cNvGrpSpPr/>
          <p:nvPr/>
        </p:nvGrpSpPr>
        <p:grpSpPr>
          <a:xfrm>
            <a:off x="-2576390" y="1889352"/>
            <a:ext cx="1955173" cy="1989648"/>
            <a:chOff x="-2063042" y="1889352"/>
            <a:chExt cx="1955173" cy="1989648"/>
          </a:xfrm>
        </p:grpSpPr>
        <p:sp>
          <p:nvSpPr>
            <p:cNvPr id="2085" name="Google Shape;2085;p175"/>
            <p:cNvSpPr/>
            <p:nvPr/>
          </p:nvSpPr>
          <p:spPr>
            <a:xfrm>
              <a:off x="-2063042" y="1889352"/>
              <a:ext cx="900000" cy="900000"/>
            </a:xfrm>
            <a:prstGeom prst="ellipse">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Ubuntu"/>
                <a:buNone/>
              </a:pPr>
              <a:r>
                <a:t/>
              </a:r>
              <a:endParaRPr b="0" i="0" sz="1800" u="none" cap="none" strike="noStrike">
                <a:solidFill>
                  <a:srgbClr val="FFFFFF"/>
                </a:solidFill>
                <a:latin typeface="Ubuntu"/>
                <a:ea typeface="Ubuntu"/>
                <a:cs typeface="Ubuntu"/>
                <a:sym typeface="Ubuntu"/>
              </a:endParaRPr>
            </a:p>
          </p:txBody>
        </p:sp>
        <p:sp>
          <p:nvSpPr>
            <p:cNvPr id="2086" name="Google Shape;2086;p175"/>
            <p:cNvSpPr/>
            <p:nvPr/>
          </p:nvSpPr>
          <p:spPr>
            <a:xfrm>
              <a:off x="-1007869" y="1889352"/>
              <a:ext cx="900000" cy="900000"/>
            </a:xfrm>
            <a:prstGeom prst="ellipse">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Ubuntu"/>
                <a:buNone/>
              </a:pPr>
              <a:r>
                <a:t/>
              </a:r>
              <a:endParaRPr b="0" i="0" sz="1800" u="none" cap="none" strike="noStrike">
                <a:solidFill>
                  <a:srgbClr val="FFFFFF"/>
                </a:solidFill>
                <a:latin typeface="Ubuntu"/>
                <a:ea typeface="Ubuntu"/>
                <a:cs typeface="Ubuntu"/>
                <a:sym typeface="Ubuntu"/>
              </a:endParaRPr>
            </a:p>
          </p:txBody>
        </p:sp>
        <p:sp>
          <p:nvSpPr>
            <p:cNvPr id="2087" name="Google Shape;2087;p175"/>
            <p:cNvSpPr/>
            <p:nvPr/>
          </p:nvSpPr>
          <p:spPr>
            <a:xfrm>
              <a:off x="-2063042" y="2979000"/>
              <a:ext cx="900000" cy="900000"/>
            </a:xfrm>
            <a:prstGeom prst="ellipse">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Ubuntu"/>
                <a:buNone/>
              </a:pPr>
              <a:r>
                <a:t/>
              </a:r>
              <a:endParaRPr b="0" i="0" sz="1800" u="none" cap="none" strike="noStrike">
                <a:solidFill>
                  <a:srgbClr val="FFFFFF"/>
                </a:solidFill>
                <a:latin typeface="Ubuntu"/>
                <a:ea typeface="Ubuntu"/>
                <a:cs typeface="Ubuntu"/>
                <a:sym typeface="Ubuntu"/>
              </a:endParaRPr>
            </a:p>
          </p:txBody>
        </p:sp>
        <p:sp>
          <p:nvSpPr>
            <p:cNvPr id="2088" name="Google Shape;2088;p175"/>
            <p:cNvSpPr/>
            <p:nvPr/>
          </p:nvSpPr>
          <p:spPr>
            <a:xfrm>
              <a:off x="-1007869" y="2979000"/>
              <a:ext cx="900000" cy="900000"/>
            </a:xfrm>
            <a:prstGeom prst="ellipse">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Ubuntu"/>
                <a:buNone/>
              </a:pPr>
              <a:r>
                <a:t/>
              </a:r>
              <a:endParaRPr b="0" i="0" sz="1800" u="none" cap="none" strike="noStrike">
                <a:solidFill>
                  <a:srgbClr val="FFFFFF"/>
                </a:solidFill>
                <a:latin typeface="Ubuntu"/>
                <a:ea typeface="Ubuntu"/>
                <a:cs typeface="Ubuntu"/>
                <a:sym typeface="Ubuntu"/>
              </a:endParaRPr>
            </a:p>
          </p:txBody>
        </p:sp>
      </p:grpSp>
      <p:sp>
        <p:nvSpPr>
          <p:cNvPr id="2089" name="Google Shape;2089;p175"/>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Font typeface="Ubuntu"/>
              <a:buNone/>
            </a:pPr>
            <a:r>
              <a:rPr lang="en-US"/>
              <a:t>Docker</a:t>
            </a:r>
            <a:endParaRPr/>
          </a:p>
        </p:txBody>
      </p:sp>
      <p:sp>
        <p:nvSpPr>
          <p:cNvPr id="2090" name="Google Shape;2090;p175"/>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Storage</a:t>
            </a:r>
            <a:endParaRPr/>
          </a:p>
        </p:txBody>
      </p:sp>
    </p:spTree>
  </p:cSld>
  <p:clrMapOvr>
    <a:masterClrMapping/>
  </p:clrMapOvr>
  <p:transition spd="slow">
    <p:wipe dir="l"/>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176"/>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File System</a:t>
            </a:r>
            <a:endParaRPr/>
          </a:p>
        </p:txBody>
      </p:sp>
      <p:cxnSp>
        <p:nvCxnSpPr>
          <p:cNvPr id="2097" name="Google Shape;2097;p176"/>
          <p:cNvCxnSpPr/>
          <p:nvPr/>
        </p:nvCxnSpPr>
        <p:spPr>
          <a:xfrm>
            <a:off x="1338966" y="5414135"/>
            <a:ext cx="769851" cy="0"/>
          </a:xfrm>
          <a:prstGeom prst="straightConnector1">
            <a:avLst/>
          </a:prstGeom>
          <a:noFill/>
          <a:ln cap="flat" cmpd="sng" w="9525">
            <a:solidFill>
              <a:schemeClr val="accent3"/>
            </a:solidFill>
            <a:prstDash val="dot"/>
            <a:miter lim="800000"/>
            <a:headEnd len="sm" w="sm" type="none"/>
            <a:tailEnd len="sm" w="sm" type="none"/>
          </a:ln>
        </p:spPr>
      </p:cxnSp>
      <p:cxnSp>
        <p:nvCxnSpPr>
          <p:cNvPr id="2098" name="Google Shape;2098;p176"/>
          <p:cNvCxnSpPr/>
          <p:nvPr/>
        </p:nvCxnSpPr>
        <p:spPr>
          <a:xfrm>
            <a:off x="1338968" y="4601181"/>
            <a:ext cx="769851" cy="0"/>
          </a:xfrm>
          <a:prstGeom prst="straightConnector1">
            <a:avLst/>
          </a:prstGeom>
          <a:noFill/>
          <a:ln cap="flat" cmpd="sng" w="9525">
            <a:solidFill>
              <a:schemeClr val="accent3"/>
            </a:solidFill>
            <a:prstDash val="dot"/>
            <a:miter lim="800000"/>
            <a:headEnd len="sm" w="sm" type="none"/>
            <a:tailEnd len="sm" w="sm" type="none"/>
          </a:ln>
        </p:spPr>
      </p:cxnSp>
      <p:cxnSp>
        <p:nvCxnSpPr>
          <p:cNvPr id="2099" name="Google Shape;2099;p176"/>
          <p:cNvCxnSpPr/>
          <p:nvPr/>
        </p:nvCxnSpPr>
        <p:spPr>
          <a:xfrm flipH="1">
            <a:off x="1338966" y="2111514"/>
            <a:ext cx="4" cy="3554212"/>
          </a:xfrm>
          <a:prstGeom prst="straightConnector1">
            <a:avLst/>
          </a:prstGeom>
          <a:noFill/>
          <a:ln cap="flat" cmpd="sng" w="9525">
            <a:solidFill>
              <a:schemeClr val="accent3"/>
            </a:solidFill>
            <a:prstDash val="dot"/>
            <a:miter lim="800000"/>
            <a:headEnd len="sm" w="sm" type="none"/>
            <a:tailEnd len="sm" w="sm" type="none"/>
          </a:ln>
        </p:spPr>
      </p:cxnSp>
      <p:cxnSp>
        <p:nvCxnSpPr>
          <p:cNvPr id="2100" name="Google Shape;2100;p176"/>
          <p:cNvCxnSpPr/>
          <p:nvPr/>
        </p:nvCxnSpPr>
        <p:spPr>
          <a:xfrm>
            <a:off x="1338971" y="2975270"/>
            <a:ext cx="769851" cy="0"/>
          </a:xfrm>
          <a:prstGeom prst="straightConnector1">
            <a:avLst/>
          </a:prstGeom>
          <a:noFill/>
          <a:ln cap="flat" cmpd="sng" w="9525">
            <a:solidFill>
              <a:schemeClr val="accent3"/>
            </a:solidFill>
            <a:prstDash val="dot"/>
            <a:miter lim="800000"/>
            <a:headEnd len="sm" w="sm" type="none"/>
            <a:tailEnd len="sm" w="sm" type="none"/>
          </a:ln>
        </p:spPr>
      </p:cxnSp>
      <p:cxnSp>
        <p:nvCxnSpPr>
          <p:cNvPr id="2101" name="Google Shape;2101;p176"/>
          <p:cNvCxnSpPr/>
          <p:nvPr/>
        </p:nvCxnSpPr>
        <p:spPr>
          <a:xfrm>
            <a:off x="1338971" y="3788226"/>
            <a:ext cx="769851" cy="0"/>
          </a:xfrm>
          <a:prstGeom prst="straightConnector1">
            <a:avLst/>
          </a:prstGeom>
          <a:noFill/>
          <a:ln cap="flat" cmpd="sng" w="9525">
            <a:solidFill>
              <a:schemeClr val="accent3"/>
            </a:solidFill>
            <a:prstDash val="dot"/>
            <a:miter lim="800000"/>
            <a:headEnd len="sm" w="sm" type="none"/>
            <a:tailEnd len="sm" w="sm" type="none"/>
          </a:ln>
        </p:spPr>
      </p:cxnSp>
      <p:pic>
        <p:nvPicPr>
          <p:cNvPr descr="http://icons.iconarchive.com/icons/oxygen-icons.org/oxygen/24/Places-folder-brown-icon.png" id="2102" name="Google Shape;2102;p176"/>
          <p:cNvPicPr preferRelativeResize="0"/>
          <p:nvPr/>
        </p:nvPicPr>
        <p:blipFill rotWithShape="1">
          <a:blip r:embed="rId3">
            <a:alphaModFix/>
          </a:blip>
          <a:srcRect b="0" l="0" r="0" t="0"/>
          <a:stretch/>
        </p:blipFill>
        <p:spPr>
          <a:xfrm>
            <a:off x="1187133" y="1893190"/>
            <a:ext cx="503183" cy="503183"/>
          </a:xfrm>
          <a:prstGeom prst="rect">
            <a:avLst/>
          </a:prstGeom>
          <a:noFill/>
          <a:ln>
            <a:noFill/>
          </a:ln>
        </p:spPr>
      </p:pic>
      <p:sp>
        <p:nvSpPr>
          <p:cNvPr id="2103" name="Google Shape;2103;p176"/>
          <p:cNvSpPr txBox="1"/>
          <p:nvPr/>
        </p:nvSpPr>
        <p:spPr>
          <a:xfrm>
            <a:off x="1690314" y="1941376"/>
            <a:ext cx="5313899"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/var/lib/docker</a:t>
            </a:r>
            <a:endParaRPr b="0" i="0" sz="1800" u="none" cap="none" strike="noStrike">
              <a:solidFill>
                <a:srgbClr val="7F7F7F"/>
              </a:solidFill>
              <a:latin typeface="Ubuntu"/>
              <a:ea typeface="Ubuntu"/>
              <a:cs typeface="Ubuntu"/>
              <a:sym typeface="Ubuntu"/>
            </a:endParaRPr>
          </a:p>
        </p:txBody>
      </p:sp>
      <p:pic>
        <p:nvPicPr>
          <p:cNvPr descr="http://icons.iconarchive.com/icons/oxygen-icons.org/oxygen/24/Places-folder-brown-icon.png" id="2104" name="Google Shape;2104;p176"/>
          <p:cNvPicPr preferRelativeResize="0"/>
          <p:nvPr/>
        </p:nvPicPr>
        <p:blipFill rotWithShape="1">
          <a:blip r:embed="rId3">
            <a:alphaModFix/>
          </a:blip>
          <a:srcRect b="0" l="0" r="0" t="0"/>
          <a:stretch/>
        </p:blipFill>
        <p:spPr>
          <a:xfrm>
            <a:off x="1690314" y="2723678"/>
            <a:ext cx="503183" cy="503183"/>
          </a:xfrm>
          <a:prstGeom prst="rect">
            <a:avLst/>
          </a:prstGeom>
          <a:noFill/>
          <a:ln>
            <a:noFill/>
          </a:ln>
        </p:spPr>
      </p:pic>
      <p:sp>
        <p:nvSpPr>
          <p:cNvPr id="2105" name="Google Shape;2105;p176"/>
          <p:cNvSpPr txBox="1"/>
          <p:nvPr/>
        </p:nvSpPr>
        <p:spPr>
          <a:xfrm>
            <a:off x="2193497" y="2777947"/>
            <a:ext cx="5479459"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aufs</a:t>
            </a:r>
            <a:endParaRPr b="0" i="0" sz="1800" u="none" cap="none" strike="noStrike">
              <a:solidFill>
                <a:srgbClr val="7F7F7F"/>
              </a:solidFill>
              <a:latin typeface="Ubuntu"/>
              <a:ea typeface="Ubuntu"/>
              <a:cs typeface="Ubuntu"/>
              <a:sym typeface="Ubuntu"/>
            </a:endParaRPr>
          </a:p>
        </p:txBody>
      </p:sp>
      <p:pic>
        <p:nvPicPr>
          <p:cNvPr descr="http://icons.iconarchive.com/icons/oxygen-icons.org/oxygen/24/Places-folder-brown-icon.png" id="2106" name="Google Shape;2106;p176"/>
          <p:cNvPicPr preferRelativeResize="0"/>
          <p:nvPr/>
        </p:nvPicPr>
        <p:blipFill rotWithShape="1">
          <a:blip r:embed="rId3">
            <a:alphaModFix/>
          </a:blip>
          <a:srcRect b="0" l="0" r="0" t="0"/>
          <a:stretch/>
        </p:blipFill>
        <p:spPr>
          <a:xfrm>
            <a:off x="1690314" y="3536634"/>
            <a:ext cx="503183" cy="503183"/>
          </a:xfrm>
          <a:prstGeom prst="rect">
            <a:avLst/>
          </a:prstGeom>
          <a:noFill/>
          <a:ln>
            <a:noFill/>
          </a:ln>
        </p:spPr>
      </p:pic>
      <p:sp>
        <p:nvSpPr>
          <p:cNvPr id="2107" name="Google Shape;2107;p176"/>
          <p:cNvSpPr txBox="1"/>
          <p:nvPr/>
        </p:nvSpPr>
        <p:spPr>
          <a:xfrm>
            <a:off x="2193497" y="3624183"/>
            <a:ext cx="5479459"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containers</a:t>
            </a:r>
            <a:endParaRPr b="0" i="0" sz="1800" u="none" cap="none" strike="noStrike">
              <a:solidFill>
                <a:srgbClr val="7F7F7F"/>
              </a:solidFill>
              <a:latin typeface="Ubuntu"/>
              <a:ea typeface="Ubuntu"/>
              <a:cs typeface="Ubuntu"/>
              <a:sym typeface="Ubuntu"/>
            </a:endParaRPr>
          </a:p>
        </p:txBody>
      </p:sp>
      <p:pic>
        <p:nvPicPr>
          <p:cNvPr descr="http://icons.iconarchive.com/icons/oxygen-icons.org/oxygen/24/Places-folder-brown-icon.png" id="2108" name="Google Shape;2108;p176"/>
          <p:cNvPicPr preferRelativeResize="0"/>
          <p:nvPr/>
        </p:nvPicPr>
        <p:blipFill rotWithShape="1">
          <a:blip r:embed="rId3">
            <a:alphaModFix/>
          </a:blip>
          <a:srcRect b="0" l="0" r="0" t="0"/>
          <a:stretch/>
        </p:blipFill>
        <p:spPr>
          <a:xfrm>
            <a:off x="1690314" y="4349590"/>
            <a:ext cx="503183" cy="503183"/>
          </a:xfrm>
          <a:prstGeom prst="rect">
            <a:avLst/>
          </a:prstGeom>
          <a:noFill/>
          <a:ln>
            <a:noFill/>
          </a:ln>
        </p:spPr>
      </p:pic>
      <p:sp>
        <p:nvSpPr>
          <p:cNvPr id="2109" name="Google Shape;2109;p176"/>
          <p:cNvSpPr txBox="1"/>
          <p:nvPr/>
        </p:nvSpPr>
        <p:spPr>
          <a:xfrm>
            <a:off x="2193497" y="4372685"/>
            <a:ext cx="5479459"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image</a:t>
            </a:r>
            <a:endParaRPr b="0" i="0" sz="1800" u="none" cap="none" strike="noStrike">
              <a:solidFill>
                <a:srgbClr val="7F7F7F"/>
              </a:solidFill>
              <a:latin typeface="Ubuntu"/>
              <a:ea typeface="Ubuntu"/>
              <a:cs typeface="Ubuntu"/>
              <a:sym typeface="Ubuntu"/>
            </a:endParaRPr>
          </a:p>
        </p:txBody>
      </p:sp>
      <p:pic>
        <p:nvPicPr>
          <p:cNvPr descr="http://icons.iconarchive.com/icons/oxygen-icons.org/oxygen/24/Places-folder-brown-icon.png" id="2110" name="Google Shape;2110;p176"/>
          <p:cNvPicPr preferRelativeResize="0"/>
          <p:nvPr/>
        </p:nvPicPr>
        <p:blipFill rotWithShape="1">
          <a:blip r:embed="rId3">
            <a:alphaModFix/>
          </a:blip>
          <a:srcRect b="0" l="0" r="0" t="0"/>
          <a:stretch/>
        </p:blipFill>
        <p:spPr>
          <a:xfrm>
            <a:off x="1690314" y="5162543"/>
            <a:ext cx="503183" cy="503183"/>
          </a:xfrm>
          <a:prstGeom prst="rect">
            <a:avLst/>
          </a:prstGeom>
          <a:noFill/>
          <a:ln>
            <a:noFill/>
          </a:ln>
        </p:spPr>
      </p:pic>
      <p:sp>
        <p:nvSpPr>
          <p:cNvPr id="2111" name="Google Shape;2111;p176"/>
          <p:cNvSpPr txBox="1"/>
          <p:nvPr/>
        </p:nvSpPr>
        <p:spPr>
          <a:xfrm>
            <a:off x="2193497" y="5218921"/>
            <a:ext cx="5479459"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volumes</a:t>
            </a:r>
            <a:endParaRPr b="0" i="0" sz="1800" u="none" cap="none" strike="noStrike">
              <a:solidFill>
                <a:srgbClr val="7F7F7F"/>
              </a:solidFill>
              <a:latin typeface="Ubuntu"/>
              <a:ea typeface="Ubuntu"/>
              <a:cs typeface="Ubuntu"/>
              <a:sym typeface="Ubuntu"/>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cxnSp>
        <p:nvCxnSpPr>
          <p:cNvPr id="2117" name="Google Shape;2117;p177"/>
          <p:cNvCxnSpPr/>
          <p:nvPr/>
        </p:nvCxnSpPr>
        <p:spPr>
          <a:xfrm rot="10800000">
            <a:off x="5671743" y="5343172"/>
            <a:ext cx="1423176" cy="1"/>
          </a:xfrm>
          <a:prstGeom prst="straightConnector1">
            <a:avLst/>
          </a:prstGeom>
          <a:noFill/>
          <a:ln cap="flat" cmpd="sng" w="19050">
            <a:solidFill>
              <a:srgbClr val="68D59C"/>
            </a:solidFill>
            <a:prstDash val="dot"/>
            <a:miter lim="800000"/>
            <a:headEnd len="sm" w="sm" type="none"/>
            <a:tailEnd len="sm" w="sm" type="none"/>
          </a:ln>
        </p:spPr>
      </p:cxnSp>
      <p:cxnSp>
        <p:nvCxnSpPr>
          <p:cNvPr id="2118" name="Google Shape;2118;p177"/>
          <p:cNvCxnSpPr/>
          <p:nvPr/>
        </p:nvCxnSpPr>
        <p:spPr>
          <a:xfrm rot="10800000">
            <a:off x="5656874" y="4870914"/>
            <a:ext cx="1423176" cy="1"/>
          </a:xfrm>
          <a:prstGeom prst="straightConnector1">
            <a:avLst/>
          </a:prstGeom>
          <a:noFill/>
          <a:ln cap="flat" cmpd="sng" w="19050">
            <a:solidFill>
              <a:srgbClr val="68D59C"/>
            </a:solidFill>
            <a:prstDash val="dot"/>
            <a:miter lim="800000"/>
            <a:headEnd len="sm" w="sm" type="none"/>
            <a:tailEnd len="sm" w="sm" type="none"/>
          </a:ln>
        </p:spPr>
      </p:cxnSp>
      <p:cxnSp>
        <p:nvCxnSpPr>
          <p:cNvPr id="2119" name="Google Shape;2119;p177"/>
          <p:cNvCxnSpPr/>
          <p:nvPr/>
        </p:nvCxnSpPr>
        <p:spPr>
          <a:xfrm rot="10800000">
            <a:off x="5656850" y="4327572"/>
            <a:ext cx="1423200" cy="0"/>
          </a:xfrm>
          <a:prstGeom prst="straightConnector1">
            <a:avLst/>
          </a:prstGeom>
          <a:noFill/>
          <a:ln cap="flat" cmpd="sng" w="19050">
            <a:solidFill>
              <a:srgbClr val="68D59C"/>
            </a:solidFill>
            <a:prstDash val="dot"/>
            <a:miter lim="800000"/>
            <a:headEnd len="sm" w="sm" type="none"/>
            <a:tailEnd len="sm" w="sm" type="none"/>
          </a:ln>
        </p:spPr>
      </p:cxnSp>
      <p:sp>
        <p:nvSpPr>
          <p:cNvPr id="2120" name="Google Shape;2120;p177"/>
          <p:cNvSpPr txBox="1"/>
          <p:nvPr>
            <p:ph type="title"/>
          </p:nvPr>
        </p:nvSpPr>
        <p:spPr>
          <a:xfrm>
            <a:off x="371475" y="368300"/>
            <a:ext cx="11449200" cy="73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Layered Architecture</a:t>
            </a:r>
            <a:endParaRPr/>
          </a:p>
        </p:txBody>
      </p:sp>
      <p:sp>
        <p:nvSpPr>
          <p:cNvPr id="2121" name="Google Shape;2121;p177"/>
          <p:cNvSpPr/>
          <p:nvPr/>
        </p:nvSpPr>
        <p:spPr>
          <a:xfrm>
            <a:off x="402025" y="950475"/>
            <a:ext cx="5254800" cy="277200"/>
          </a:xfrm>
          <a:prstGeom prst="roundRect">
            <a:avLst>
              <a:gd fmla="val 16667" name="adj"/>
            </a:avLst>
          </a:prstGeom>
          <a:solidFill>
            <a:srgbClr val="7F7F7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Dockerfile</a:t>
            </a:r>
            <a:endParaRPr b="0" i="0" sz="1400" u="none" cap="none" strike="noStrike">
              <a:solidFill>
                <a:srgbClr val="D8D8D8"/>
              </a:solidFill>
              <a:latin typeface="Consolas"/>
              <a:ea typeface="Consolas"/>
              <a:cs typeface="Consolas"/>
              <a:sym typeface="Consolas"/>
            </a:endParaRPr>
          </a:p>
        </p:txBody>
      </p:sp>
      <p:sp>
        <p:nvSpPr>
          <p:cNvPr id="2122" name="Google Shape;2122;p177"/>
          <p:cNvSpPr/>
          <p:nvPr/>
        </p:nvSpPr>
        <p:spPr>
          <a:xfrm>
            <a:off x="402016" y="1232343"/>
            <a:ext cx="5254857" cy="2485742"/>
          </a:xfrm>
          <a:prstGeom prst="roundRect">
            <a:avLst>
              <a:gd fmla="val 2986" name="adj"/>
            </a:avLst>
          </a:prstGeom>
          <a:solidFill>
            <a:srgbClr val="3F3F3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FROM Ubuntu</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RUN apt-get update &amp;&amp; apt-get –y install python</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RUN pip install flask flask-mysql</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COPY . /opt/source-code</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ENTRYPOINT FLASK_APP=/opt/source-code/app.py flask run </a:t>
            </a:r>
            <a:endParaRPr b="0" i="0" sz="1800" u="none" cap="none" strike="noStrike">
              <a:solidFill>
                <a:srgbClr val="00FF00"/>
              </a:solidFill>
              <a:latin typeface="Ubuntu"/>
              <a:ea typeface="Ubuntu"/>
              <a:cs typeface="Ubuntu"/>
              <a:sym typeface="Ubuntu"/>
            </a:endParaRPr>
          </a:p>
        </p:txBody>
      </p:sp>
      <p:sp>
        <p:nvSpPr>
          <p:cNvPr id="2123" name="Google Shape;2123;p177"/>
          <p:cNvSpPr txBox="1"/>
          <p:nvPr/>
        </p:nvSpPr>
        <p:spPr>
          <a:xfrm>
            <a:off x="402017" y="3606839"/>
            <a:ext cx="5254858" cy="307777"/>
          </a:xfrm>
          <a:prstGeom prst="rect">
            <a:avLst/>
          </a:prstGeom>
          <a:solidFill>
            <a:srgbClr val="3F3F3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build Dockerfile –t mmumshad/my-custom-app</a:t>
            </a:r>
            <a:endParaRPr b="0" i="0" sz="1800" u="none" cap="none" strike="noStrike">
              <a:solidFill>
                <a:srgbClr val="00FF00"/>
              </a:solidFill>
              <a:latin typeface="Ubuntu"/>
              <a:ea typeface="Ubuntu"/>
              <a:cs typeface="Ubuntu"/>
              <a:sym typeface="Ubuntu"/>
            </a:endParaRPr>
          </a:p>
        </p:txBody>
      </p:sp>
      <p:sp>
        <p:nvSpPr>
          <p:cNvPr id="2124" name="Google Shape;2124;p177"/>
          <p:cNvSpPr/>
          <p:nvPr/>
        </p:nvSpPr>
        <p:spPr>
          <a:xfrm>
            <a:off x="1044875" y="4188330"/>
            <a:ext cx="4071802" cy="278483"/>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1. Base Ubuntu </a:t>
            </a:r>
            <a:r>
              <a:rPr lang="en-US" sz="1500">
                <a:solidFill>
                  <a:srgbClr val="FFFFFF"/>
                </a:solidFill>
                <a:latin typeface="Ubuntu"/>
                <a:ea typeface="Ubuntu"/>
                <a:cs typeface="Ubuntu"/>
                <a:sym typeface="Ubuntu"/>
              </a:rPr>
              <a:t>layer</a:t>
            </a:r>
            <a:endParaRPr b="0" i="0" sz="1500" u="none" cap="none" strike="noStrike">
              <a:solidFill>
                <a:srgbClr val="000000"/>
              </a:solidFill>
              <a:latin typeface="Ubuntu"/>
              <a:ea typeface="Ubuntu"/>
              <a:cs typeface="Ubuntu"/>
              <a:sym typeface="Ubuntu"/>
            </a:endParaRPr>
          </a:p>
        </p:txBody>
      </p:sp>
      <p:sp>
        <p:nvSpPr>
          <p:cNvPr id="2125" name="Google Shape;2125;p177"/>
          <p:cNvSpPr/>
          <p:nvPr/>
        </p:nvSpPr>
        <p:spPr>
          <a:xfrm>
            <a:off x="1044872" y="4753469"/>
            <a:ext cx="4071802" cy="278483"/>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2. Changes in apt packages</a:t>
            </a:r>
            <a:endParaRPr b="0" i="0" sz="1500" u="none" cap="none" strike="noStrike">
              <a:solidFill>
                <a:srgbClr val="000000"/>
              </a:solidFill>
              <a:latin typeface="Ubuntu"/>
              <a:ea typeface="Ubuntu"/>
              <a:cs typeface="Ubuntu"/>
              <a:sym typeface="Ubuntu"/>
            </a:endParaRPr>
          </a:p>
        </p:txBody>
      </p:sp>
      <p:sp>
        <p:nvSpPr>
          <p:cNvPr id="2126" name="Google Shape;2126;p177"/>
          <p:cNvSpPr/>
          <p:nvPr/>
        </p:nvSpPr>
        <p:spPr>
          <a:xfrm>
            <a:off x="1044871" y="5195056"/>
            <a:ext cx="4071802" cy="278483"/>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3. Changes in pip packages</a:t>
            </a:r>
            <a:endParaRPr b="0" i="0" sz="1500" u="none" cap="none" strike="noStrike">
              <a:solidFill>
                <a:srgbClr val="000000"/>
              </a:solidFill>
              <a:latin typeface="Ubuntu"/>
              <a:ea typeface="Ubuntu"/>
              <a:cs typeface="Ubuntu"/>
              <a:sym typeface="Ubuntu"/>
            </a:endParaRPr>
          </a:p>
        </p:txBody>
      </p:sp>
      <p:sp>
        <p:nvSpPr>
          <p:cNvPr id="2127" name="Google Shape;2127;p177"/>
          <p:cNvSpPr/>
          <p:nvPr/>
        </p:nvSpPr>
        <p:spPr>
          <a:xfrm>
            <a:off x="1044870" y="5688952"/>
            <a:ext cx="4071802" cy="278483"/>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4. Source code</a:t>
            </a:r>
            <a:endParaRPr b="0" i="0" sz="1500" u="none" cap="none" strike="noStrike">
              <a:solidFill>
                <a:srgbClr val="000000"/>
              </a:solidFill>
              <a:latin typeface="Ubuntu"/>
              <a:ea typeface="Ubuntu"/>
              <a:cs typeface="Ubuntu"/>
              <a:sym typeface="Ubuntu"/>
            </a:endParaRPr>
          </a:p>
        </p:txBody>
      </p:sp>
      <p:sp>
        <p:nvSpPr>
          <p:cNvPr id="2128" name="Google Shape;2128;p177"/>
          <p:cNvSpPr/>
          <p:nvPr/>
        </p:nvSpPr>
        <p:spPr>
          <a:xfrm>
            <a:off x="1044869" y="6142831"/>
            <a:ext cx="4071802" cy="278483"/>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5. Update Entrypoint</a:t>
            </a:r>
            <a:endParaRPr b="0" i="0" sz="1500" u="none" cap="none" strike="noStrike">
              <a:solidFill>
                <a:srgbClr val="FFFFFF"/>
              </a:solidFill>
              <a:latin typeface="Ubuntu"/>
              <a:ea typeface="Ubuntu"/>
              <a:cs typeface="Ubuntu"/>
              <a:sym typeface="Ubuntu"/>
            </a:endParaRPr>
          </a:p>
        </p:txBody>
      </p:sp>
      <p:cxnSp>
        <p:nvCxnSpPr>
          <p:cNvPr id="2129" name="Google Shape;2129;p177"/>
          <p:cNvCxnSpPr>
            <a:stCxn id="2130" idx="4"/>
            <a:endCxn id="2131" idx="0"/>
          </p:cNvCxnSpPr>
          <p:nvPr/>
        </p:nvCxnSpPr>
        <p:spPr>
          <a:xfrm>
            <a:off x="779817" y="4394286"/>
            <a:ext cx="0" cy="389100"/>
          </a:xfrm>
          <a:prstGeom prst="straightConnector1">
            <a:avLst/>
          </a:prstGeom>
          <a:noFill/>
          <a:ln cap="flat" cmpd="sng" w="19050">
            <a:solidFill>
              <a:srgbClr val="3F3F3F"/>
            </a:solidFill>
            <a:prstDash val="solid"/>
            <a:miter lim="800000"/>
            <a:headEnd len="sm" w="sm" type="none"/>
            <a:tailEnd len="sm" w="sm" type="none"/>
          </a:ln>
        </p:spPr>
      </p:cxnSp>
      <p:cxnSp>
        <p:nvCxnSpPr>
          <p:cNvPr id="2132" name="Google Shape;2132;p177"/>
          <p:cNvCxnSpPr/>
          <p:nvPr/>
        </p:nvCxnSpPr>
        <p:spPr>
          <a:xfrm>
            <a:off x="781341" y="3904913"/>
            <a:ext cx="0" cy="428834"/>
          </a:xfrm>
          <a:prstGeom prst="straightConnector1">
            <a:avLst/>
          </a:prstGeom>
          <a:noFill/>
          <a:ln cap="flat" cmpd="sng" w="19050">
            <a:solidFill>
              <a:srgbClr val="3F3F3F"/>
            </a:solidFill>
            <a:prstDash val="solid"/>
            <a:miter lim="800000"/>
            <a:headEnd len="sm" w="sm" type="none"/>
            <a:tailEnd len="sm" w="sm" type="none"/>
          </a:ln>
        </p:spPr>
      </p:cxnSp>
      <p:sp>
        <p:nvSpPr>
          <p:cNvPr id="2130" name="Google Shape;2130;p177"/>
          <p:cNvSpPr/>
          <p:nvPr/>
        </p:nvSpPr>
        <p:spPr>
          <a:xfrm>
            <a:off x="673347" y="4181347"/>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131" name="Google Shape;2131;p177"/>
          <p:cNvSpPr/>
          <p:nvPr/>
        </p:nvSpPr>
        <p:spPr>
          <a:xfrm>
            <a:off x="673347" y="4783460"/>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133" name="Google Shape;2133;p177"/>
          <p:cNvSpPr/>
          <p:nvPr/>
        </p:nvSpPr>
        <p:spPr>
          <a:xfrm>
            <a:off x="673346" y="5237941"/>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134" name="Google Shape;2134;p177"/>
          <p:cNvSpPr/>
          <p:nvPr/>
        </p:nvSpPr>
        <p:spPr>
          <a:xfrm>
            <a:off x="673346" y="5732746"/>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135" name="Google Shape;2135;p177"/>
          <p:cNvSpPr/>
          <p:nvPr/>
        </p:nvSpPr>
        <p:spPr>
          <a:xfrm>
            <a:off x="673346" y="6187227"/>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cxnSp>
        <p:nvCxnSpPr>
          <p:cNvPr id="2136" name="Google Shape;2136;p177"/>
          <p:cNvCxnSpPr>
            <a:stCxn id="2131" idx="4"/>
            <a:endCxn id="2133" idx="0"/>
          </p:cNvCxnSpPr>
          <p:nvPr/>
        </p:nvCxnSpPr>
        <p:spPr>
          <a:xfrm>
            <a:off x="779817" y="4996399"/>
            <a:ext cx="0" cy="241500"/>
          </a:xfrm>
          <a:prstGeom prst="straightConnector1">
            <a:avLst/>
          </a:prstGeom>
          <a:noFill/>
          <a:ln cap="flat" cmpd="sng" w="19050">
            <a:solidFill>
              <a:srgbClr val="3F3F3F"/>
            </a:solidFill>
            <a:prstDash val="solid"/>
            <a:miter lim="800000"/>
            <a:headEnd len="sm" w="sm" type="none"/>
            <a:tailEnd len="sm" w="sm" type="none"/>
          </a:ln>
        </p:spPr>
      </p:cxnSp>
      <p:cxnSp>
        <p:nvCxnSpPr>
          <p:cNvPr id="2137" name="Google Shape;2137;p177"/>
          <p:cNvCxnSpPr>
            <a:stCxn id="2133" idx="4"/>
            <a:endCxn id="2134" idx="0"/>
          </p:cNvCxnSpPr>
          <p:nvPr/>
        </p:nvCxnSpPr>
        <p:spPr>
          <a:xfrm>
            <a:off x="779816" y="5450880"/>
            <a:ext cx="0" cy="282000"/>
          </a:xfrm>
          <a:prstGeom prst="straightConnector1">
            <a:avLst/>
          </a:prstGeom>
          <a:noFill/>
          <a:ln cap="flat" cmpd="sng" w="19050">
            <a:solidFill>
              <a:srgbClr val="3F3F3F"/>
            </a:solidFill>
            <a:prstDash val="solid"/>
            <a:miter lim="800000"/>
            <a:headEnd len="sm" w="sm" type="none"/>
            <a:tailEnd len="sm" w="sm" type="none"/>
          </a:ln>
        </p:spPr>
      </p:cxnSp>
      <p:cxnSp>
        <p:nvCxnSpPr>
          <p:cNvPr id="2138" name="Google Shape;2138;p177"/>
          <p:cNvCxnSpPr>
            <a:stCxn id="2134" idx="4"/>
            <a:endCxn id="2135" idx="0"/>
          </p:cNvCxnSpPr>
          <p:nvPr/>
        </p:nvCxnSpPr>
        <p:spPr>
          <a:xfrm>
            <a:off x="779816" y="5945685"/>
            <a:ext cx="0" cy="241500"/>
          </a:xfrm>
          <a:prstGeom prst="straightConnector1">
            <a:avLst/>
          </a:prstGeom>
          <a:noFill/>
          <a:ln cap="flat" cmpd="sng" w="19050">
            <a:solidFill>
              <a:srgbClr val="3F3F3F"/>
            </a:solidFill>
            <a:prstDash val="solid"/>
            <a:miter lim="800000"/>
            <a:headEnd len="sm" w="sm" type="none"/>
            <a:tailEnd len="sm" w="sm" type="none"/>
          </a:ln>
        </p:spPr>
      </p:cxnSp>
      <p:sp>
        <p:nvSpPr>
          <p:cNvPr id="2139" name="Google Shape;2139;p177"/>
          <p:cNvSpPr/>
          <p:nvPr/>
        </p:nvSpPr>
        <p:spPr>
          <a:xfrm>
            <a:off x="4851639" y="4188329"/>
            <a:ext cx="851054" cy="278484"/>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400" u="none" cap="none" strike="noStrike">
                <a:solidFill>
                  <a:srgbClr val="FFFFFF"/>
                </a:solidFill>
                <a:latin typeface="Ubuntu"/>
                <a:ea typeface="Ubuntu"/>
                <a:cs typeface="Ubuntu"/>
                <a:sym typeface="Ubuntu"/>
              </a:rPr>
              <a:t>120 MB</a:t>
            </a:r>
            <a:endParaRPr b="0" i="0" sz="1800" u="none" cap="none" strike="noStrike">
              <a:solidFill>
                <a:srgbClr val="000000"/>
              </a:solidFill>
              <a:latin typeface="Ubuntu"/>
              <a:ea typeface="Ubuntu"/>
              <a:cs typeface="Ubuntu"/>
              <a:sym typeface="Ubuntu"/>
            </a:endParaRPr>
          </a:p>
        </p:txBody>
      </p:sp>
      <p:sp>
        <p:nvSpPr>
          <p:cNvPr id="2140" name="Google Shape;2140;p177"/>
          <p:cNvSpPr/>
          <p:nvPr/>
        </p:nvSpPr>
        <p:spPr>
          <a:xfrm>
            <a:off x="4851641" y="4756365"/>
            <a:ext cx="851054" cy="279773"/>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400" u="none" cap="none" strike="noStrike">
                <a:solidFill>
                  <a:srgbClr val="FFFFFF"/>
                </a:solidFill>
                <a:latin typeface="Ubuntu"/>
                <a:ea typeface="Ubuntu"/>
                <a:cs typeface="Ubuntu"/>
                <a:sym typeface="Ubuntu"/>
              </a:rPr>
              <a:t>306 MB</a:t>
            </a:r>
            <a:endParaRPr b="0" i="0" sz="1800" u="none" cap="none" strike="noStrike">
              <a:solidFill>
                <a:srgbClr val="000000"/>
              </a:solidFill>
              <a:latin typeface="Ubuntu"/>
              <a:ea typeface="Ubuntu"/>
              <a:cs typeface="Ubuntu"/>
              <a:sym typeface="Ubuntu"/>
            </a:endParaRPr>
          </a:p>
        </p:txBody>
      </p:sp>
      <p:sp>
        <p:nvSpPr>
          <p:cNvPr id="2141" name="Google Shape;2141;p177"/>
          <p:cNvSpPr/>
          <p:nvPr/>
        </p:nvSpPr>
        <p:spPr>
          <a:xfrm>
            <a:off x="4851640" y="5196930"/>
            <a:ext cx="851054" cy="277096"/>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400" u="none" cap="none" strike="noStrike">
                <a:solidFill>
                  <a:srgbClr val="FFFFFF"/>
                </a:solidFill>
                <a:latin typeface="Ubuntu"/>
                <a:ea typeface="Ubuntu"/>
                <a:cs typeface="Ubuntu"/>
                <a:sym typeface="Ubuntu"/>
              </a:rPr>
              <a:t>6.3 MB</a:t>
            </a:r>
            <a:endParaRPr b="0" i="0" sz="1800" u="none" cap="none" strike="noStrike">
              <a:solidFill>
                <a:srgbClr val="000000"/>
              </a:solidFill>
              <a:latin typeface="Ubuntu"/>
              <a:ea typeface="Ubuntu"/>
              <a:cs typeface="Ubuntu"/>
              <a:sym typeface="Ubuntu"/>
            </a:endParaRPr>
          </a:p>
        </p:txBody>
      </p:sp>
      <p:sp>
        <p:nvSpPr>
          <p:cNvPr id="2142" name="Google Shape;2142;p177"/>
          <p:cNvSpPr/>
          <p:nvPr/>
        </p:nvSpPr>
        <p:spPr>
          <a:xfrm>
            <a:off x="4851639" y="5688952"/>
            <a:ext cx="851054" cy="278969"/>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400" u="none" cap="none" strike="noStrike">
                <a:solidFill>
                  <a:srgbClr val="FFFFFF"/>
                </a:solidFill>
                <a:latin typeface="Ubuntu"/>
                <a:ea typeface="Ubuntu"/>
                <a:cs typeface="Ubuntu"/>
                <a:sym typeface="Ubuntu"/>
              </a:rPr>
              <a:t>229 B</a:t>
            </a:r>
            <a:endParaRPr b="0" i="0" sz="1800" u="none" cap="none" strike="noStrike">
              <a:solidFill>
                <a:srgbClr val="000000"/>
              </a:solidFill>
              <a:latin typeface="Ubuntu"/>
              <a:ea typeface="Ubuntu"/>
              <a:cs typeface="Ubuntu"/>
              <a:sym typeface="Ubuntu"/>
            </a:endParaRPr>
          </a:p>
        </p:txBody>
      </p:sp>
      <p:sp>
        <p:nvSpPr>
          <p:cNvPr id="2143" name="Google Shape;2143;p177"/>
          <p:cNvSpPr/>
          <p:nvPr/>
        </p:nvSpPr>
        <p:spPr>
          <a:xfrm>
            <a:off x="4851639" y="6142831"/>
            <a:ext cx="851054" cy="278969"/>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400" u="none" cap="none" strike="noStrike">
                <a:solidFill>
                  <a:srgbClr val="FFFFFF"/>
                </a:solidFill>
                <a:latin typeface="Ubuntu"/>
                <a:ea typeface="Ubuntu"/>
                <a:cs typeface="Ubuntu"/>
                <a:sym typeface="Ubuntu"/>
              </a:rPr>
              <a:t>0 B</a:t>
            </a:r>
            <a:endParaRPr b="0" i="0" sz="1800" u="none" cap="none" strike="noStrike">
              <a:solidFill>
                <a:srgbClr val="000000"/>
              </a:solidFill>
              <a:latin typeface="Ubuntu"/>
              <a:ea typeface="Ubuntu"/>
              <a:cs typeface="Ubuntu"/>
              <a:sym typeface="Ubuntu"/>
            </a:endParaRPr>
          </a:p>
        </p:txBody>
      </p:sp>
      <p:sp>
        <p:nvSpPr>
          <p:cNvPr id="2144" name="Google Shape;2144;p177"/>
          <p:cNvSpPr/>
          <p:nvPr/>
        </p:nvSpPr>
        <p:spPr>
          <a:xfrm>
            <a:off x="6217975" y="946625"/>
            <a:ext cx="5571900" cy="282000"/>
          </a:xfrm>
          <a:prstGeom prst="roundRect">
            <a:avLst>
              <a:gd fmla="val 16667" name="adj"/>
            </a:avLst>
          </a:prstGeom>
          <a:solidFill>
            <a:srgbClr val="7F7F7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Dockerfile2</a:t>
            </a:r>
            <a:endParaRPr b="0" i="0" sz="1800" u="none" cap="none" strike="noStrike">
              <a:solidFill>
                <a:srgbClr val="000000"/>
              </a:solidFill>
              <a:latin typeface="Ubuntu"/>
              <a:ea typeface="Ubuntu"/>
              <a:cs typeface="Ubuntu"/>
              <a:sym typeface="Ubuntu"/>
            </a:endParaRPr>
          </a:p>
        </p:txBody>
      </p:sp>
      <p:sp>
        <p:nvSpPr>
          <p:cNvPr id="2145" name="Google Shape;2145;p177"/>
          <p:cNvSpPr/>
          <p:nvPr/>
        </p:nvSpPr>
        <p:spPr>
          <a:xfrm>
            <a:off x="6217978" y="1232343"/>
            <a:ext cx="5571999" cy="2572542"/>
          </a:xfrm>
          <a:prstGeom prst="roundRect">
            <a:avLst>
              <a:gd fmla="val 2282"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FROM Ubuntu</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RUN apt-get update &amp;&amp; apt-get –y install python</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RUN pip install flask flask-mysql</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COPY app2.py /opt/source-code</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ENTRYPOINT FLASK_APP=/opt/source-code/app2.py flask run </a:t>
            </a:r>
            <a:endParaRPr>
              <a:solidFill>
                <a:srgbClr val="00FF00"/>
              </a:solidFill>
            </a:endParaRPr>
          </a:p>
          <a:p>
            <a:pPr indent="0" lvl="0" marL="0" marR="0" rtl="0" algn="l">
              <a:lnSpc>
                <a:spcPct val="100000"/>
              </a:lnSpc>
              <a:spcBef>
                <a:spcPts val="0"/>
              </a:spcBef>
              <a:spcAft>
                <a:spcPts val="0"/>
              </a:spcAft>
              <a:buClr>
                <a:schemeClr val="dk1"/>
              </a:buClr>
              <a:buSzPts val="1800"/>
              <a:buFont typeface="Ubuntu"/>
              <a:buNone/>
            </a:pPr>
            <a:r>
              <a:t/>
            </a:r>
            <a:endParaRPr b="0" i="0" sz="1800" u="none" cap="none" strike="noStrike">
              <a:solidFill>
                <a:srgbClr val="00FF00"/>
              </a:solidFill>
              <a:latin typeface="Ubuntu"/>
              <a:ea typeface="Ubuntu"/>
              <a:cs typeface="Ubuntu"/>
              <a:sym typeface="Ubuntu"/>
            </a:endParaRPr>
          </a:p>
        </p:txBody>
      </p:sp>
      <p:sp>
        <p:nvSpPr>
          <p:cNvPr id="2146" name="Google Shape;2146;p177"/>
          <p:cNvSpPr txBox="1"/>
          <p:nvPr/>
        </p:nvSpPr>
        <p:spPr>
          <a:xfrm>
            <a:off x="6217978" y="3606839"/>
            <a:ext cx="5572001" cy="307777"/>
          </a:xfrm>
          <a:prstGeom prst="rect">
            <a:avLst/>
          </a:prstGeom>
          <a:solidFill>
            <a:srgbClr val="3F3F3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build Dockerfile2 –t mmumshad/my-custom-app-2</a:t>
            </a:r>
            <a:endParaRPr b="0" i="0" sz="1800" u="none" cap="none" strike="noStrike">
              <a:solidFill>
                <a:srgbClr val="00FF00"/>
              </a:solidFill>
              <a:latin typeface="Ubuntu"/>
              <a:ea typeface="Ubuntu"/>
              <a:cs typeface="Ubuntu"/>
              <a:sym typeface="Ubuntu"/>
            </a:endParaRPr>
          </a:p>
        </p:txBody>
      </p:sp>
      <p:sp>
        <p:nvSpPr>
          <p:cNvPr id="2147" name="Google Shape;2147;p177"/>
          <p:cNvSpPr/>
          <p:nvPr/>
        </p:nvSpPr>
        <p:spPr>
          <a:xfrm>
            <a:off x="6860837" y="4188330"/>
            <a:ext cx="4071802" cy="278483"/>
          </a:xfrm>
          <a:prstGeom prst="roundRect">
            <a:avLst>
              <a:gd fmla="val 16667" name="adj"/>
            </a:avLst>
          </a:prstGeom>
          <a:solidFill>
            <a:schemeClr val="lt1"/>
          </a:solid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Layer 1. Base Ubuntu Layer</a:t>
            </a:r>
            <a:endParaRPr b="0" i="0" sz="1800" u="none" cap="none" strike="noStrike">
              <a:solidFill>
                <a:srgbClr val="000000"/>
              </a:solidFill>
              <a:latin typeface="Ubuntu"/>
              <a:ea typeface="Ubuntu"/>
              <a:cs typeface="Ubuntu"/>
              <a:sym typeface="Ubuntu"/>
            </a:endParaRPr>
          </a:p>
        </p:txBody>
      </p:sp>
      <p:sp>
        <p:nvSpPr>
          <p:cNvPr id="2148" name="Google Shape;2148;p177"/>
          <p:cNvSpPr/>
          <p:nvPr/>
        </p:nvSpPr>
        <p:spPr>
          <a:xfrm>
            <a:off x="6860834" y="4753469"/>
            <a:ext cx="4071802" cy="278483"/>
          </a:xfrm>
          <a:prstGeom prst="roundRect">
            <a:avLst>
              <a:gd fmla="val 16667" name="adj"/>
            </a:avLst>
          </a:prstGeom>
          <a:solidFill>
            <a:schemeClr val="lt1"/>
          </a:solid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Layer 2. Changes in apt packages</a:t>
            </a:r>
            <a:endParaRPr b="0" i="0" sz="1800" u="none" cap="none" strike="noStrike">
              <a:solidFill>
                <a:srgbClr val="000000"/>
              </a:solidFill>
              <a:latin typeface="Ubuntu"/>
              <a:ea typeface="Ubuntu"/>
              <a:cs typeface="Ubuntu"/>
              <a:sym typeface="Ubuntu"/>
            </a:endParaRPr>
          </a:p>
        </p:txBody>
      </p:sp>
      <p:sp>
        <p:nvSpPr>
          <p:cNvPr id="2149" name="Google Shape;2149;p177"/>
          <p:cNvSpPr/>
          <p:nvPr/>
        </p:nvSpPr>
        <p:spPr>
          <a:xfrm>
            <a:off x="6860833" y="5195056"/>
            <a:ext cx="4071802" cy="278483"/>
          </a:xfrm>
          <a:prstGeom prst="roundRect">
            <a:avLst>
              <a:gd fmla="val 16667" name="adj"/>
            </a:avLst>
          </a:prstGeom>
          <a:solidFill>
            <a:schemeClr val="lt1"/>
          </a:solid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Layer 3. Changes in pip packages</a:t>
            </a:r>
            <a:endParaRPr b="0" i="0" sz="1800" u="none" cap="none" strike="noStrike">
              <a:solidFill>
                <a:srgbClr val="000000"/>
              </a:solidFill>
              <a:latin typeface="Ubuntu"/>
              <a:ea typeface="Ubuntu"/>
              <a:cs typeface="Ubuntu"/>
              <a:sym typeface="Ubuntu"/>
            </a:endParaRPr>
          </a:p>
        </p:txBody>
      </p:sp>
      <p:sp>
        <p:nvSpPr>
          <p:cNvPr id="2150" name="Google Shape;2150;p177"/>
          <p:cNvSpPr/>
          <p:nvPr/>
        </p:nvSpPr>
        <p:spPr>
          <a:xfrm>
            <a:off x="6860832" y="5688952"/>
            <a:ext cx="4071802" cy="278483"/>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4. Source code</a:t>
            </a:r>
            <a:endParaRPr b="0" i="0" sz="1500" u="none" cap="none" strike="noStrike">
              <a:solidFill>
                <a:srgbClr val="000000"/>
              </a:solidFill>
              <a:latin typeface="Ubuntu"/>
              <a:ea typeface="Ubuntu"/>
              <a:cs typeface="Ubuntu"/>
              <a:sym typeface="Ubuntu"/>
            </a:endParaRPr>
          </a:p>
        </p:txBody>
      </p:sp>
      <p:sp>
        <p:nvSpPr>
          <p:cNvPr id="2151" name="Google Shape;2151;p177"/>
          <p:cNvSpPr/>
          <p:nvPr/>
        </p:nvSpPr>
        <p:spPr>
          <a:xfrm>
            <a:off x="6860831" y="6142831"/>
            <a:ext cx="4071802" cy="278483"/>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5. Update Entrypoint</a:t>
            </a:r>
            <a:endParaRPr b="0" i="0" sz="1500" u="none" cap="none" strike="noStrike">
              <a:solidFill>
                <a:srgbClr val="FFFFFF"/>
              </a:solidFill>
              <a:latin typeface="Ubuntu"/>
              <a:ea typeface="Ubuntu"/>
              <a:cs typeface="Ubuntu"/>
              <a:sym typeface="Ubuntu"/>
            </a:endParaRPr>
          </a:p>
        </p:txBody>
      </p:sp>
      <p:cxnSp>
        <p:nvCxnSpPr>
          <p:cNvPr id="2152" name="Google Shape;2152;p177"/>
          <p:cNvCxnSpPr>
            <a:stCxn id="2153" idx="4"/>
            <a:endCxn id="2154" idx="0"/>
          </p:cNvCxnSpPr>
          <p:nvPr/>
        </p:nvCxnSpPr>
        <p:spPr>
          <a:xfrm flipH="1">
            <a:off x="6595809" y="4434072"/>
            <a:ext cx="1500" cy="349500"/>
          </a:xfrm>
          <a:prstGeom prst="straightConnector1">
            <a:avLst/>
          </a:prstGeom>
          <a:noFill/>
          <a:ln cap="flat" cmpd="sng" w="19050">
            <a:solidFill>
              <a:srgbClr val="68D59C"/>
            </a:solidFill>
            <a:prstDash val="dot"/>
            <a:miter lim="800000"/>
            <a:headEnd len="sm" w="sm" type="none"/>
            <a:tailEnd len="sm" w="sm" type="none"/>
          </a:ln>
        </p:spPr>
      </p:cxnSp>
      <p:cxnSp>
        <p:nvCxnSpPr>
          <p:cNvPr id="2155" name="Google Shape;2155;p177"/>
          <p:cNvCxnSpPr/>
          <p:nvPr/>
        </p:nvCxnSpPr>
        <p:spPr>
          <a:xfrm>
            <a:off x="6597303" y="3904913"/>
            <a:ext cx="0" cy="428834"/>
          </a:xfrm>
          <a:prstGeom prst="straightConnector1">
            <a:avLst/>
          </a:prstGeom>
          <a:noFill/>
          <a:ln cap="flat" cmpd="sng" w="19050">
            <a:solidFill>
              <a:srgbClr val="68D59C"/>
            </a:solidFill>
            <a:prstDash val="dot"/>
            <a:miter lim="800000"/>
            <a:headEnd len="sm" w="sm" type="none"/>
            <a:tailEnd len="sm" w="sm" type="none"/>
          </a:ln>
        </p:spPr>
      </p:cxnSp>
      <p:sp>
        <p:nvSpPr>
          <p:cNvPr id="2153" name="Google Shape;2153;p177"/>
          <p:cNvSpPr/>
          <p:nvPr/>
        </p:nvSpPr>
        <p:spPr>
          <a:xfrm>
            <a:off x="6490809" y="4221072"/>
            <a:ext cx="213000" cy="213000"/>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154" name="Google Shape;2154;p177"/>
          <p:cNvSpPr/>
          <p:nvPr/>
        </p:nvSpPr>
        <p:spPr>
          <a:xfrm>
            <a:off x="6489309" y="4783460"/>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156" name="Google Shape;2156;p177"/>
          <p:cNvSpPr/>
          <p:nvPr/>
        </p:nvSpPr>
        <p:spPr>
          <a:xfrm>
            <a:off x="6489308" y="5237941"/>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157" name="Google Shape;2157;p177"/>
          <p:cNvSpPr/>
          <p:nvPr/>
        </p:nvSpPr>
        <p:spPr>
          <a:xfrm>
            <a:off x="6489308" y="5732746"/>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158" name="Google Shape;2158;p177"/>
          <p:cNvSpPr/>
          <p:nvPr/>
        </p:nvSpPr>
        <p:spPr>
          <a:xfrm>
            <a:off x="6489308" y="6187227"/>
            <a:ext cx="212939" cy="212939"/>
          </a:xfrm>
          <a:prstGeom prst="ellipse">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cxnSp>
        <p:nvCxnSpPr>
          <p:cNvPr id="2159" name="Google Shape;2159;p177"/>
          <p:cNvCxnSpPr>
            <a:stCxn id="2154" idx="4"/>
            <a:endCxn id="2156" idx="0"/>
          </p:cNvCxnSpPr>
          <p:nvPr/>
        </p:nvCxnSpPr>
        <p:spPr>
          <a:xfrm>
            <a:off x="6595779" y="4996399"/>
            <a:ext cx="0" cy="241500"/>
          </a:xfrm>
          <a:prstGeom prst="straightConnector1">
            <a:avLst/>
          </a:prstGeom>
          <a:noFill/>
          <a:ln cap="flat" cmpd="sng" w="19050">
            <a:solidFill>
              <a:srgbClr val="68D59C"/>
            </a:solidFill>
            <a:prstDash val="dot"/>
            <a:miter lim="800000"/>
            <a:headEnd len="sm" w="sm" type="none"/>
            <a:tailEnd len="sm" w="sm" type="none"/>
          </a:ln>
        </p:spPr>
      </p:cxnSp>
      <p:cxnSp>
        <p:nvCxnSpPr>
          <p:cNvPr id="2160" name="Google Shape;2160;p177"/>
          <p:cNvCxnSpPr>
            <a:stCxn id="2156" idx="4"/>
            <a:endCxn id="2157" idx="0"/>
          </p:cNvCxnSpPr>
          <p:nvPr/>
        </p:nvCxnSpPr>
        <p:spPr>
          <a:xfrm>
            <a:off x="6595777" y="5450880"/>
            <a:ext cx="0" cy="282000"/>
          </a:xfrm>
          <a:prstGeom prst="straightConnector1">
            <a:avLst/>
          </a:prstGeom>
          <a:noFill/>
          <a:ln cap="flat" cmpd="sng" w="19050">
            <a:solidFill>
              <a:srgbClr val="68D59C"/>
            </a:solidFill>
            <a:prstDash val="dot"/>
            <a:miter lim="800000"/>
            <a:headEnd len="sm" w="sm" type="none"/>
            <a:tailEnd len="sm" w="sm" type="none"/>
          </a:ln>
        </p:spPr>
      </p:cxnSp>
      <p:cxnSp>
        <p:nvCxnSpPr>
          <p:cNvPr id="2161" name="Google Shape;2161;p177"/>
          <p:cNvCxnSpPr>
            <a:stCxn id="2157" idx="4"/>
            <a:endCxn id="2158" idx="0"/>
          </p:cNvCxnSpPr>
          <p:nvPr/>
        </p:nvCxnSpPr>
        <p:spPr>
          <a:xfrm>
            <a:off x="6595777" y="5945685"/>
            <a:ext cx="0" cy="241500"/>
          </a:xfrm>
          <a:prstGeom prst="straightConnector1">
            <a:avLst/>
          </a:prstGeom>
          <a:noFill/>
          <a:ln cap="flat" cmpd="sng" w="19050">
            <a:solidFill>
              <a:srgbClr val="68D59C"/>
            </a:solidFill>
            <a:prstDash val="dot"/>
            <a:miter lim="800000"/>
            <a:headEnd len="sm" w="sm" type="none"/>
            <a:tailEnd len="sm" w="sm" type="none"/>
          </a:ln>
        </p:spPr>
      </p:cxnSp>
      <p:sp>
        <p:nvSpPr>
          <p:cNvPr id="2162" name="Google Shape;2162;p177"/>
          <p:cNvSpPr/>
          <p:nvPr/>
        </p:nvSpPr>
        <p:spPr>
          <a:xfrm>
            <a:off x="10667601" y="4188329"/>
            <a:ext cx="851054" cy="278484"/>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400" u="none" cap="none" strike="noStrike">
                <a:solidFill>
                  <a:srgbClr val="FFFFFF"/>
                </a:solidFill>
                <a:latin typeface="Ubuntu"/>
                <a:ea typeface="Ubuntu"/>
                <a:cs typeface="Ubuntu"/>
                <a:sym typeface="Ubuntu"/>
              </a:rPr>
              <a:t>0 MB</a:t>
            </a:r>
            <a:endParaRPr b="0" i="0" sz="1800" u="none" cap="none" strike="noStrike">
              <a:solidFill>
                <a:srgbClr val="000000"/>
              </a:solidFill>
              <a:latin typeface="Ubuntu"/>
              <a:ea typeface="Ubuntu"/>
              <a:cs typeface="Ubuntu"/>
              <a:sym typeface="Ubuntu"/>
            </a:endParaRPr>
          </a:p>
        </p:txBody>
      </p:sp>
      <p:sp>
        <p:nvSpPr>
          <p:cNvPr id="2163" name="Google Shape;2163;p177"/>
          <p:cNvSpPr/>
          <p:nvPr/>
        </p:nvSpPr>
        <p:spPr>
          <a:xfrm>
            <a:off x="10667603" y="4756365"/>
            <a:ext cx="851054" cy="279773"/>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400" u="none" cap="none" strike="noStrike">
                <a:solidFill>
                  <a:srgbClr val="FFFFFF"/>
                </a:solidFill>
                <a:latin typeface="Ubuntu"/>
                <a:ea typeface="Ubuntu"/>
                <a:cs typeface="Ubuntu"/>
                <a:sym typeface="Ubuntu"/>
              </a:rPr>
              <a:t>0 MB</a:t>
            </a:r>
            <a:endParaRPr b="0" i="0" sz="1800" u="none" cap="none" strike="noStrike">
              <a:solidFill>
                <a:srgbClr val="000000"/>
              </a:solidFill>
              <a:latin typeface="Ubuntu"/>
              <a:ea typeface="Ubuntu"/>
              <a:cs typeface="Ubuntu"/>
              <a:sym typeface="Ubuntu"/>
            </a:endParaRPr>
          </a:p>
        </p:txBody>
      </p:sp>
      <p:sp>
        <p:nvSpPr>
          <p:cNvPr id="2164" name="Google Shape;2164;p177"/>
          <p:cNvSpPr/>
          <p:nvPr/>
        </p:nvSpPr>
        <p:spPr>
          <a:xfrm>
            <a:off x="10667602" y="5196930"/>
            <a:ext cx="851054" cy="277096"/>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400" u="none" cap="none" strike="noStrike">
                <a:solidFill>
                  <a:srgbClr val="FFFFFF"/>
                </a:solidFill>
                <a:latin typeface="Ubuntu"/>
                <a:ea typeface="Ubuntu"/>
                <a:cs typeface="Ubuntu"/>
                <a:sym typeface="Ubuntu"/>
              </a:rPr>
              <a:t>0 MB</a:t>
            </a:r>
            <a:endParaRPr b="0" i="0" sz="1800" u="none" cap="none" strike="noStrike">
              <a:solidFill>
                <a:srgbClr val="000000"/>
              </a:solidFill>
              <a:latin typeface="Ubuntu"/>
              <a:ea typeface="Ubuntu"/>
              <a:cs typeface="Ubuntu"/>
              <a:sym typeface="Ubuntu"/>
            </a:endParaRPr>
          </a:p>
        </p:txBody>
      </p:sp>
      <p:sp>
        <p:nvSpPr>
          <p:cNvPr id="2165" name="Google Shape;2165;p177"/>
          <p:cNvSpPr/>
          <p:nvPr/>
        </p:nvSpPr>
        <p:spPr>
          <a:xfrm>
            <a:off x="10667601" y="5688952"/>
            <a:ext cx="851054" cy="278969"/>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400" u="none" cap="none" strike="noStrike">
                <a:solidFill>
                  <a:srgbClr val="FFFFFF"/>
                </a:solidFill>
                <a:latin typeface="Ubuntu"/>
                <a:ea typeface="Ubuntu"/>
                <a:cs typeface="Ubuntu"/>
                <a:sym typeface="Ubuntu"/>
              </a:rPr>
              <a:t>229 B</a:t>
            </a:r>
            <a:endParaRPr b="0" i="0" sz="1800" u="none" cap="none" strike="noStrike">
              <a:solidFill>
                <a:srgbClr val="000000"/>
              </a:solidFill>
              <a:latin typeface="Ubuntu"/>
              <a:ea typeface="Ubuntu"/>
              <a:cs typeface="Ubuntu"/>
              <a:sym typeface="Ubuntu"/>
            </a:endParaRPr>
          </a:p>
        </p:txBody>
      </p:sp>
      <p:sp>
        <p:nvSpPr>
          <p:cNvPr id="2166" name="Google Shape;2166;p177"/>
          <p:cNvSpPr/>
          <p:nvPr/>
        </p:nvSpPr>
        <p:spPr>
          <a:xfrm>
            <a:off x="10667601" y="6142831"/>
            <a:ext cx="851054" cy="278969"/>
          </a:xfrm>
          <a:prstGeom prst="roundRect">
            <a:avLst>
              <a:gd fmla="val 16667" name="adj"/>
            </a:avLst>
          </a:prstGeom>
          <a:gradFill>
            <a:gsLst>
              <a:gs pos="0">
                <a:srgbClr val="1F986D"/>
              </a:gs>
              <a:gs pos="100000">
                <a:srgbClr val="8EF5B5"/>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400" u="none" cap="none" strike="noStrike">
                <a:solidFill>
                  <a:srgbClr val="FFFFFF"/>
                </a:solidFill>
                <a:latin typeface="Ubuntu"/>
                <a:ea typeface="Ubuntu"/>
                <a:cs typeface="Ubuntu"/>
                <a:sym typeface="Ubuntu"/>
              </a:rPr>
              <a:t>0 B</a:t>
            </a:r>
            <a:endParaRPr b="0" i="0" sz="18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3">
                                            <p:txEl>
                                              <p:pRg end="0" st="0"/>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130"/>
                                        </p:tgtEl>
                                        <p:attrNameLst>
                                          <p:attrName>style.visibility</p:attrName>
                                        </p:attrNameLst>
                                      </p:cBhvr>
                                      <p:to>
                                        <p:strVal val="visible"/>
                                      </p:to>
                                    </p:set>
                                    <p:animEffect filter="fade" transition="in">
                                      <p:cBhvr>
                                        <p:cTn dur="100"/>
                                        <p:tgtEl>
                                          <p:spTgt spid="2130"/>
                                        </p:tgtEl>
                                      </p:cBhvr>
                                    </p:animEffect>
                                  </p:childTnLst>
                                </p:cTn>
                              </p:par>
                            </p:childTnLst>
                          </p:cTn>
                        </p:par>
                        <p:par>
                          <p:cTn fill="hold">
                            <p:stCondLst>
                              <p:cond delay="101"/>
                            </p:stCondLst>
                            <p:childTnLst>
                              <p:par>
                                <p:cTn fill="hold" nodeType="afterEffect" presetClass="entr" presetID="10" presetSubtype="0">
                                  <p:stCondLst>
                                    <p:cond delay="0"/>
                                  </p:stCondLst>
                                  <p:childTnLst>
                                    <p:set>
                                      <p:cBhvr>
                                        <p:cTn dur="1" fill="hold">
                                          <p:stCondLst>
                                            <p:cond delay="0"/>
                                          </p:stCondLst>
                                        </p:cTn>
                                        <p:tgtEl>
                                          <p:spTgt spid="2131"/>
                                        </p:tgtEl>
                                        <p:attrNameLst>
                                          <p:attrName>style.visibility</p:attrName>
                                        </p:attrNameLst>
                                      </p:cBhvr>
                                      <p:to>
                                        <p:strVal val="visible"/>
                                      </p:to>
                                    </p:set>
                                    <p:animEffect filter="fade" transition="in">
                                      <p:cBhvr>
                                        <p:cTn dur="100"/>
                                        <p:tgtEl>
                                          <p:spTgt spid="2131"/>
                                        </p:tgtEl>
                                      </p:cBhvr>
                                    </p:animEffect>
                                  </p:childTnLst>
                                </p:cTn>
                              </p:par>
                            </p:childTnLst>
                          </p:cTn>
                        </p:par>
                        <p:par>
                          <p:cTn fill="hold">
                            <p:stCondLst>
                              <p:cond delay="201"/>
                            </p:stCondLst>
                            <p:childTnLst>
                              <p:par>
                                <p:cTn fill="hold" nodeType="afterEffect" presetClass="entr" presetID="10" presetSubtype="0">
                                  <p:stCondLst>
                                    <p:cond delay="0"/>
                                  </p:stCondLst>
                                  <p:childTnLst>
                                    <p:set>
                                      <p:cBhvr>
                                        <p:cTn dur="1" fill="hold">
                                          <p:stCondLst>
                                            <p:cond delay="0"/>
                                          </p:stCondLst>
                                        </p:cTn>
                                        <p:tgtEl>
                                          <p:spTgt spid="2133"/>
                                        </p:tgtEl>
                                        <p:attrNameLst>
                                          <p:attrName>style.visibility</p:attrName>
                                        </p:attrNameLst>
                                      </p:cBhvr>
                                      <p:to>
                                        <p:strVal val="visible"/>
                                      </p:to>
                                    </p:set>
                                    <p:animEffect filter="fade" transition="in">
                                      <p:cBhvr>
                                        <p:cTn dur="100"/>
                                        <p:tgtEl>
                                          <p:spTgt spid="2133"/>
                                        </p:tgtEl>
                                      </p:cBhvr>
                                    </p:animEffect>
                                  </p:childTnLst>
                                </p:cTn>
                              </p:par>
                            </p:childTnLst>
                          </p:cTn>
                        </p:par>
                        <p:par>
                          <p:cTn fill="hold">
                            <p:stCondLst>
                              <p:cond delay="301"/>
                            </p:stCondLst>
                            <p:childTnLst>
                              <p:par>
                                <p:cTn fill="hold" nodeType="after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100"/>
                                        <p:tgtEl>
                                          <p:spTgt spid="2134"/>
                                        </p:tgtEl>
                                      </p:cBhvr>
                                    </p:animEffect>
                                  </p:childTnLst>
                                </p:cTn>
                              </p:par>
                            </p:childTnLst>
                          </p:cTn>
                        </p:par>
                        <p:par>
                          <p:cTn fill="hold">
                            <p:stCondLst>
                              <p:cond delay="401"/>
                            </p:stCondLst>
                            <p:childTnLst>
                              <p:par>
                                <p:cTn fill="hold" nodeType="afterEffect" presetClass="entr" presetID="10" presetSubtype="0">
                                  <p:stCondLst>
                                    <p:cond delay="0"/>
                                  </p:stCondLst>
                                  <p:childTnLst>
                                    <p:set>
                                      <p:cBhvr>
                                        <p:cTn dur="1" fill="hold">
                                          <p:stCondLst>
                                            <p:cond delay="0"/>
                                          </p:stCondLst>
                                        </p:cTn>
                                        <p:tgtEl>
                                          <p:spTgt spid="2135"/>
                                        </p:tgtEl>
                                        <p:attrNameLst>
                                          <p:attrName>style.visibility</p:attrName>
                                        </p:attrNameLst>
                                      </p:cBhvr>
                                      <p:to>
                                        <p:strVal val="visible"/>
                                      </p:to>
                                    </p:set>
                                    <p:animEffect filter="fade" transition="in">
                                      <p:cBhvr>
                                        <p:cTn dur="100"/>
                                        <p:tgtEl>
                                          <p:spTgt spid="2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gtEl>
                                        <p:attrNameLst>
                                          <p:attrName>style.visibility</p:attrName>
                                        </p:attrNameLst>
                                      </p:cBhvr>
                                      <p:to>
                                        <p:strVal val="visible"/>
                                      </p:to>
                                    </p:set>
                                    <p:animEffect filter="fade" transition="in">
                                      <p:cBhvr>
                                        <p:cTn dur="500"/>
                                        <p:tgtEl>
                                          <p:spTgt spid="213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24"/>
                                        </p:tgtEl>
                                        <p:attrNameLst>
                                          <p:attrName>style.visibility</p:attrName>
                                        </p:attrNameLst>
                                      </p:cBhvr>
                                      <p:to>
                                        <p:strVal val="visible"/>
                                      </p:to>
                                    </p:set>
                                    <p:animEffect filter="fade" transition="in">
                                      <p:cBhvr>
                                        <p:cTn dur="500"/>
                                        <p:tgtEl>
                                          <p:spTgt spid="2124"/>
                                        </p:tgtEl>
                                      </p:cBhvr>
                                    </p:animEffect>
                                  </p:childTnLst>
                                </p:cTn>
                              </p:par>
                              <p:par>
                                <p:cTn fill="hold" nodeType="withEffect" presetClass="entr" presetID="10" presetSubtype="0">
                                  <p:stCondLst>
                                    <p:cond delay="0"/>
                                  </p:stCondLst>
                                  <p:childTnLst>
                                    <p:set>
                                      <p:cBhvr>
                                        <p:cTn dur="1" fill="hold">
                                          <p:stCondLst>
                                            <p:cond delay="0"/>
                                          </p:stCondLst>
                                        </p:cTn>
                                        <p:tgtEl>
                                          <p:spTgt spid="2129"/>
                                        </p:tgtEl>
                                        <p:attrNameLst>
                                          <p:attrName>style.visibility</p:attrName>
                                        </p:attrNameLst>
                                      </p:cBhvr>
                                      <p:to>
                                        <p:strVal val="visible"/>
                                      </p:to>
                                    </p:set>
                                    <p:animEffect filter="fade" transition="in">
                                      <p:cBhvr>
                                        <p:cTn dur="500"/>
                                        <p:tgtEl>
                                          <p:spTgt spid="21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25"/>
                                        </p:tgtEl>
                                        <p:attrNameLst>
                                          <p:attrName>style.visibility</p:attrName>
                                        </p:attrNameLst>
                                      </p:cBhvr>
                                      <p:to>
                                        <p:strVal val="visible"/>
                                      </p:to>
                                    </p:set>
                                    <p:animEffect filter="fade" transition="in">
                                      <p:cBhvr>
                                        <p:cTn dur="500"/>
                                        <p:tgtEl>
                                          <p:spTgt spid="212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36"/>
                                        </p:tgtEl>
                                        <p:attrNameLst>
                                          <p:attrName>style.visibility</p:attrName>
                                        </p:attrNameLst>
                                      </p:cBhvr>
                                      <p:to>
                                        <p:strVal val="visible"/>
                                      </p:to>
                                    </p:set>
                                    <p:animEffect filter="fade" transition="in">
                                      <p:cBhvr>
                                        <p:cTn dur="500"/>
                                        <p:tgtEl>
                                          <p:spTgt spid="213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26"/>
                                        </p:tgtEl>
                                        <p:attrNameLst>
                                          <p:attrName>style.visibility</p:attrName>
                                        </p:attrNameLst>
                                      </p:cBhvr>
                                      <p:to>
                                        <p:strVal val="visible"/>
                                      </p:to>
                                    </p:set>
                                    <p:animEffect filter="fade" transition="in">
                                      <p:cBhvr>
                                        <p:cTn dur="500"/>
                                        <p:tgtEl>
                                          <p:spTgt spid="212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500"/>
                                        <p:tgtEl>
                                          <p:spTgt spid="213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27"/>
                                        </p:tgtEl>
                                        <p:attrNameLst>
                                          <p:attrName>style.visibility</p:attrName>
                                        </p:attrNameLst>
                                      </p:cBhvr>
                                      <p:to>
                                        <p:strVal val="visible"/>
                                      </p:to>
                                    </p:set>
                                    <p:animEffect filter="fade" transition="in">
                                      <p:cBhvr>
                                        <p:cTn dur="500"/>
                                        <p:tgtEl>
                                          <p:spTgt spid="212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138"/>
                                        </p:tgtEl>
                                        <p:attrNameLst>
                                          <p:attrName>style.visibility</p:attrName>
                                        </p:attrNameLst>
                                      </p:cBhvr>
                                      <p:to>
                                        <p:strVal val="visible"/>
                                      </p:to>
                                    </p:set>
                                    <p:animEffect filter="fade" transition="in">
                                      <p:cBhvr>
                                        <p:cTn dur="500"/>
                                        <p:tgtEl>
                                          <p:spTgt spid="213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28"/>
                                        </p:tgtEl>
                                        <p:attrNameLst>
                                          <p:attrName>style.visibility</p:attrName>
                                        </p:attrNameLst>
                                      </p:cBhvr>
                                      <p:to>
                                        <p:strVal val="visible"/>
                                      </p:to>
                                    </p:set>
                                    <p:animEffect filter="fade" transition="in">
                                      <p:cBhvr>
                                        <p:cTn dur="500"/>
                                        <p:tgtEl>
                                          <p:spTgt spid="2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gtEl>
                                        <p:attrNameLst>
                                          <p:attrName>style.visibility</p:attrName>
                                        </p:attrNameLst>
                                      </p:cBhvr>
                                      <p:to>
                                        <p:strVal val="visible"/>
                                      </p:to>
                                    </p:set>
                                    <p:animEffect filter="fade" transition="in">
                                      <p:cBhvr>
                                        <p:cTn dur="500"/>
                                        <p:tgtEl>
                                          <p:spTgt spid="21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500"/>
                                        <p:tgtEl>
                                          <p:spTgt spid="21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41"/>
                                        </p:tgtEl>
                                        <p:attrNameLst>
                                          <p:attrName>style.visibility</p:attrName>
                                        </p:attrNameLst>
                                      </p:cBhvr>
                                      <p:to>
                                        <p:strVal val="visible"/>
                                      </p:to>
                                    </p:set>
                                    <p:animEffect filter="fade" transition="in">
                                      <p:cBhvr>
                                        <p:cTn dur="500"/>
                                        <p:tgtEl>
                                          <p:spTgt spid="214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42"/>
                                        </p:tgtEl>
                                        <p:attrNameLst>
                                          <p:attrName>style.visibility</p:attrName>
                                        </p:attrNameLst>
                                      </p:cBhvr>
                                      <p:to>
                                        <p:strVal val="visible"/>
                                      </p:to>
                                    </p:set>
                                    <p:animEffect filter="fade" transition="in">
                                      <p:cBhvr>
                                        <p:cTn dur="500"/>
                                        <p:tgtEl>
                                          <p:spTgt spid="214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43"/>
                                        </p:tgtEl>
                                        <p:attrNameLst>
                                          <p:attrName>style.visibility</p:attrName>
                                        </p:attrNameLst>
                                      </p:cBhvr>
                                      <p:to>
                                        <p:strVal val="visible"/>
                                      </p:to>
                                    </p:set>
                                    <p:animEffect filter="fade" transition="in">
                                      <p:cBhvr>
                                        <p:cTn dur="500"/>
                                        <p:tgtEl>
                                          <p:spTgt spid="2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6">
                                            <p:txEl>
                                              <p:pRg end="0" st="0"/>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153"/>
                                        </p:tgtEl>
                                        <p:attrNameLst>
                                          <p:attrName>style.visibility</p:attrName>
                                        </p:attrNameLst>
                                      </p:cBhvr>
                                      <p:to>
                                        <p:strVal val="visible"/>
                                      </p:to>
                                    </p:set>
                                    <p:animEffect filter="fade" transition="in">
                                      <p:cBhvr>
                                        <p:cTn dur="100"/>
                                        <p:tgtEl>
                                          <p:spTgt spid="2153"/>
                                        </p:tgtEl>
                                      </p:cBhvr>
                                    </p:animEffect>
                                  </p:childTnLst>
                                </p:cTn>
                              </p:par>
                            </p:childTnLst>
                          </p:cTn>
                        </p:par>
                        <p:par>
                          <p:cTn fill="hold">
                            <p:stCondLst>
                              <p:cond delay="101"/>
                            </p:stCondLst>
                            <p:childTnLst>
                              <p:par>
                                <p:cTn fill="hold" nodeType="afterEffect" presetClass="entr" presetID="10" presetSubtype="0">
                                  <p:stCondLst>
                                    <p:cond delay="0"/>
                                  </p:stCondLst>
                                  <p:childTnLst>
                                    <p:set>
                                      <p:cBhvr>
                                        <p:cTn dur="1" fill="hold">
                                          <p:stCondLst>
                                            <p:cond delay="0"/>
                                          </p:stCondLst>
                                        </p:cTn>
                                        <p:tgtEl>
                                          <p:spTgt spid="2154"/>
                                        </p:tgtEl>
                                        <p:attrNameLst>
                                          <p:attrName>style.visibility</p:attrName>
                                        </p:attrNameLst>
                                      </p:cBhvr>
                                      <p:to>
                                        <p:strVal val="visible"/>
                                      </p:to>
                                    </p:set>
                                    <p:animEffect filter="fade" transition="in">
                                      <p:cBhvr>
                                        <p:cTn dur="100"/>
                                        <p:tgtEl>
                                          <p:spTgt spid="2154"/>
                                        </p:tgtEl>
                                      </p:cBhvr>
                                    </p:animEffect>
                                  </p:childTnLst>
                                </p:cTn>
                              </p:par>
                            </p:childTnLst>
                          </p:cTn>
                        </p:par>
                        <p:par>
                          <p:cTn fill="hold">
                            <p:stCondLst>
                              <p:cond delay="201"/>
                            </p:stCondLst>
                            <p:childTnLst>
                              <p:par>
                                <p:cTn fill="hold" nodeType="afterEffect" presetClass="entr" presetID="10" presetSubtype="0">
                                  <p:stCondLst>
                                    <p:cond delay="0"/>
                                  </p:stCondLst>
                                  <p:childTnLst>
                                    <p:set>
                                      <p:cBhvr>
                                        <p:cTn dur="1" fill="hold">
                                          <p:stCondLst>
                                            <p:cond delay="0"/>
                                          </p:stCondLst>
                                        </p:cTn>
                                        <p:tgtEl>
                                          <p:spTgt spid="2156"/>
                                        </p:tgtEl>
                                        <p:attrNameLst>
                                          <p:attrName>style.visibility</p:attrName>
                                        </p:attrNameLst>
                                      </p:cBhvr>
                                      <p:to>
                                        <p:strVal val="visible"/>
                                      </p:to>
                                    </p:set>
                                    <p:animEffect filter="fade" transition="in">
                                      <p:cBhvr>
                                        <p:cTn dur="100"/>
                                        <p:tgtEl>
                                          <p:spTgt spid="2156"/>
                                        </p:tgtEl>
                                      </p:cBhvr>
                                    </p:animEffect>
                                  </p:childTnLst>
                                </p:cTn>
                              </p:par>
                            </p:childTnLst>
                          </p:cTn>
                        </p:par>
                        <p:par>
                          <p:cTn fill="hold">
                            <p:stCondLst>
                              <p:cond delay="301"/>
                            </p:stCondLst>
                            <p:childTnLst>
                              <p:par>
                                <p:cTn fill="hold" nodeType="after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100"/>
                                        <p:tgtEl>
                                          <p:spTgt spid="2157"/>
                                        </p:tgtEl>
                                      </p:cBhvr>
                                    </p:animEffect>
                                  </p:childTnLst>
                                </p:cTn>
                              </p:par>
                            </p:childTnLst>
                          </p:cTn>
                        </p:par>
                        <p:par>
                          <p:cTn fill="hold">
                            <p:stCondLst>
                              <p:cond delay="401"/>
                            </p:stCondLst>
                            <p:childTnLst>
                              <p:par>
                                <p:cTn fill="hold" nodeType="afterEffect" presetClass="entr" presetID="10" presetSubtype="0">
                                  <p:stCondLst>
                                    <p:cond delay="0"/>
                                  </p:stCondLst>
                                  <p:childTnLst>
                                    <p:set>
                                      <p:cBhvr>
                                        <p:cTn dur="1" fill="hold">
                                          <p:stCondLst>
                                            <p:cond delay="0"/>
                                          </p:stCondLst>
                                        </p:cTn>
                                        <p:tgtEl>
                                          <p:spTgt spid="2158"/>
                                        </p:tgtEl>
                                        <p:attrNameLst>
                                          <p:attrName>style.visibility</p:attrName>
                                        </p:attrNameLst>
                                      </p:cBhvr>
                                      <p:to>
                                        <p:strVal val="visible"/>
                                      </p:to>
                                    </p:set>
                                    <p:animEffect filter="fade" transition="in">
                                      <p:cBhvr>
                                        <p:cTn dur="100"/>
                                        <p:tgtEl>
                                          <p:spTgt spid="2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5"/>
                                        </p:tgtEl>
                                        <p:attrNameLst>
                                          <p:attrName>style.visibility</p:attrName>
                                        </p:attrNameLst>
                                      </p:cBhvr>
                                      <p:to>
                                        <p:strVal val="visible"/>
                                      </p:to>
                                    </p:set>
                                    <p:animEffect filter="fade" transition="in">
                                      <p:cBhvr>
                                        <p:cTn dur="500"/>
                                        <p:tgtEl>
                                          <p:spTgt spid="21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47"/>
                                        </p:tgtEl>
                                        <p:attrNameLst>
                                          <p:attrName>style.visibility</p:attrName>
                                        </p:attrNameLst>
                                      </p:cBhvr>
                                      <p:to>
                                        <p:strVal val="visible"/>
                                      </p:to>
                                    </p:set>
                                    <p:animEffect filter="fade" transition="in">
                                      <p:cBhvr>
                                        <p:cTn dur="500"/>
                                        <p:tgtEl>
                                          <p:spTgt spid="2147"/>
                                        </p:tgtEl>
                                      </p:cBhvr>
                                    </p:animEffect>
                                  </p:childTnLst>
                                </p:cTn>
                              </p:par>
                              <p:par>
                                <p:cTn fill="hold" nodeType="withEffect" presetClass="entr" presetID="10" presetSubtype="0">
                                  <p:stCondLst>
                                    <p:cond delay="0"/>
                                  </p:stCondLst>
                                  <p:childTnLst>
                                    <p:set>
                                      <p:cBhvr>
                                        <p:cTn dur="1" fill="hold">
                                          <p:stCondLst>
                                            <p:cond delay="0"/>
                                          </p:stCondLst>
                                        </p:cTn>
                                        <p:tgtEl>
                                          <p:spTgt spid="2152"/>
                                        </p:tgtEl>
                                        <p:attrNameLst>
                                          <p:attrName>style.visibility</p:attrName>
                                        </p:attrNameLst>
                                      </p:cBhvr>
                                      <p:to>
                                        <p:strVal val="visible"/>
                                      </p:to>
                                    </p:set>
                                    <p:animEffect filter="fade" transition="in">
                                      <p:cBhvr>
                                        <p:cTn dur="500"/>
                                        <p:tgtEl>
                                          <p:spTgt spid="21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19"/>
                                        </p:tgtEl>
                                        <p:attrNameLst>
                                          <p:attrName>style.visibility</p:attrName>
                                        </p:attrNameLst>
                                      </p:cBhvr>
                                      <p:to>
                                        <p:strVal val="visible"/>
                                      </p:to>
                                    </p:set>
                                    <p:animEffect filter="fade" transition="in">
                                      <p:cBhvr>
                                        <p:cTn dur="500"/>
                                        <p:tgtEl>
                                          <p:spTgt spid="21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500"/>
                                        <p:tgtEl>
                                          <p:spTgt spid="214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59"/>
                                        </p:tgtEl>
                                        <p:attrNameLst>
                                          <p:attrName>style.visibility</p:attrName>
                                        </p:attrNameLst>
                                      </p:cBhvr>
                                      <p:to>
                                        <p:strVal val="visible"/>
                                      </p:to>
                                    </p:set>
                                    <p:animEffect filter="fade" transition="in">
                                      <p:cBhvr>
                                        <p:cTn dur="500"/>
                                        <p:tgtEl>
                                          <p:spTgt spid="2159"/>
                                        </p:tgtEl>
                                      </p:cBhvr>
                                    </p:animEffect>
                                  </p:childTnLst>
                                </p:cTn>
                              </p:par>
                              <p:par>
                                <p:cTn fill="hold" nodeType="withEffect" presetClass="entr" presetID="10" presetSubtype="0">
                                  <p:stCondLst>
                                    <p:cond delay="0"/>
                                  </p:stCondLst>
                                  <p:childTnLst>
                                    <p:set>
                                      <p:cBhvr>
                                        <p:cTn dur="1" fill="hold">
                                          <p:stCondLst>
                                            <p:cond delay="0"/>
                                          </p:stCondLst>
                                        </p:cTn>
                                        <p:tgtEl>
                                          <p:spTgt spid="2118"/>
                                        </p:tgtEl>
                                        <p:attrNameLst>
                                          <p:attrName>style.visibility</p:attrName>
                                        </p:attrNameLst>
                                      </p:cBhvr>
                                      <p:to>
                                        <p:strVal val="visible"/>
                                      </p:to>
                                    </p:set>
                                    <p:animEffect filter="fade" transition="in">
                                      <p:cBhvr>
                                        <p:cTn dur="500"/>
                                        <p:tgtEl>
                                          <p:spTgt spid="211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149"/>
                                        </p:tgtEl>
                                        <p:attrNameLst>
                                          <p:attrName>style.visibility</p:attrName>
                                        </p:attrNameLst>
                                      </p:cBhvr>
                                      <p:to>
                                        <p:strVal val="visible"/>
                                      </p:to>
                                    </p:set>
                                    <p:animEffect filter="fade" transition="in">
                                      <p:cBhvr>
                                        <p:cTn dur="500"/>
                                        <p:tgtEl>
                                          <p:spTgt spid="214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60"/>
                                        </p:tgtEl>
                                        <p:attrNameLst>
                                          <p:attrName>style.visibility</p:attrName>
                                        </p:attrNameLst>
                                      </p:cBhvr>
                                      <p:to>
                                        <p:strVal val="visible"/>
                                      </p:to>
                                    </p:set>
                                    <p:animEffect filter="fade" transition="in">
                                      <p:cBhvr>
                                        <p:cTn dur="500"/>
                                        <p:tgtEl>
                                          <p:spTgt spid="2160"/>
                                        </p:tgtEl>
                                      </p:cBhvr>
                                    </p:animEffect>
                                  </p:childTnLst>
                                </p:cTn>
                              </p:par>
                              <p:par>
                                <p:cTn fill="hold" nodeType="withEffect" presetClass="entr" presetID="10" presetSubtype="0">
                                  <p:stCondLst>
                                    <p:cond delay="0"/>
                                  </p:stCondLst>
                                  <p:childTnLst>
                                    <p:set>
                                      <p:cBhvr>
                                        <p:cTn dur="1" fill="hold">
                                          <p:stCondLst>
                                            <p:cond delay="0"/>
                                          </p:stCondLst>
                                        </p:cTn>
                                        <p:tgtEl>
                                          <p:spTgt spid="2117"/>
                                        </p:tgtEl>
                                        <p:attrNameLst>
                                          <p:attrName>style.visibility</p:attrName>
                                        </p:attrNameLst>
                                      </p:cBhvr>
                                      <p:to>
                                        <p:strVal val="visible"/>
                                      </p:to>
                                    </p:set>
                                    <p:animEffect filter="fade" transition="in">
                                      <p:cBhvr>
                                        <p:cTn dur="500"/>
                                        <p:tgtEl>
                                          <p:spTgt spid="211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150"/>
                                        </p:tgtEl>
                                        <p:attrNameLst>
                                          <p:attrName>style.visibility</p:attrName>
                                        </p:attrNameLst>
                                      </p:cBhvr>
                                      <p:to>
                                        <p:strVal val="visible"/>
                                      </p:to>
                                    </p:set>
                                    <p:animEffect filter="fade" transition="in">
                                      <p:cBhvr>
                                        <p:cTn dur="500"/>
                                        <p:tgtEl>
                                          <p:spTgt spid="215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61"/>
                                        </p:tgtEl>
                                        <p:attrNameLst>
                                          <p:attrName>style.visibility</p:attrName>
                                        </p:attrNameLst>
                                      </p:cBhvr>
                                      <p:to>
                                        <p:strVal val="visible"/>
                                      </p:to>
                                    </p:set>
                                    <p:animEffect filter="fade" transition="in">
                                      <p:cBhvr>
                                        <p:cTn dur="500"/>
                                        <p:tgtEl>
                                          <p:spTgt spid="2161"/>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151"/>
                                        </p:tgtEl>
                                        <p:attrNameLst>
                                          <p:attrName>style.visibility</p:attrName>
                                        </p:attrNameLst>
                                      </p:cBhvr>
                                      <p:to>
                                        <p:strVal val="visible"/>
                                      </p:to>
                                    </p:set>
                                    <p:animEffect filter="fade" transition="in">
                                      <p:cBhvr>
                                        <p:cTn dur="500"/>
                                        <p:tgtEl>
                                          <p:spTgt spid="2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2"/>
                                        </p:tgtEl>
                                        <p:attrNameLst>
                                          <p:attrName>style.visibility</p:attrName>
                                        </p:attrNameLst>
                                      </p:cBhvr>
                                      <p:to>
                                        <p:strVal val="visible"/>
                                      </p:to>
                                    </p:set>
                                    <p:animEffect filter="fade" transition="in">
                                      <p:cBhvr>
                                        <p:cTn dur="500"/>
                                        <p:tgtEl>
                                          <p:spTgt spid="21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500"/>
                                        <p:tgtEl>
                                          <p:spTgt spid="21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64"/>
                                        </p:tgtEl>
                                        <p:attrNameLst>
                                          <p:attrName>style.visibility</p:attrName>
                                        </p:attrNameLst>
                                      </p:cBhvr>
                                      <p:to>
                                        <p:strVal val="visible"/>
                                      </p:to>
                                    </p:set>
                                    <p:animEffect filter="fade" transition="in">
                                      <p:cBhvr>
                                        <p:cTn dur="500"/>
                                        <p:tgtEl>
                                          <p:spTgt spid="216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500"/>
                                        <p:tgtEl>
                                          <p:spTgt spid="216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66"/>
                                        </p:tgtEl>
                                        <p:attrNameLst>
                                          <p:attrName>style.visibility</p:attrName>
                                        </p:attrNameLst>
                                      </p:cBhvr>
                                      <p:to>
                                        <p:strVal val="visible"/>
                                      </p:to>
                                    </p:set>
                                    <p:animEffect filter="fade" transition="in">
                                      <p:cBhvr>
                                        <p:cTn dur="500"/>
                                        <p:tgtEl>
                                          <p:spTgt spid="2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178"/>
          <p:cNvSpPr/>
          <p:nvPr/>
        </p:nvSpPr>
        <p:spPr>
          <a:xfrm>
            <a:off x="3543300" y="3064106"/>
            <a:ext cx="5856796" cy="2507549"/>
          </a:xfrm>
          <a:prstGeom prst="roundRect">
            <a:avLst>
              <a:gd fmla="val 8380" name="adj"/>
            </a:avLst>
          </a:prstGeom>
          <a:solidFill>
            <a:srgbClr val="E2B1A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Ubuntu"/>
              <a:ea typeface="Ubuntu"/>
              <a:cs typeface="Ubuntu"/>
              <a:sym typeface="Ubuntu"/>
            </a:endParaRPr>
          </a:p>
        </p:txBody>
      </p:sp>
      <p:sp>
        <p:nvSpPr>
          <p:cNvPr id="2173" name="Google Shape;2173;p178"/>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Layered Architecture</a:t>
            </a:r>
            <a:endParaRPr/>
          </a:p>
        </p:txBody>
      </p:sp>
      <p:sp>
        <p:nvSpPr>
          <p:cNvPr id="2174" name="Google Shape;2174;p178"/>
          <p:cNvSpPr/>
          <p:nvPr/>
        </p:nvSpPr>
        <p:spPr>
          <a:xfrm>
            <a:off x="3714830" y="5076504"/>
            <a:ext cx="5435600" cy="278969"/>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1. Base Ubuntu </a:t>
            </a:r>
            <a:r>
              <a:rPr lang="en-US" sz="1500">
                <a:solidFill>
                  <a:srgbClr val="FFFFFF"/>
                </a:solidFill>
                <a:latin typeface="Ubuntu"/>
                <a:ea typeface="Ubuntu"/>
                <a:cs typeface="Ubuntu"/>
                <a:sym typeface="Ubuntu"/>
              </a:rPr>
              <a:t>layer</a:t>
            </a:r>
            <a:endParaRPr b="0" i="0" sz="1500" u="none" cap="none" strike="noStrike">
              <a:solidFill>
                <a:srgbClr val="000000"/>
              </a:solidFill>
              <a:latin typeface="Ubuntu"/>
              <a:ea typeface="Ubuntu"/>
              <a:cs typeface="Ubuntu"/>
              <a:sym typeface="Ubuntu"/>
            </a:endParaRPr>
          </a:p>
        </p:txBody>
      </p:sp>
      <p:sp>
        <p:nvSpPr>
          <p:cNvPr id="2175" name="Google Shape;2175;p178"/>
          <p:cNvSpPr/>
          <p:nvPr/>
        </p:nvSpPr>
        <p:spPr>
          <a:xfrm>
            <a:off x="3714830" y="4642781"/>
            <a:ext cx="5435600" cy="278969"/>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2. Changes in apt packages</a:t>
            </a:r>
            <a:endParaRPr b="0" i="0" sz="1500" u="none" cap="none" strike="noStrike">
              <a:solidFill>
                <a:srgbClr val="000000"/>
              </a:solidFill>
              <a:latin typeface="Ubuntu"/>
              <a:ea typeface="Ubuntu"/>
              <a:cs typeface="Ubuntu"/>
              <a:sym typeface="Ubuntu"/>
            </a:endParaRPr>
          </a:p>
        </p:txBody>
      </p:sp>
      <p:sp>
        <p:nvSpPr>
          <p:cNvPr id="2176" name="Google Shape;2176;p178"/>
          <p:cNvSpPr/>
          <p:nvPr/>
        </p:nvSpPr>
        <p:spPr>
          <a:xfrm>
            <a:off x="3714831" y="4235343"/>
            <a:ext cx="5435600" cy="278969"/>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3. Changes in pip packages</a:t>
            </a:r>
            <a:endParaRPr b="0" i="0" sz="1500" u="none" cap="none" strike="noStrike">
              <a:solidFill>
                <a:srgbClr val="000000"/>
              </a:solidFill>
              <a:latin typeface="Ubuntu"/>
              <a:ea typeface="Ubuntu"/>
              <a:cs typeface="Ubuntu"/>
              <a:sym typeface="Ubuntu"/>
            </a:endParaRPr>
          </a:p>
        </p:txBody>
      </p:sp>
      <p:sp>
        <p:nvSpPr>
          <p:cNvPr id="2177" name="Google Shape;2177;p178"/>
          <p:cNvSpPr/>
          <p:nvPr/>
        </p:nvSpPr>
        <p:spPr>
          <a:xfrm>
            <a:off x="3714832" y="3827905"/>
            <a:ext cx="5435600" cy="278969"/>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4. Source code</a:t>
            </a:r>
            <a:endParaRPr b="0" i="0" sz="1500" u="none" cap="none" strike="noStrike">
              <a:solidFill>
                <a:srgbClr val="000000"/>
              </a:solidFill>
              <a:latin typeface="Ubuntu"/>
              <a:ea typeface="Ubuntu"/>
              <a:cs typeface="Ubuntu"/>
              <a:sym typeface="Ubuntu"/>
            </a:endParaRPr>
          </a:p>
        </p:txBody>
      </p:sp>
      <p:sp>
        <p:nvSpPr>
          <p:cNvPr id="2178" name="Google Shape;2178;p178"/>
          <p:cNvSpPr/>
          <p:nvPr/>
        </p:nvSpPr>
        <p:spPr>
          <a:xfrm>
            <a:off x="3714832" y="3420467"/>
            <a:ext cx="5435600" cy="278969"/>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5. Update Entrypoint with “flask” command</a:t>
            </a:r>
            <a:endParaRPr b="0" i="0" sz="1500" u="none" cap="none" strike="noStrike">
              <a:solidFill>
                <a:srgbClr val="000000"/>
              </a:solidFill>
              <a:latin typeface="Ubuntu"/>
              <a:ea typeface="Ubuntu"/>
              <a:cs typeface="Ubuntu"/>
              <a:sym typeface="Ubuntu"/>
            </a:endParaRPr>
          </a:p>
        </p:txBody>
      </p:sp>
      <p:sp>
        <p:nvSpPr>
          <p:cNvPr id="2179" name="Google Shape;2179;p178"/>
          <p:cNvSpPr/>
          <p:nvPr/>
        </p:nvSpPr>
        <p:spPr>
          <a:xfrm flipH="1">
            <a:off x="2968595" y="3546809"/>
            <a:ext cx="588296" cy="1935006"/>
          </a:xfrm>
          <a:prstGeom prst="rightBrace">
            <a:avLst>
              <a:gd fmla="val 8333" name="adj1"/>
              <a:gd fmla="val 50000" name="adj2"/>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Ubuntu"/>
              <a:ea typeface="Ubuntu"/>
              <a:cs typeface="Ubuntu"/>
              <a:sym typeface="Ubuntu"/>
            </a:endParaRPr>
          </a:p>
        </p:txBody>
      </p:sp>
      <p:sp>
        <p:nvSpPr>
          <p:cNvPr id="2180" name="Google Shape;2180;p178"/>
          <p:cNvSpPr txBox="1"/>
          <p:nvPr/>
        </p:nvSpPr>
        <p:spPr>
          <a:xfrm>
            <a:off x="1385486" y="4329666"/>
            <a:ext cx="1651799"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Image Layers</a:t>
            </a:r>
            <a:endParaRPr b="0" i="0" sz="1800" u="none" cap="none" strike="noStrike">
              <a:solidFill>
                <a:srgbClr val="7F7F7F"/>
              </a:solidFill>
              <a:latin typeface="Ubuntu"/>
              <a:ea typeface="Ubuntu"/>
              <a:cs typeface="Ubuntu"/>
              <a:sym typeface="Ubuntu"/>
            </a:endParaRPr>
          </a:p>
        </p:txBody>
      </p:sp>
      <p:sp>
        <p:nvSpPr>
          <p:cNvPr id="2181" name="Google Shape;2181;p178"/>
          <p:cNvSpPr/>
          <p:nvPr/>
        </p:nvSpPr>
        <p:spPr>
          <a:xfrm>
            <a:off x="1385487" y="5833147"/>
            <a:ext cx="5872563" cy="340474"/>
          </a:xfrm>
          <a:prstGeom prst="roundRect">
            <a:avLst>
              <a:gd fmla="val 16667"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build Dockerfile –t mmumshad/my-custom-app</a:t>
            </a:r>
            <a:endParaRPr b="0" i="0" sz="1800" u="none" cap="none" strike="noStrike">
              <a:solidFill>
                <a:srgbClr val="00FF00"/>
              </a:solidFill>
              <a:latin typeface="Ubuntu"/>
              <a:ea typeface="Ubuntu"/>
              <a:cs typeface="Ubuntu"/>
              <a:sym typeface="Ubuntu"/>
            </a:endParaRPr>
          </a:p>
        </p:txBody>
      </p:sp>
      <p:sp>
        <p:nvSpPr>
          <p:cNvPr id="2182" name="Google Shape;2182;p178"/>
          <p:cNvSpPr/>
          <p:nvPr/>
        </p:nvSpPr>
        <p:spPr>
          <a:xfrm>
            <a:off x="1385487" y="2660480"/>
            <a:ext cx="4703735" cy="340474"/>
          </a:xfrm>
          <a:prstGeom prst="roundRect">
            <a:avLst>
              <a:gd fmla="val 16667" name="adj"/>
            </a:avLst>
          </a:prstGeom>
          <a:solidFill>
            <a:srgbClr val="3F3F3F"/>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mmumshad/my-custom-app</a:t>
            </a:r>
            <a:endParaRPr b="0" i="0" sz="1800" u="none" cap="none" strike="noStrike">
              <a:solidFill>
                <a:srgbClr val="00FF00"/>
              </a:solidFill>
              <a:latin typeface="Ubuntu"/>
              <a:ea typeface="Ubuntu"/>
              <a:cs typeface="Ubuntu"/>
              <a:sym typeface="Ubuntu"/>
            </a:endParaRPr>
          </a:p>
        </p:txBody>
      </p:sp>
      <p:sp>
        <p:nvSpPr>
          <p:cNvPr id="2183" name="Google Shape;2183;p178"/>
          <p:cNvSpPr txBox="1"/>
          <p:nvPr/>
        </p:nvSpPr>
        <p:spPr>
          <a:xfrm>
            <a:off x="5629737" y="3057641"/>
            <a:ext cx="1694974"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757"/>
              </a:buClr>
              <a:buSzPts val="1800"/>
              <a:buFont typeface="Ubuntu"/>
              <a:buNone/>
            </a:pPr>
            <a:r>
              <a:rPr b="0" i="0" lang="en-US" sz="1800" u="none" cap="none" strike="noStrike">
                <a:solidFill>
                  <a:schemeClr val="lt1"/>
                </a:solidFill>
                <a:latin typeface="Ubuntu"/>
                <a:ea typeface="Ubuntu"/>
                <a:cs typeface="Ubuntu"/>
                <a:sym typeface="Ubuntu"/>
              </a:rPr>
              <a:t>Read Only</a:t>
            </a:r>
            <a:endParaRPr b="0" i="0" sz="1800" u="none" cap="none" strike="noStrike">
              <a:solidFill>
                <a:schemeClr val="lt1"/>
              </a:solidFill>
              <a:latin typeface="Ubuntu"/>
              <a:ea typeface="Ubuntu"/>
              <a:cs typeface="Ubuntu"/>
              <a:sym typeface="Ubuntu"/>
            </a:endParaRPr>
          </a:p>
        </p:txBody>
      </p:sp>
      <p:sp>
        <p:nvSpPr>
          <p:cNvPr id="2184" name="Google Shape;2184;p178"/>
          <p:cNvSpPr/>
          <p:nvPr/>
        </p:nvSpPr>
        <p:spPr>
          <a:xfrm>
            <a:off x="3514584" y="1469555"/>
            <a:ext cx="5885511" cy="839593"/>
          </a:xfrm>
          <a:prstGeom prst="roundRect">
            <a:avLst>
              <a:gd fmla="val 16667" name="adj"/>
            </a:avLst>
          </a:prstGeom>
          <a:gradFill>
            <a:gsLst>
              <a:gs pos="0">
                <a:srgbClr val="E1B2D2"/>
              </a:gs>
              <a:gs pos="100000">
                <a:srgbClr val="E3B098"/>
              </a:gs>
            </a:gsLst>
            <a:lin ang="269863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sp>
        <p:nvSpPr>
          <p:cNvPr id="2185" name="Google Shape;2185;p178"/>
          <p:cNvSpPr/>
          <p:nvPr/>
        </p:nvSpPr>
        <p:spPr>
          <a:xfrm>
            <a:off x="3686117" y="1873740"/>
            <a:ext cx="5464313" cy="278969"/>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Ubuntu"/>
              <a:buNone/>
            </a:pPr>
            <a:r>
              <a:rPr b="0" i="0" lang="en-US" sz="1500" u="none" cap="none" strike="noStrike">
                <a:solidFill>
                  <a:srgbClr val="FFFFFF"/>
                </a:solidFill>
                <a:latin typeface="Ubuntu"/>
                <a:ea typeface="Ubuntu"/>
                <a:cs typeface="Ubuntu"/>
                <a:sym typeface="Ubuntu"/>
              </a:rPr>
              <a:t>Layer 6. Container </a:t>
            </a:r>
            <a:r>
              <a:rPr lang="en-US" sz="1500">
                <a:solidFill>
                  <a:srgbClr val="FFFFFF"/>
                </a:solidFill>
                <a:latin typeface="Ubuntu"/>
                <a:ea typeface="Ubuntu"/>
                <a:cs typeface="Ubuntu"/>
                <a:sym typeface="Ubuntu"/>
              </a:rPr>
              <a:t>layer</a:t>
            </a:r>
            <a:endParaRPr b="0" i="0" sz="1500" u="none" cap="none" strike="noStrike">
              <a:solidFill>
                <a:srgbClr val="000000"/>
              </a:solidFill>
              <a:latin typeface="Ubuntu"/>
              <a:ea typeface="Ubuntu"/>
              <a:cs typeface="Ubuntu"/>
              <a:sym typeface="Ubuntu"/>
            </a:endParaRPr>
          </a:p>
        </p:txBody>
      </p:sp>
      <p:sp>
        <p:nvSpPr>
          <p:cNvPr id="2186" name="Google Shape;2186;p178"/>
          <p:cNvSpPr txBox="1"/>
          <p:nvPr/>
        </p:nvSpPr>
        <p:spPr>
          <a:xfrm>
            <a:off x="5629737" y="1469555"/>
            <a:ext cx="148963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1D113"/>
              </a:buClr>
              <a:buSzPts val="1800"/>
              <a:buFont typeface="Ubuntu"/>
              <a:buNone/>
            </a:pPr>
            <a:r>
              <a:rPr b="0" i="0" lang="en-US" sz="1800" u="none" cap="none" strike="noStrike">
                <a:solidFill>
                  <a:schemeClr val="lt1"/>
                </a:solidFill>
                <a:latin typeface="Ubuntu"/>
                <a:ea typeface="Ubuntu"/>
                <a:cs typeface="Ubuntu"/>
                <a:sym typeface="Ubuntu"/>
              </a:rPr>
              <a:t>Read Write</a:t>
            </a:r>
            <a:endParaRPr b="0" i="0" sz="1800" u="none" cap="none" strike="noStrike">
              <a:solidFill>
                <a:schemeClr val="lt1"/>
              </a:solidFill>
              <a:latin typeface="Ubuntu"/>
              <a:ea typeface="Ubuntu"/>
              <a:cs typeface="Ubuntu"/>
              <a:sym typeface="Ubuntu"/>
            </a:endParaRPr>
          </a:p>
        </p:txBody>
      </p:sp>
      <p:sp>
        <p:nvSpPr>
          <p:cNvPr id="2187" name="Google Shape;2187;p178"/>
          <p:cNvSpPr txBox="1"/>
          <p:nvPr/>
        </p:nvSpPr>
        <p:spPr>
          <a:xfrm>
            <a:off x="1331775" y="1626394"/>
            <a:ext cx="1828114"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Container Layer</a:t>
            </a:r>
            <a:endParaRPr b="0" i="0" sz="1800" u="none" cap="none" strike="noStrike">
              <a:solidFill>
                <a:srgbClr val="7F7F7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500"/>
                                        <p:tgtEl>
                                          <p:spTgt spid="21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75"/>
                                        </p:tgtEl>
                                        <p:attrNameLst>
                                          <p:attrName>style.visibility</p:attrName>
                                        </p:attrNameLst>
                                      </p:cBhvr>
                                      <p:to>
                                        <p:strVal val="visible"/>
                                      </p:to>
                                    </p:set>
                                    <p:animEffect filter="fade" transition="in">
                                      <p:cBhvr>
                                        <p:cTn dur="500"/>
                                        <p:tgtEl>
                                          <p:spTgt spid="21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76"/>
                                        </p:tgtEl>
                                        <p:attrNameLst>
                                          <p:attrName>style.visibility</p:attrName>
                                        </p:attrNameLst>
                                      </p:cBhvr>
                                      <p:to>
                                        <p:strVal val="visible"/>
                                      </p:to>
                                    </p:set>
                                    <p:animEffect filter="fade" transition="in">
                                      <p:cBhvr>
                                        <p:cTn dur="500"/>
                                        <p:tgtEl>
                                          <p:spTgt spid="217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77"/>
                                        </p:tgtEl>
                                        <p:attrNameLst>
                                          <p:attrName>style.visibility</p:attrName>
                                        </p:attrNameLst>
                                      </p:cBhvr>
                                      <p:to>
                                        <p:strVal val="visible"/>
                                      </p:to>
                                    </p:set>
                                    <p:animEffect filter="fade" transition="in">
                                      <p:cBhvr>
                                        <p:cTn dur="500"/>
                                        <p:tgtEl>
                                          <p:spTgt spid="217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78"/>
                                        </p:tgtEl>
                                        <p:attrNameLst>
                                          <p:attrName>style.visibility</p:attrName>
                                        </p:attrNameLst>
                                      </p:cBhvr>
                                      <p:to>
                                        <p:strVal val="visible"/>
                                      </p:to>
                                    </p:set>
                                    <p:animEffect filter="fade" transition="in">
                                      <p:cBhvr>
                                        <p:cTn dur="500"/>
                                        <p:tgtEl>
                                          <p:spTgt spid="2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2"/>
                                        </p:tgtEl>
                                        <p:attrNameLst>
                                          <p:attrName>style.visibility</p:attrName>
                                        </p:attrNameLst>
                                      </p:cBhvr>
                                      <p:to>
                                        <p:strVal val="visible"/>
                                      </p:to>
                                    </p:set>
                                    <p:animEffect filter="fade" transition="in">
                                      <p:cBhvr>
                                        <p:cTn dur="500"/>
                                        <p:tgtEl>
                                          <p:spTgt spid="21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79"/>
                                        </p:tgtEl>
                                        <p:attrNameLst>
                                          <p:attrName>style.visibility</p:attrName>
                                        </p:attrNameLst>
                                      </p:cBhvr>
                                      <p:to>
                                        <p:strVal val="visible"/>
                                      </p:to>
                                    </p:set>
                                    <p:animEffect filter="fade" transition="in">
                                      <p:cBhvr>
                                        <p:cTn dur="500"/>
                                        <p:tgtEl>
                                          <p:spTgt spid="2179"/>
                                        </p:tgtEl>
                                      </p:cBhvr>
                                    </p:animEffect>
                                  </p:childTnLst>
                                </p:cTn>
                              </p:par>
                              <p:par>
                                <p:cTn fill="hold" nodeType="with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500"/>
                                        <p:tgtEl>
                                          <p:spTgt spid="2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1">
                                            <p:txEl>
                                              <p:pRg end="0" st="0"/>
                                            </p:txEl>
                                          </p:spTgt>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183"/>
                                        </p:tgtEl>
                                        <p:attrNameLst>
                                          <p:attrName>style.visibility</p:attrName>
                                        </p:attrNameLst>
                                      </p:cBhvr>
                                      <p:to>
                                        <p:strVal val="visible"/>
                                      </p:to>
                                    </p:set>
                                    <p:animEffect filter="fade" transition="in">
                                      <p:cBhvr>
                                        <p:cTn dur="500"/>
                                        <p:tgtEl>
                                          <p:spTgt spid="2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2">
                                            <p:txEl>
                                              <p:pRg end="0" st="0"/>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185"/>
                                        </p:tgtEl>
                                        <p:attrNameLst>
                                          <p:attrName>style.visibility</p:attrName>
                                        </p:attrNameLst>
                                      </p:cBhvr>
                                      <p:to>
                                        <p:strVal val="visible"/>
                                      </p:to>
                                    </p:set>
                                    <p:animEffect filter="fade" transition="in">
                                      <p:cBhvr>
                                        <p:cTn dur="500"/>
                                        <p:tgtEl>
                                          <p:spTgt spid="2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4"/>
                                        </p:tgtEl>
                                        <p:attrNameLst>
                                          <p:attrName>style.visibility</p:attrName>
                                        </p:attrNameLst>
                                      </p:cBhvr>
                                      <p:to>
                                        <p:strVal val="visible"/>
                                      </p:to>
                                    </p:set>
                                    <p:animEffect filter="fade" transition="in">
                                      <p:cBhvr>
                                        <p:cTn dur="500"/>
                                        <p:tgtEl>
                                          <p:spTgt spid="2184"/>
                                        </p:tgtEl>
                                      </p:cBhvr>
                                    </p:animEffect>
                                  </p:childTnLst>
                                </p:cTn>
                              </p:par>
                              <p:par>
                                <p:cTn fill="hold" nodeType="withEffect" presetClass="entr" presetID="10" presetSubtype="0">
                                  <p:stCondLst>
                                    <p:cond delay="0"/>
                                  </p:stCondLst>
                                  <p:childTnLst>
                                    <p:set>
                                      <p:cBhvr>
                                        <p:cTn dur="1" fill="hold">
                                          <p:stCondLst>
                                            <p:cond delay="0"/>
                                          </p:stCondLst>
                                        </p:cTn>
                                        <p:tgtEl>
                                          <p:spTgt spid="2186"/>
                                        </p:tgtEl>
                                        <p:attrNameLst>
                                          <p:attrName>style.visibility</p:attrName>
                                        </p:attrNameLst>
                                      </p:cBhvr>
                                      <p:to>
                                        <p:strVal val="visible"/>
                                      </p:to>
                                    </p:set>
                                    <p:animEffect filter="fade" transition="in">
                                      <p:cBhvr>
                                        <p:cTn dur="500"/>
                                        <p:tgtEl>
                                          <p:spTgt spid="2186"/>
                                        </p:tgtEl>
                                      </p:cBhvr>
                                    </p:animEffect>
                                  </p:childTnLst>
                                </p:cTn>
                              </p:par>
                              <p:par>
                                <p:cTn fill="hold" nodeType="withEffect" presetClass="entr" presetID="10" presetSubtype="0">
                                  <p:stCondLst>
                                    <p:cond delay="0"/>
                                  </p:stCondLst>
                                  <p:childTnLst>
                                    <p:set>
                                      <p:cBhvr>
                                        <p:cTn dur="1" fill="hold">
                                          <p:stCondLst>
                                            <p:cond delay="0"/>
                                          </p:stCondLst>
                                        </p:cTn>
                                        <p:tgtEl>
                                          <p:spTgt spid="2187"/>
                                        </p:tgtEl>
                                        <p:attrNameLst>
                                          <p:attrName>style.visibility</p:attrName>
                                        </p:attrNameLst>
                                      </p:cBhvr>
                                      <p:to>
                                        <p:strVal val="visible"/>
                                      </p:to>
                                    </p:set>
                                    <p:animEffect filter="fade" transition="in">
                                      <p:cBhvr>
                                        <p:cTn dur="500"/>
                                        <p:tgtEl>
                                          <p:spTgt spid="2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179"/>
          <p:cNvSpPr/>
          <p:nvPr/>
        </p:nvSpPr>
        <p:spPr>
          <a:xfrm>
            <a:off x="3536950" y="3607671"/>
            <a:ext cx="5435700" cy="2437800"/>
          </a:xfrm>
          <a:prstGeom prst="roundRect">
            <a:avLst>
              <a:gd fmla="val 7171" name="adj"/>
            </a:avLst>
          </a:prstGeom>
          <a:gradFill>
            <a:gsLst>
              <a:gs pos="0">
                <a:srgbClr val="E6514B"/>
              </a:gs>
              <a:gs pos="100000">
                <a:srgbClr val="E69A3D"/>
              </a:gs>
            </a:gsLst>
            <a:lin ang="0" scaled="0"/>
          </a:gradFill>
          <a:ln cap="flat" cmpd="sng" w="19050">
            <a:solidFill>
              <a:srgbClr val="E666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sp>
        <p:nvSpPr>
          <p:cNvPr id="2194" name="Google Shape;2194;p179"/>
          <p:cNvSpPr/>
          <p:nvPr/>
        </p:nvSpPr>
        <p:spPr>
          <a:xfrm>
            <a:off x="3852077" y="4267200"/>
            <a:ext cx="1058846" cy="990600"/>
          </a:xfrm>
          <a:prstGeom prst="roundRect">
            <a:avLst>
              <a:gd fmla="val 16667" name="adj"/>
            </a:avLst>
          </a:prstGeom>
          <a:gradFill>
            <a:gsLst>
              <a:gs pos="0">
                <a:srgbClr val="3566F1"/>
              </a:gs>
              <a:gs pos="100000">
                <a:schemeClr val="accent6"/>
              </a:gs>
            </a:gsLst>
            <a:lin ang="27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app.py</a:t>
            </a:r>
            <a:endParaRPr b="0" i="0" sz="1800" u="none" cap="none" strike="noStrike">
              <a:solidFill>
                <a:srgbClr val="000000"/>
              </a:solidFill>
              <a:latin typeface="Ubuntu"/>
              <a:ea typeface="Ubuntu"/>
              <a:cs typeface="Ubuntu"/>
              <a:sym typeface="Ubuntu"/>
            </a:endParaRPr>
          </a:p>
        </p:txBody>
      </p:sp>
      <p:sp>
        <p:nvSpPr>
          <p:cNvPr id="2195" name="Google Shape;2195;p179"/>
          <p:cNvSpPr/>
          <p:nvPr/>
        </p:nvSpPr>
        <p:spPr>
          <a:xfrm>
            <a:off x="3852077" y="4267200"/>
            <a:ext cx="1058846" cy="990600"/>
          </a:xfrm>
          <a:prstGeom prst="roundRect">
            <a:avLst>
              <a:gd fmla="val 16667" name="adj"/>
            </a:avLst>
          </a:prstGeom>
          <a:gradFill>
            <a:gsLst>
              <a:gs pos="0">
                <a:srgbClr val="3566F1"/>
              </a:gs>
              <a:gs pos="100000">
                <a:schemeClr val="accent6"/>
              </a:gs>
            </a:gsLst>
            <a:lin ang="27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app.py</a:t>
            </a:r>
            <a:endParaRPr b="0" i="0" sz="1800" u="none" cap="none" strike="noStrike">
              <a:solidFill>
                <a:srgbClr val="000000"/>
              </a:solidFill>
              <a:latin typeface="Ubuntu"/>
              <a:ea typeface="Ubuntu"/>
              <a:cs typeface="Ubuntu"/>
              <a:sym typeface="Ubuntu"/>
            </a:endParaRPr>
          </a:p>
        </p:txBody>
      </p:sp>
      <p:sp>
        <p:nvSpPr>
          <p:cNvPr id="2196" name="Google Shape;2196;p179"/>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COPY-ON-WRITE</a:t>
            </a:r>
            <a:endParaRPr/>
          </a:p>
        </p:txBody>
      </p:sp>
      <p:sp>
        <p:nvSpPr>
          <p:cNvPr id="2197" name="Google Shape;2197;p179"/>
          <p:cNvSpPr txBox="1"/>
          <p:nvPr/>
        </p:nvSpPr>
        <p:spPr>
          <a:xfrm>
            <a:off x="1385486" y="4988825"/>
            <a:ext cx="159953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Image Layers</a:t>
            </a:r>
            <a:endParaRPr b="0" i="0" sz="1800" u="none" cap="none" strike="noStrike">
              <a:solidFill>
                <a:srgbClr val="7F7F7F"/>
              </a:solidFill>
              <a:latin typeface="Ubuntu"/>
              <a:ea typeface="Ubuntu"/>
              <a:cs typeface="Ubuntu"/>
              <a:sym typeface="Ubuntu"/>
            </a:endParaRPr>
          </a:p>
        </p:txBody>
      </p:sp>
      <p:sp>
        <p:nvSpPr>
          <p:cNvPr id="2198" name="Google Shape;2198;p179"/>
          <p:cNvSpPr txBox="1"/>
          <p:nvPr/>
        </p:nvSpPr>
        <p:spPr>
          <a:xfrm>
            <a:off x="5675266" y="3677295"/>
            <a:ext cx="1284334"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757"/>
              </a:buClr>
              <a:buSzPts val="1800"/>
              <a:buFont typeface="Ubuntu"/>
              <a:buNone/>
            </a:pPr>
            <a:r>
              <a:rPr b="0" i="0" lang="en-US" sz="1800" u="none" cap="none" strike="noStrike">
                <a:solidFill>
                  <a:schemeClr val="lt1"/>
                </a:solidFill>
                <a:latin typeface="Ubuntu"/>
                <a:ea typeface="Ubuntu"/>
                <a:cs typeface="Ubuntu"/>
                <a:sym typeface="Ubuntu"/>
              </a:rPr>
              <a:t>Read Only</a:t>
            </a:r>
            <a:endParaRPr b="0" i="0" sz="1800" u="none" cap="none" strike="noStrike">
              <a:solidFill>
                <a:schemeClr val="lt1"/>
              </a:solidFill>
              <a:latin typeface="Ubuntu"/>
              <a:ea typeface="Ubuntu"/>
              <a:cs typeface="Ubuntu"/>
              <a:sym typeface="Ubuntu"/>
            </a:endParaRPr>
          </a:p>
        </p:txBody>
      </p:sp>
      <p:sp>
        <p:nvSpPr>
          <p:cNvPr id="2199" name="Google Shape;2199;p179"/>
          <p:cNvSpPr/>
          <p:nvPr/>
        </p:nvSpPr>
        <p:spPr>
          <a:xfrm>
            <a:off x="3514585" y="1981200"/>
            <a:ext cx="5435700" cy="1346100"/>
          </a:xfrm>
          <a:prstGeom prst="roundRect">
            <a:avLst>
              <a:gd fmla="val 14298" name="adj"/>
            </a:avLst>
          </a:prstGeom>
          <a:gradFill>
            <a:gsLst>
              <a:gs pos="0">
                <a:srgbClr val="E6514B">
                  <a:alpha val="69410"/>
                </a:srgbClr>
              </a:gs>
              <a:gs pos="100000">
                <a:srgbClr val="E69A3D">
                  <a:alpha val="6941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sp>
        <p:nvSpPr>
          <p:cNvPr id="2200" name="Google Shape;2200;p179"/>
          <p:cNvSpPr txBox="1"/>
          <p:nvPr/>
        </p:nvSpPr>
        <p:spPr>
          <a:xfrm>
            <a:off x="5675265" y="2006600"/>
            <a:ext cx="14590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1D113"/>
              </a:buClr>
              <a:buSzPts val="1800"/>
              <a:buFont typeface="Ubuntu"/>
              <a:buNone/>
            </a:pPr>
            <a:r>
              <a:rPr b="0" i="0" lang="en-US" sz="1800" u="none" cap="none" strike="noStrike">
                <a:solidFill>
                  <a:schemeClr val="lt1"/>
                </a:solidFill>
                <a:latin typeface="Ubuntu"/>
                <a:ea typeface="Ubuntu"/>
                <a:cs typeface="Ubuntu"/>
                <a:sym typeface="Ubuntu"/>
              </a:rPr>
              <a:t>Read Write</a:t>
            </a:r>
            <a:endParaRPr b="0" i="0" sz="1800" u="none" cap="none" strike="noStrike">
              <a:solidFill>
                <a:schemeClr val="lt1"/>
              </a:solidFill>
              <a:latin typeface="Ubuntu"/>
              <a:ea typeface="Ubuntu"/>
              <a:cs typeface="Ubuntu"/>
              <a:sym typeface="Ubuntu"/>
            </a:endParaRPr>
          </a:p>
        </p:txBody>
      </p:sp>
      <p:sp>
        <p:nvSpPr>
          <p:cNvPr id="2201" name="Google Shape;2201;p179"/>
          <p:cNvSpPr txBox="1"/>
          <p:nvPr/>
        </p:nvSpPr>
        <p:spPr>
          <a:xfrm>
            <a:off x="1385308" y="2420061"/>
            <a:ext cx="187605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Container Layer</a:t>
            </a:r>
            <a:endParaRPr b="0" i="0" sz="1800" u="none" cap="none" strike="noStrike">
              <a:solidFill>
                <a:srgbClr val="7F7F7F"/>
              </a:solidFill>
              <a:latin typeface="Ubuntu"/>
              <a:ea typeface="Ubuntu"/>
              <a:cs typeface="Ubuntu"/>
              <a:sym typeface="Ubuntu"/>
            </a:endParaRPr>
          </a:p>
        </p:txBody>
      </p:sp>
      <p:sp>
        <p:nvSpPr>
          <p:cNvPr id="2202" name="Google Shape;2202;p179"/>
          <p:cNvSpPr/>
          <p:nvPr/>
        </p:nvSpPr>
        <p:spPr>
          <a:xfrm>
            <a:off x="7314985" y="2146796"/>
            <a:ext cx="1207224" cy="990600"/>
          </a:xfrm>
          <a:prstGeom prst="roundRect">
            <a:avLst>
              <a:gd fmla="val 16667" name="adj"/>
            </a:avLst>
          </a:prstGeom>
          <a:gradFill>
            <a:gsLst>
              <a:gs pos="0">
                <a:srgbClr val="3566F1"/>
              </a:gs>
              <a:gs pos="100000">
                <a:schemeClr val="accent6"/>
              </a:gs>
            </a:gsLst>
            <a:lin ang="270000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temp.txt</a:t>
            </a:r>
            <a:endParaRPr b="0" i="0" sz="18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3"/>
                                        </p:tgtEl>
                                        <p:attrNameLst>
                                          <p:attrName>style.visibility</p:attrName>
                                        </p:attrNameLst>
                                      </p:cBhvr>
                                      <p:to>
                                        <p:strVal val="visible"/>
                                      </p:to>
                                    </p:set>
                                    <p:animEffect filter="fade" transition="in">
                                      <p:cBhvr>
                                        <p:cTn dur="500"/>
                                        <p:tgtEl>
                                          <p:spTgt spid="2193"/>
                                        </p:tgtEl>
                                      </p:cBhvr>
                                    </p:animEffect>
                                  </p:childTnLst>
                                </p:cTn>
                              </p:par>
                              <p:par>
                                <p:cTn fill="hold" nodeType="withEffect" presetClass="entr" presetID="10" presetSubtype="0">
                                  <p:stCondLst>
                                    <p:cond delay="0"/>
                                  </p:stCondLst>
                                  <p:childTnLst>
                                    <p:set>
                                      <p:cBhvr>
                                        <p:cTn dur="1" fill="hold">
                                          <p:stCondLst>
                                            <p:cond delay="0"/>
                                          </p:stCondLst>
                                        </p:cTn>
                                        <p:tgtEl>
                                          <p:spTgt spid="2197"/>
                                        </p:tgtEl>
                                        <p:attrNameLst>
                                          <p:attrName>style.visibility</p:attrName>
                                        </p:attrNameLst>
                                      </p:cBhvr>
                                      <p:to>
                                        <p:strVal val="visible"/>
                                      </p:to>
                                    </p:set>
                                    <p:animEffect filter="fade" transition="in">
                                      <p:cBhvr>
                                        <p:cTn dur="500"/>
                                        <p:tgtEl>
                                          <p:spTgt spid="2197"/>
                                        </p:tgtEl>
                                      </p:cBhvr>
                                    </p:animEffect>
                                  </p:childTnLst>
                                </p:cTn>
                              </p:par>
                              <p:par>
                                <p:cTn fill="hold" nodeType="withEffect" presetClass="entr" presetID="10" presetSubtype="0">
                                  <p:stCondLst>
                                    <p:cond delay="0"/>
                                  </p:stCondLst>
                                  <p:childTnLst>
                                    <p:set>
                                      <p:cBhvr>
                                        <p:cTn dur="1" fill="hold">
                                          <p:stCondLst>
                                            <p:cond delay="0"/>
                                          </p:stCondLst>
                                        </p:cTn>
                                        <p:tgtEl>
                                          <p:spTgt spid="2198"/>
                                        </p:tgtEl>
                                        <p:attrNameLst>
                                          <p:attrName>style.visibility</p:attrName>
                                        </p:attrNameLst>
                                      </p:cBhvr>
                                      <p:to>
                                        <p:strVal val="visible"/>
                                      </p:to>
                                    </p:set>
                                    <p:animEffect filter="fade" transition="in">
                                      <p:cBhvr>
                                        <p:cTn dur="500"/>
                                        <p:tgtEl>
                                          <p:spTgt spid="2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9"/>
                                        </p:tgtEl>
                                        <p:attrNameLst>
                                          <p:attrName>style.visibility</p:attrName>
                                        </p:attrNameLst>
                                      </p:cBhvr>
                                      <p:to>
                                        <p:strVal val="visible"/>
                                      </p:to>
                                    </p:set>
                                    <p:animEffect filter="fade" transition="in">
                                      <p:cBhvr>
                                        <p:cTn dur="500"/>
                                        <p:tgtEl>
                                          <p:spTgt spid="2199"/>
                                        </p:tgtEl>
                                      </p:cBhvr>
                                    </p:animEffect>
                                  </p:childTnLst>
                                </p:cTn>
                              </p:par>
                              <p:par>
                                <p:cTn fill="hold" nodeType="withEffect" presetClass="entr" presetID="10" presetSubtype="0">
                                  <p:stCondLst>
                                    <p:cond delay="0"/>
                                  </p:stCondLst>
                                  <p:childTnLst>
                                    <p:set>
                                      <p:cBhvr>
                                        <p:cTn dur="1" fill="hold">
                                          <p:stCondLst>
                                            <p:cond delay="0"/>
                                          </p:stCondLst>
                                        </p:cTn>
                                        <p:tgtEl>
                                          <p:spTgt spid="2200"/>
                                        </p:tgtEl>
                                        <p:attrNameLst>
                                          <p:attrName>style.visibility</p:attrName>
                                        </p:attrNameLst>
                                      </p:cBhvr>
                                      <p:to>
                                        <p:strVal val="visible"/>
                                      </p:to>
                                    </p:set>
                                    <p:animEffect filter="fade" transition="in">
                                      <p:cBhvr>
                                        <p:cTn dur="500"/>
                                        <p:tgtEl>
                                          <p:spTgt spid="2200"/>
                                        </p:tgtEl>
                                      </p:cBhvr>
                                    </p:animEffect>
                                  </p:childTnLst>
                                </p:cTn>
                              </p:par>
                              <p:par>
                                <p:cTn fill="hold" nodeType="withEffect" presetClass="entr" presetID="10" presetSubtype="0">
                                  <p:stCondLst>
                                    <p:cond delay="0"/>
                                  </p:stCondLst>
                                  <p:childTnLst>
                                    <p:set>
                                      <p:cBhvr>
                                        <p:cTn dur="1" fill="hold">
                                          <p:stCondLst>
                                            <p:cond delay="0"/>
                                          </p:stCondLst>
                                        </p:cTn>
                                        <p:tgtEl>
                                          <p:spTgt spid="2201"/>
                                        </p:tgtEl>
                                        <p:attrNameLst>
                                          <p:attrName>style.visibility</p:attrName>
                                        </p:attrNameLst>
                                      </p:cBhvr>
                                      <p:to>
                                        <p:strVal val="visible"/>
                                      </p:to>
                                    </p:set>
                                    <p:animEffect filter="fade" transition="in">
                                      <p:cBhvr>
                                        <p:cTn dur="500"/>
                                        <p:tgtEl>
                                          <p:spTgt spid="2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gtEl>
                                        <p:attrNameLst>
                                          <p:attrName>style.visibility</p:attrName>
                                        </p:attrNameLst>
                                      </p:cBhvr>
                                      <p:to>
                                        <p:strVal val="visible"/>
                                      </p:to>
                                    </p:set>
                                    <p:animEffect filter="fade" transition="in">
                                      <p:cBhvr>
                                        <p:cTn dur="500"/>
                                        <p:tgtEl>
                                          <p:spTgt spid="2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4"/>
                                        </p:tgtEl>
                                        <p:attrNameLst>
                                          <p:attrName>style.visibility</p:attrName>
                                        </p:attrNameLst>
                                      </p:cBhvr>
                                      <p:to>
                                        <p:strVal val="visible"/>
                                      </p:to>
                                    </p:set>
                                    <p:animEffect filter="fade" transition="in">
                                      <p:cBhvr>
                                        <p:cTn dur="500"/>
                                        <p:tgtEl>
                                          <p:spTgt spid="2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5"/>
                                        </p:tgtEl>
                                        <p:attrNameLst>
                                          <p:attrName>style.visibility</p:attrName>
                                        </p:attrNameLst>
                                      </p:cBhvr>
                                      <p:to>
                                        <p:strVal val="visible"/>
                                      </p:to>
                                    </p:set>
                                    <p:animEffect filter="fade" transition="in">
                                      <p:cBhvr>
                                        <p:cTn dur="500"/>
                                        <p:tgtEl>
                                          <p:spTgt spid="2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6"/>
                                        </p:tgtEl>
                                        <p:attrNameLst>
                                          <p:attrName>style.visibility</p:attrName>
                                        </p:attrNameLst>
                                      </p:cBhvr>
                                      <p:to>
                                        <p:strVal val="visible"/>
                                      </p:to>
                                    </p:set>
                                    <p:animEffect filter="fade" transition="in">
                                      <p:cBhvr>
                                        <p:cTn dur="500"/>
                                        <p:tgtEl>
                                          <p:spTgt spid="2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descr="Studios Stickers fire star stars effects STICKER" id="689" name="Google Shape;689;p7"/>
          <p:cNvPicPr preferRelativeResize="0"/>
          <p:nvPr/>
        </p:nvPicPr>
        <p:blipFill rotWithShape="1">
          <a:blip r:embed="rId3">
            <a:alphaModFix/>
          </a:blip>
          <a:srcRect b="0" l="0" r="0" t="0"/>
          <a:stretch/>
        </p:blipFill>
        <p:spPr>
          <a:xfrm>
            <a:off x="8536766" y="3333853"/>
            <a:ext cx="1604059" cy="1604059"/>
          </a:xfrm>
          <a:prstGeom prst="rect">
            <a:avLst/>
          </a:prstGeom>
          <a:noFill/>
          <a:ln>
            <a:noFill/>
          </a:ln>
        </p:spPr>
      </p:pic>
      <p:pic>
        <p:nvPicPr>
          <p:cNvPr descr="Studios Stickers fire star stars effects STICKER" id="690" name="Google Shape;690;p7"/>
          <p:cNvPicPr preferRelativeResize="0"/>
          <p:nvPr/>
        </p:nvPicPr>
        <p:blipFill rotWithShape="1">
          <a:blip r:embed="rId3">
            <a:alphaModFix/>
          </a:blip>
          <a:srcRect b="0" l="0" r="0" t="0"/>
          <a:stretch/>
        </p:blipFill>
        <p:spPr>
          <a:xfrm>
            <a:off x="6605036" y="3159414"/>
            <a:ext cx="1604059" cy="1604059"/>
          </a:xfrm>
          <a:prstGeom prst="rect">
            <a:avLst/>
          </a:prstGeom>
          <a:noFill/>
          <a:ln>
            <a:noFill/>
          </a:ln>
        </p:spPr>
      </p:pic>
      <p:sp>
        <p:nvSpPr>
          <p:cNvPr id="691" name="Google Shape;691;p7"/>
          <p:cNvSpPr txBox="1"/>
          <p:nvPr>
            <p:ph type="title"/>
          </p:nvPr>
        </p:nvSpPr>
        <p:spPr>
          <a:xfrm>
            <a:off x="371475" y="368300"/>
            <a:ext cx="11449050" cy="73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2800"/>
              <a:buFont typeface="Ubuntu"/>
              <a:buNone/>
            </a:pPr>
            <a:r>
              <a:rPr lang="en-US">
                <a:latin typeface="Ubuntu"/>
                <a:ea typeface="Ubuntu"/>
                <a:cs typeface="Ubuntu"/>
                <a:sym typeface="Ubuntu"/>
              </a:rPr>
              <a:t>Need for Docker</a:t>
            </a:r>
            <a:endParaRPr/>
          </a:p>
        </p:txBody>
      </p:sp>
      <p:sp>
        <p:nvSpPr>
          <p:cNvPr id="692" name="Google Shape;692;p7"/>
          <p:cNvSpPr txBox="1"/>
          <p:nvPr>
            <p:ph idx="4294967295" type="body"/>
          </p:nvPr>
        </p:nvSpPr>
        <p:spPr>
          <a:xfrm>
            <a:off x="365090" y="2850523"/>
            <a:ext cx="4697660" cy="123792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None/>
            </a:pPr>
            <a:r>
              <a:rPr lang="en-US" sz="2000">
                <a:solidFill>
                  <a:schemeClr val="dk1"/>
                </a:solidFill>
              </a:rPr>
              <a:t>Compatibility/Dependency</a:t>
            </a:r>
            <a:endParaRPr sz="2000">
              <a:solidFill>
                <a:schemeClr val="dk1"/>
              </a:solidFill>
            </a:endParaRPr>
          </a:p>
          <a:p>
            <a:pPr indent="0" lvl="0" marL="0" rtl="0" algn="l">
              <a:lnSpc>
                <a:spcPct val="90000"/>
              </a:lnSpc>
              <a:spcBef>
                <a:spcPts val="1000"/>
              </a:spcBef>
              <a:spcAft>
                <a:spcPts val="0"/>
              </a:spcAft>
              <a:buClr>
                <a:schemeClr val="lt1"/>
              </a:buClr>
              <a:buSzPts val="2800"/>
              <a:buNone/>
            </a:pPr>
            <a:r>
              <a:rPr lang="en-US" sz="2000">
                <a:solidFill>
                  <a:schemeClr val="dk1"/>
                </a:solidFill>
              </a:rPr>
              <a:t>Long setup time</a:t>
            </a:r>
            <a:endParaRPr sz="2000">
              <a:solidFill>
                <a:schemeClr val="dk1"/>
              </a:solidFill>
            </a:endParaRPr>
          </a:p>
          <a:p>
            <a:pPr indent="0" lvl="0" marL="0" rtl="0" algn="l">
              <a:lnSpc>
                <a:spcPct val="90000"/>
              </a:lnSpc>
              <a:spcBef>
                <a:spcPts val="1000"/>
              </a:spcBef>
              <a:spcAft>
                <a:spcPts val="0"/>
              </a:spcAft>
              <a:buClr>
                <a:schemeClr val="lt1"/>
              </a:buClr>
              <a:buSzPts val="2800"/>
              <a:buNone/>
            </a:pPr>
            <a:r>
              <a:rPr lang="en-US" sz="2000">
                <a:solidFill>
                  <a:schemeClr val="dk1"/>
                </a:solidFill>
              </a:rPr>
              <a:t>Different Dev/Test/Prod environments</a:t>
            </a:r>
            <a:endParaRPr sz="2000">
              <a:solidFill>
                <a:schemeClr val="dk1"/>
              </a:solidFill>
            </a:endParaRPr>
          </a:p>
        </p:txBody>
      </p:sp>
      <p:pic>
        <p:nvPicPr>
          <p:cNvPr descr="MongoDB" id="693" name="Google Shape;693;p7"/>
          <p:cNvPicPr preferRelativeResize="0"/>
          <p:nvPr/>
        </p:nvPicPr>
        <p:blipFill rotWithShape="1">
          <a:blip r:embed="rId4">
            <a:alphaModFix/>
          </a:blip>
          <a:srcRect b="0" l="0" r="0" t="0"/>
          <a:stretch/>
        </p:blipFill>
        <p:spPr>
          <a:xfrm>
            <a:off x="6789078" y="2241085"/>
            <a:ext cx="1413319" cy="443408"/>
          </a:xfrm>
          <a:prstGeom prst="rect">
            <a:avLst/>
          </a:prstGeom>
          <a:noFill/>
          <a:ln>
            <a:noFill/>
          </a:ln>
        </p:spPr>
      </p:pic>
      <p:pic>
        <p:nvPicPr>
          <p:cNvPr descr="Image result for redis" id="694" name="Google Shape;694;p7"/>
          <p:cNvPicPr preferRelativeResize="0"/>
          <p:nvPr/>
        </p:nvPicPr>
        <p:blipFill rotWithShape="1">
          <a:blip r:embed="rId5">
            <a:alphaModFix/>
          </a:blip>
          <a:srcRect b="0" l="0" r="0" t="0"/>
          <a:stretch/>
        </p:blipFill>
        <p:spPr>
          <a:xfrm>
            <a:off x="8621934" y="2230476"/>
            <a:ext cx="639095" cy="544415"/>
          </a:xfrm>
          <a:prstGeom prst="rect">
            <a:avLst/>
          </a:prstGeom>
          <a:noFill/>
          <a:ln>
            <a:noFill/>
          </a:ln>
        </p:spPr>
      </p:pic>
      <p:pic>
        <p:nvPicPr>
          <p:cNvPr descr="Image result for ansible image" id="695" name="Google Shape;695;p7"/>
          <p:cNvPicPr preferRelativeResize="0"/>
          <p:nvPr/>
        </p:nvPicPr>
        <p:blipFill rotWithShape="1">
          <a:blip r:embed="rId6">
            <a:alphaModFix/>
          </a:blip>
          <a:srcRect b="0" l="0" r="0" t="0"/>
          <a:stretch/>
        </p:blipFill>
        <p:spPr>
          <a:xfrm>
            <a:off x="10035133" y="2050581"/>
            <a:ext cx="897285" cy="897285"/>
          </a:xfrm>
          <a:prstGeom prst="rect">
            <a:avLst/>
          </a:prstGeom>
          <a:noFill/>
          <a:ln>
            <a:noFill/>
          </a:ln>
        </p:spPr>
      </p:pic>
      <p:sp>
        <p:nvSpPr>
          <p:cNvPr id="696" name="Google Shape;696;p7"/>
          <p:cNvSpPr/>
          <p:nvPr/>
        </p:nvSpPr>
        <p:spPr>
          <a:xfrm>
            <a:off x="4933390" y="5265420"/>
            <a:ext cx="6885230" cy="480060"/>
          </a:xfrm>
          <a:prstGeom prst="roundRect">
            <a:avLst>
              <a:gd fmla="val 16667" name="adj"/>
            </a:avLst>
          </a:prstGeom>
          <a:gradFill>
            <a:gsLst>
              <a:gs pos="0">
                <a:srgbClr val="1F986D"/>
              </a:gs>
              <a:gs pos="100000">
                <a:srgbClr val="57C79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OS</a:t>
            </a:r>
            <a:endParaRPr b="0" i="0" sz="1800" u="none" cap="none" strike="noStrike">
              <a:solidFill>
                <a:schemeClr val="lt1"/>
              </a:solidFill>
              <a:latin typeface="Ubuntu"/>
              <a:ea typeface="Ubuntu"/>
              <a:cs typeface="Ubuntu"/>
              <a:sym typeface="Ubuntu"/>
            </a:endParaRPr>
          </a:p>
        </p:txBody>
      </p:sp>
      <p:sp>
        <p:nvSpPr>
          <p:cNvPr id="697" name="Google Shape;697;p7"/>
          <p:cNvSpPr txBox="1"/>
          <p:nvPr/>
        </p:nvSpPr>
        <p:spPr>
          <a:xfrm>
            <a:off x="5021285" y="1436545"/>
            <a:ext cx="1470549"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Web Server</a:t>
            </a:r>
            <a:endParaRPr b="0" i="0" sz="1800" u="none" cap="none" strike="noStrike">
              <a:solidFill>
                <a:schemeClr val="dk1"/>
              </a:solidFill>
              <a:latin typeface="Ubuntu"/>
              <a:ea typeface="Ubuntu"/>
              <a:cs typeface="Ubuntu"/>
              <a:sym typeface="Ubuntu"/>
            </a:endParaRPr>
          </a:p>
        </p:txBody>
      </p:sp>
      <p:sp>
        <p:nvSpPr>
          <p:cNvPr id="698" name="Google Shape;698;p7"/>
          <p:cNvSpPr txBox="1"/>
          <p:nvPr/>
        </p:nvSpPr>
        <p:spPr>
          <a:xfrm>
            <a:off x="6703414" y="1422431"/>
            <a:ext cx="13297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Database</a:t>
            </a:r>
            <a:endParaRPr b="0" i="0" sz="1800" u="none" cap="none" strike="noStrike">
              <a:solidFill>
                <a:schemeClr val="dk1"/>
              </a:solidFill>
              <a:latin typeface="Ubuntu"/>
              <a:ea typeface="Ubuntu"/>
              <a:cs typeface="Ubuntu"/>
              <a:sym typeface="Ubuntu"/>
            </a:endParaRPr>
          </a:p>
        </p:txBody>
      </p:sp>
      <p:sp>
        <p:nvSpPr>
          <p:cNvPr id="699" name="Google Shape;699;p7"/>
          <p:cNvSpPr txBox="1"/>
          <p:nvPr/>
        </p:nvSpPr>
        <p:spPr>
          <a:xfrm>
            <a:off x="8244750" y="1422431"/>
            <a:ext cx="13297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Messaging</a:t>
            </a:r>
            <a:endParaRPr b="0" i="0" sz="1800" u="none" cap="none" strike="noStrike">
              <a:solidFill>
                <a:schemeClr val="dk1"/>
              </a:solidFill>
              <a:latin typeface="Ubuntu"/>
              <a:ea typeface="Ubuntu"/>
              <a:cs typeface="Ubuntu"/>
              <a:sym typeface="Ubuntu"/>
            </a:endParaRPr>
          </a:p>
        </p:txBody>
      </p:sp>
      <p:sp>
        <p:nvSpPr>
          <p:cNvPr id="700" name="Google Shape;700;p7"/>
          <p:cNvSpPr txBox="1"/>
          <p:nvPr/>
        </p:nvSpPr>
        <p:spPr>
          <a:xfrm>
            <a:off x="9786086" y="1450277"/>
            <a:ext cx="163164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Ubuntu"/>
              <a:buNone/>
            </a:pPr>
            <a:r>
              <a:rPr b="0" i="0" lang="en-US" sz="1800" u="none" cap="none" strike="noStrike">
                <a:solidFill>
                  <a:schemeClr val="dk1"/>
                </a:solidFill>
                <a:latin typeface="Ubuntu"/>
                <a:ea typeface="Ubuntu"/>
                <a:cs typeface="Ubuntu"/>
                <a:sym typeface="Ubuntu"/>
              </a:rPr>
              <a:t>Orchestration</a:t>
            </a:r>
            <a:endParaRPr b="0" i="0" sz="1800" u="none" cap="none" strike="noStrike">
              <a:solidFill>
                <a:schemeClr val="dk1"/>
              </a:solidFill>
              <a:latin typeface="Ubuntu"/>
              <a:ea typeface="Ubuntu"/>
              <a:cs typeface="Ubuntu"/>
              <a:sym typeface="Ubuntu"/>
            </a:endParaRPr>
          </a:p>
        </p:txBody>
      </p:sp>
      <p:sp>
        <p:nvSpPr>
          <p:cNvPr id="701" name="Google Shape;701;p7"/>
          <p:cNvSpPr/>
          <p:nvPr/>
        </p:nvSpPr>
        <p:spPr>
          <a:xfrm>
            <a:off x="4933389" y="4728495"/>
            <a:ext cx="3540051" cy="340328"/>
          </a:xfrm>
          <a:prstGeom prst="roundRect">
            <a:avLst>
              <a:gd fmla="val 16667" name="adj"/>
            </a:avLst>
          </a:prstGeom>
          <a:gradFill>
            <a:gsLst>
              <a:gs pos="0">
                <a:srgbClr val="00B0F0"/>
              </a:gs>
              <a:gs pos="100000">
                <a:srgbClr val="62D7C7"/>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Libraries</a:t>
            </a:r>
            <a:endParaRPr b="0" i="0" sz="1800" u="none" cap="none" strike="noStrike">
              <a:solidFill>
                <a:schemeClr val="lt1"/>
              </a:solidFill>
              <a:latin typeface="Ubuntu"/>
              <a:ea typeface="Ubuntu"/>
              <a:cs typeface="Ubuntu"/>
              <a:sym typeface="Ubuntu"/>
            </a:endParaRPr>
          </a:p>
        </p:txBody>
      </p:sp>
      <p:sp>
        <p:nvSpPr>
          <p:cNvPr id="702" name="Google Shape;702;p7"/>
          <p:cNvSpPr/>
          <p:nvPr/>
        </p:nvSpPr>
        <p:spPr>
          <a:xfrm>
            <a:off x="8679180" y="4728495"/>
            <a:ext cx="3104679" cy="340328"/>
          </a:xfrm>
          <a:prstGeom prst="roundRect">
            <a:avLst>
              <a:gd fmla="val 16667" name="adj"/>
            </a:avLst>
          </a:prstGeom>
          <a:gradFill>
            <a:gsLst>
              <a:gs pos="0">
                <a:srgbClr val="E1B2D2"/>
              </a:gs>
              <a:gs pos="100000">
                <a:srgbClr val="E3B09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Dependencies</a:t>
            </a:r>
            <a:endParaRPr b="0" i="0" sz="1800" u="none" cap="none" strike="noStrike">
              <a:solidFill>
                <a:schemeClr val="lt1"/>
              </a:solidFill>
              <a:latin typeface="Ubuntu"/>
              <a:ea typeface="Ubuntu"/>
              <a:cs typeface="Ubuntu"/>
              <a:sym typeface="Ubuntu"/>
            </a:endParaRPr>
          </a:p>
        </p:txBody>
      </p:sp>
      <p:cxnSp>
        <p:nvCxnSpPr>
          <p:cNvPr id="703" name="Google Shape;703;p7"/>
          <p:cNvCxnSpPr/>
          <p:nvPr/>
        </p:nvCxnSpPr>
        <p:spPr>
          <a:xfrm>
            <a:off x="5620650" y="2775022"/>
            <a:ext cx="1082896" cy="1953596"/>
          </a:xfrm>
          <a:prstGeom prst="straightConnector1">
            <a:avLst/>
          </a:prstGeom>
          <a:noFill/>
          <a:ln cap="flat" cmpd="sng" w="19050">
            <a:solidFill>
              <a:srgbClr val="7F7F7F"/>
            </a:solidFill>
            <a:prstDash val="solid"/>
            <a:miter lim="800000"/>
            <a:headEnd len="sm" w="sm" type="none"/>
            <a:tailEnd len="med" w="med" type="triangle"/>
          </a:ln>
        </p:spPr>
      </p:cxnSp>
      <p:cxnSp>
        <p:nvCxnSpPr>
          <p:cNvPr id="704" name="Google Shape;704;p7"/>
          <p:cNvCxnSpPr/>
          <p:nvPr/>
        </p:nvCxnSpPr>
        <p:spPr>
          <a:xfrm>
            <a:off x="5620650" y="2775022"/>
            <a:ext cx="4610896" cy="1953596"/>
          </a:xfrm>
          <a:prstGeom prst="straightConnector1">
            <a:avLst/>
          </a:prstGeom>
          <a:noFill/>
          <a:ln cap="flat" cmpd="sng" w="19050">
            <a:solidFill>
              <a:srgbClr val="7F7F7F"/>
            </a:solidFill>
            <a:prstDash val="solid"/>
            <a:miter lim="800000"/>
            <a:headEnd len="sm" w="sm" type="none"/>
            <a:tailEnd len="med" w="med" type="triangle"/>
          </a:ln>
        </p:spPr>
      </p:cxnSp>
      <p:cxnSp>
        <p:nvCxnSpPr>
          <p:cNvPr id="705" name="Google Shape;705;p7"/>
          <p:cNvCxnSpPr/>
          <p:nvPr/>
        </p:nvCxnSpPr>
        <p:spPr>
          <a:xfrm flipH="1">
            <a:off x="6703415" y="2816595"/>
            <a:ext cx="915600" cy="1911900"/>
          </a:xfrm>
          <a:prstGeom prst="straightConnector1">
            <a:avLst/>
          </a:prstGeom>
          <a:noFill/>
          <a:ln cap="flat" cmpd="sng" w="19050">
            <a:solidFill>
              <a:srgbClr val="7F7F7F"/>
            </a:solidFill>
            <a:prstDash val="solid"/>
            <a:miter lim="800000"/>
            <a:headEnd len="sm" w="sm" type="none"/>
            <a:tailEnd len="med" w="med" type="triangle"/>
          </a:ln>
        </p:spPr>
      </p:cxnSp>
      <p:cxnSp>
        <p:nvCxnSpPr>
          <p:cNvPr id="706" name="Google Shape;706;p7"/>
          <p:cNvCxnSpPr/>
          <p:nvPr/>
        </p:nvCxnSpPr>
        <p:spPr>
          <a:xfrm>
            <a:off x="7619120" y="2816595"/>
            <a:ext cx="2612400" cy="1911900"/>
          </a:xfrm>
          <a:prstGeom prst="straightConnector1">
            <a:avLst/>
          </a:prstGeom>
          <a:noFill/>
          <a:ln cap="flat" cmpd="sng" w="19050">
            <a:solidFill>
              <a:srgbClr val="7F7F7F"/>
            </a:solidFill>
            <a:prstDash val="solid"/>
            <a:miter lim="800000"/>
            <a:headEnd len="sm" w="sm" type="none"/>
            <a:tailEnd len="med" w="med" type="triangle"/>
          </a:ln>
        </p:spPr>
      </p:cxnSp>
      <p:cxnSp>
        <p:nvCxnSpPr>
          <p:cNvPr id="707" name="Google Shape;707;p7"/>
          <p:cNvCxnSpPr>
            <a:stCxn id="694" idx="2"/>
          </p:cNvCxnSpPr>
          <p:nvPr/>
        </p:nvCxnSpPr>
        <p:spPr>
          <a:xfrm flipH="1">
            <a:off x="6725982" y="2774891"/>
            <a:ext cx="2215500" cy="1929300"/>
          </a:xfrm>
          <a:prstGeom prst="straightConnector1">
            <a:avLst/>
          </a:prstGeom>
          <a:noFill/>
          <a:ln cap="flat" cmpd="sng" w="19050">
            <a:solidFill>
              <a:srgbClr val="7F7F7F"/>
            </a:solidFill>
            <a:prstDash val="solid"/>
            <a:miter lim="800000"/>
            <a:headEnd len="sm" w="sm" type="none"/>
            <a:tailEnd len="med" w="med" type="triangle"/>
          </a:ln>
        </p:spPr>
      </p:cxnSp>
      <p:cxnSp>
        <p:nvCxnSpPr>
          <p:cNvPr id="708" name="Google Shape;708;p7"/>
          <p:cNvCxnSpPr>
            <a:stCxn id="694" idx="2"/>
          </p:cNvCxnSpPr>
          <p:nvPr/>
        </p:nvCxnSpPr>
        <p:spPr>
          <a:xfrm>
            <a:off x="8941482" y="2774891"/>
            <a:ext cx="1312500" cy="1929300"/>
          </a:xfrm>
          <a:prstGeom prst="straightConnector1">
            <a:avLst/>
          </a:prstGeom>
          <a:noFill/>
          <a:ln cap="flat" cmpd="sng" w="19050">
            <a:solidFill>
              <a:srgbClr val="7F7F7F"/>
            </a:solidFill>
            <a:prstDash val="solid"/>
            <a:miter lim="800000"/>
            <a:headEnd len="sm" w="sm" type="none"/>
            <a:tailEnd len="med" w="med" type="triangle"/>
          </a:ln>
        </p:spPr>
      </p:cxnSp>
      <p:cxnSp>
        <p:nvCxnSpPr>
          <p:cNvPr id="709" name="Google Shape;709;p7"/>
          <p:cNvCxnSpPr>
            <a:stCxn id="695" idx="2"/>
          </p:cNvCxnSpPr>
          <p:nvPr/>
        </p:nvCxnSpPr>
        <p:spPr>
          <a:xfrm flipH="1">
            <a:off x="6703776" y="2947866"/>
            <a:ext cx="3780000" cy="1788300"/>
          </a:xfrm>
          <a:prstGeom prst="straightConnector1">
            <a:avLst/>
          </a:prstGeom>
          <a:noFill/>
          <a:ln cap="flat" cmpd="sng" w="19050">
            <a:solidFill>
              <a:srgbClr val="7F7F7F"/>
            </a:solidFill>
            <a:prstDash val="solid"/>
            <a:miter lim="800000"/>
            <a:headEnd len="sm" w="sm" type="none"/>
            <a:tailEnd len="med" w="med" type="triangle"/>
          </a:ln>
        </p:spPr>
      </p:cxnSp>
      <p:cxnSp>
        <p:nvCxnSpPr>
          <p:cNvPr id="710" name="Google Shape;710;p7"/>
          <p:cNvCxnSpPr>
            <a:stCxn id="695" idx="2"/>
          </p:cNvCxnSpPr>
          <p:nvPr/>
        </p:nvCxnSpPr>
        <p:spPr>
          <a:xfrm flipH="1">
            <a:off x="10231776" y="2947866"/>
            <a:ext cx="252000" cy="1788300"/>
          </a:xfrm>
          <a:prstGeom prst="straightConnector1">
            <a:avLst/>
          </a:prstGeom>
          <a:noFill/>
          <a:ln cap="flat" cmpd="sng" w="19050">
            <a:solidFill>
              <a:srgbClr val="7F7F7F"/>
            </a:solidFill>
            <a:prstDash val="solid"/>
            <a:miter lim="800000"/>
            <a:headEnd len="sm" w="sm" type="none"/>
            <a:tailEnd len="med" w="med" type="triangle"/>
          </a:ln>
        </p:spPr>
      </p:cxnSp>
      <p:cxnSp>
        <p:nvCxnSpPr>
          <p:cNvPr id="711" name="Google Shape;711;p7"/>
          <p:cNvCxnSpPr/>
          <p:nvPr/>
        </p:nvCxnSpPr>
        <p:spPr>
          <a:xfrm>
            <a:off x="5620650" y="2775022"/>
            <a:ext cx="2755396" cy="2490296"/>
          </a:xfrm>
          <a:prstGeom prst="straightConnector1">
            <a:avLst/>
          </a:prstGeom>
          <a:noFill/>
          <a:ln cap="flat" cmpd="sng" w="19050">
            <a:solidFill>
              <a:srgbClr val="7F7F7F"/>
            </a:solidFill>
            <a:prstDash val="solid"/>
            <a:miter lim="800000"/>
            <a:headEnd len="sm" w="sm" type="none"/>
            <a:tailEnd len="med" w="med" type="triangle"/>
          </a:ln>
        </p:spPr>
      </p:cxnSp>
      <p:cxnSp>
        <p:nvCxnSpPr>
          <p:cNvPr id="712" name="Google Shape;712;p7"/>
          <p:cNvCxnSpPr/>
          <p:nvPr/>
        </p:nvCxnSpPr>
        <p:spPr>
          <a:xfrm>
            <a:off x="7619105" y="2816520"/>
            <a:ext cx="756900" cy="2448900"/>
          </a:xfrm>
          <a:prstGeom prst="straightConnector1">
            <a:avLst/>
          </a:prstGeom>
          <a:noFill/>
          <a:ln cap="flat" cmpd="sng" w="19050">
            <a:solidFill>
              <a:srgbClr val="7F7F7F"/>
            </a:solidFill>
            <a:prstDash val="solid"/>
            <a:miter lim="800000"/>
            <a:headEnd len="sm" w="sm" type="none"/>
            <a:tailEnd len="med" w="med" type="triangle"/>
          </a:ln>
        </p:spPr>
      </p:cxnSp>
      <p:cxnSp>
        <p:nvCxnSpPr>
          <p:cNvPr id="713" name="Google Shape;713;p7"/>
          <p:cNvCxnSpPr>
            <a:stCxn id="694" idx="2"/>
          </p:cNvCxnSpPr>
          <p:nvPr/>
        </p:nvCxnSpPr>
        <p:spPr>
          <a:xfrm flipH="1">
            <a:off x="8398482" y="2774891"/>
            <a:ext cx="543000" cy="2466300"/>
          </a:xfrm>
          <a:prstGeom prst="straightConnector1">
            <a:avLst/>
          </a:prstGeom>
          <a:noFill/>
          <a:ln cap="flat" cmpd="sng" w="19050">
            <a:solidFill>
              <a:srgbClr val="7F7F7F"/>
            </a:solidFill>
            <a:prstDash val="solid"/>
            <a:miter lim="800000"/>
            <a:headEnd len="sm" w="sm" type="none"/>
            <a:tailEnd len="med" w="med" type="triangle"/>
          </a:ln>
        </p:spPr>
      </p:cxnSp>
      <p:cxnSp>
        <p:nvCxnSpPr>
          <p:cNvPr id="714" name="Google Shape;714;p7"/>
          <p:cNvCxnSpPr>
            <a:stCxn id="695" idx="2"/>
          </p:cNvCxnSpPr>
          <p:nvPr/>
        </p:nvCxnSpPr>
        <p:spPr>
          <a:xfrm flipH="1">
            <a:off x="8376276" y="2947866"/>
            <a:ext cx="2107500" cy="2325300"/>
          </a:xfrm>
          <a:prstGeom prst="straightConnector1">
            <a:avLst/>
          </a:prstGeom>
          <a:noFill/>
          <a:ln cap="flat" cmpd="sng" w="19050">
            <a:solidFill>
              <a:srgbClr val="7F7F7F"/>
            </a:solidFill>
            <a:prstDash val="solid"/>
            <a:miter lim="800000"/>
            <a:headEnd len="sm" w="sm" type="none"/>
            <a:tailEnd len="med" w="med" type="triangle"/>
          </a:ln>
        </p:spPr>
      </p:cxnSp>
      <p:sp>
        <p:nvSpPr>
          <p:cNvPr id="715" name="Google Shape;715;p7"/>
          <p:cNvSpPr/>
          <p:nvPr/>
        </p:nvSpPr>
        <p:spPr>
          <a:xfrm>
            <a:off x="4933390" y="5939549"/>
            <a:ext cx="6885230" cy="480060"/>
          </a:xfrm>
          <a:prstGeom prst="roundRect">
            <a:avLst>
              <a:gd fmla="val 16667" name="adj"/>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Hardware Infrastructure</a:t>
            </a:r>
            <a:endParaRPr b="0" i="0" sz="1800" u="none" cap="none" strike="noStrike">
              <a:solidFill>
                <a:schemeClr val="lt1"/>
              </a:solidFill>
              <a:latin typeface="Ubuntu"/>
              <a:ea typeface="Ubuntu"/>
              <a:cs typeface="Ubuntu"/>
              <a:sym typeface="Ubuntu"/>
            </a:endParaRPr>
          </a:p>
        </p:txBody>
      </p:sp>
      <p:cxnSp>
        <p:nvCxnSpPr>
          <p:cNvPr id="716" name="Google Shape;716;p7"/>
          <p:cNvCxnSpPr>
            <a:stCxn id="695" idx="2"/>
          </p:cNvCxnSpPr>
          <p:nvPr/>
        </p:nvCxnSpPr>
        <p:spPr>
          <a:xfrm flipH="1">
            <a:off x="8376276" y="2947866"/>
            <a:ext cx="2107500" cy="2999400"/>
          </a:xfrm>
          <a:prstGeom prst="straightConnector1">
            <a:avLst/>
          </a:prstGeom>
          <a:noFill/>
          <a:ln cap="flat" cmpd="sng" w="19050">
            <a:solidFill>
              <a:srgbClr val="7F7F7F"/>
            </a:solidFill>
            <a:prstDash val="solid"/>
            <a:miter lim="800000"/>
            <a:headEnd len="sm" w="sm" type="none"/>
            <a:tailEnd len="med" w="med" type="triangle"/>
          </a:ln>
        </p:spPr>
      </p:cxnSp>
      <p:cxnSp>
        <p:nvCxnSpPr>
          <p:cNvPr id="717" name="Google Shape;717;p7"/>
          <p:cNvCxnSpPr/>
          <p:nvPr/>
        </p:nvCxnSpPr>
        <p:spPr>
          <a:xfrm>
            <a:off x="5620650" y="2775022"/>
            <a:ext cx="2755396" cy="3164396"/>
          </a:xfrm>
          <a:prstGeom prst="straightConnector1">
            <a:avLst/>
          </a:prstGeom>
          <a:noFill/>
          <a:ln cap="flat" cmpd="sng" w="19050">
            <a:solidFill>
              <a:srgbClr val="7F7F7F"/>
            </a:solidFill>
            <a:prstDash val="solid"/>
            <a:miter lim="800000"/>
            <a:headEnd len="sm" w="sm" type="none"/>
            <a:tailEnd len="med" w="med" type="triangle"/>
          </a:ln>
        </p:spPr>
      </p:cxnSp>
      <p:cxnSp>
        <p:nvCxnSpPr>
          <p:cNvPr id="718" name="Google Shape;718;p7"/>
          <p:cNvCxnSpPr>
            <a:stCxn id="694" idx="2"/>
          </p:cNvCxnSpPr>
          <p:nvPr/>
        </p:nvCxnSpPr>
        <p:spPr>
          <a:xfrm flipH="1">
            <a:off x="8398482" y="2774891"/>
            <a:ext cx="543000" cy="3140400"/>
          </a:xfrm>
          <a:prstGeom prst="straightConnector1">
            <a:avLst/>
          </a:prstGeom>
          <a:noFill/>
          <a:ln cap="flat" cmpd="sng" w="19050">
            <a:solidFill>
              <a:srgbClr val="7F7F7F"/>
            </a:solidFill>
            <a:prstDash val="solid"/>
            <a:miter lim="800000"/>
            <a:headEnd len="sm" w="sm" type="none"/>
            <a:tailEnd len="med" w="med" type="triangle"/>
          </a:ln>
        </p:spPr>
      </p:cxnSp>
      <p:cxnSp>
        <p:nvCxnSpPr>
          <p:cNvPr id="719" name="Google Shape;719;p7"/>
          <p:cNvCxnSpPr/>
          <p:nvPr/>
        </p:nvCxnSpPr>
        <p:spPr>
          <a:xfrm>
            <a:off x="7619105" y="2816549"/>
            <a:ext cx="756900" cy="3123000"/>
          </a:xfrm>
          <a:prstGeom prst="straightConnector1">
            <a:avLst/>
          </a:prstGeom>
          <a:noFill/>
          <a:ln cap="flat" cmpd="sng" w="19050">
            <a:solidFill>
              <a:srgbClr val="7F7F7F"/>
            </a:solidFill>
            <a:prstDash val="solid"/>
            <a:miter lim="800000"/>
            <a:headEnd len="sm" w="sm" type="none"/>
            <a:tailEnd len="med" w="med" type="triangle"/>
          </a:ln>
        </p:spPr>
      </p:cxnSp>
      <p:sp>
        <p:nvSpPr>
          <p:cNvPr id="720" name="Google Shape;720;p7"/>
          <p:cNvSpPr/>
          <p:nvPr/>
        </p:nvSpPr>
        <p:spPr>
          <a:xfrm>
            <a:off x="6683927" y="3665848"/>
            <a:ext cx="3449214" cy="523220"/>
          </a:xfrm>
          <a:prstGeom prst="roundRect">
            <a:avLst>
              <a:gd fmla="val 16667" name="adj"/>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Ubuntu"/>
                <a:ea typeface="Ubuntu"/>
                <a:cs typeface="Ubuntu"/>
                <a:sym typeface="Ubuntu"/>
              </a:rPr>
              <a:t>The Matrix from Hell !!</a:t>
            </a:r>
            <a:endParaRPr b="0" i="0" sz="1800" u="none" cap="none" strike="noStrike">
              <a:solidFill>
                <a:schemeClr val="lt1"/>
              </a:solidFill>
              <a:latin typeface="Ubuntu"/>
              <a:ea typeface="Ubuntu"/>
              <a:cs typeface="Ubuntu"/>
              <a:sym typeface="Ubuntu"/>
            </a:endParaRPr>
          </a:p>
        </p:txBody>
      </p:sp>
      <p:sp>
        <p:nvSpPr>
          <p:cNvPr id="721" name="Google Shape;721;p7"/>
          <p:cNvSpPr/>
          <p:nvPr/>
        </p:nvSpPr>
        <p:spPr>
          <a:xfrm>
            <a:off x="342933" y="366488"/>
            <a:ext cx="6080191" cy="70173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Ubuntu"/>
              <a:buNone/>
            </a:pPr>
            <a:r>
              <a:t/>
            </a:r>
            <a:endParaRPr b="0" i="0" sz="1800" u="none" cap="none" strike="noStrike">
              <a:solidFill>
                <a:schemeClr val="dk1"/>
              </a:solidFill>
              <a:latin typeface="Ubuntu"/>
              <a:ea typeface="Ubuntu"/>
              <a:cs typeface="Ubuntu"/>
              <a:sym typeface="Ubuntu"/>
            </a:endParaRPr>
          </a:p>
        </p:txBody>
      </p:sp>
      <p:pic>
        <p:nvPicPr>
          <p:cNvPr descr="Node.js Code Execution Monitoring built for backend developers" id="722" name="Google Shape;722;p7"/>
          <p:cNvPicPr preferRelativeResize="0"/>
          <p:nvPr/>
        </p:nvPicPr>
        <p:blipFill rotWithShape="1">
          <a:blip r:embed="rId7">
            <a:alphaModFix/>
          </a:blip>
          <a:srcRect b="0" l="0" r="0" t="0"/>
          <a:stretch/>
        </p:blipFill>
        <p:spPr>
          <a:xfrm>
            <a:off x="4846546" y="1878542"/>
            <a:ext cx="2098107" cy="8824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
                                        <p:tgtEl>
                                          <p:spTgt spid="703"/>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
                                        <p:tgtEl>
                                          <p:spTgt spid="704"/>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
                                        <p:tgtEl>
                                          <p:spTgt spid="705"/>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
                                        <p:tgtEl>
                                          <p:spTgt spid="706"/>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
                                        <p:tgtEl>
                                          <p:spTgt spid="7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
                                        <p:tgtEl>
                                          <p:spTgt spid="708"/>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
                                        <p:tgtEl>
                                          <p:spTgt spid="709"/>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
                                        <p:tgtEl>
                                          <p:spTgt spid="710"/>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
                                        <p:tgtEl>
                                          <p:spTgt spid="711"/>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
                                        <p:tgtEl>
                                          <p:spTgt spid="7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
                                        <p:tgtEl>
                                          <p:spTgt spid="713"/>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
                                        <p:tgtEl>
                                          <p:spTgt spid="71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
                                        <p:tgtEl>
                                          <p:spTgt spid="716"/>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
                                        <p:tgtEl>
                                          <p:spTgt spid="717"/>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
                                        <p:tgtEl>
                                          <p:spTgt spid="71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
                                        <p:tgtEl>
                                          <p:spTgt spid="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20"/>
                                        </p:tgtEl>
                                        <p:attrNameLst>
                                          <p:attrName>style.visibility</p:attrName>
                                        </p:attrNameLst>
                                      </p:cBhvr>
                                      <p:to>
                                        <p:strVal val="visible"/>
                                      </p:to>
                                    </p:set>
                                    <p:anim calcmode="lin" valueType="num">
                                      <p:cBhvr additive="base">
                                        <p:cTn dur="250"/>
                                        <p:tgtEl>
                                          <p:spTgt spid="720"/>
                                        </p:tgtEl>
                                        <p:attrNameLst>
                                          <p:attrName>ppt_w</p:attrName>
                                        </p:attrNameLst>
                                      </p:cBhvr>
                                      <p:tavLst>
                                        <p:tav fmla="" tm="0">
                                          <p:val>
                                            <p:strVal val="0"/>
                                          </p:val>
                                        </p:tav>
                                        <p:tav fmla="" tm="100000">
                                          <p:val>
                                            <p:strVal val="#ppt_w"/>
                                          </p:val>
                                        </p:tav>
                                      </p:tavLst>
                                    </p:anim>
                                    <p:anim calcmode="lin" valueType="num">
                                      <p:cBhvr additive="base">
                                        <p:cTn dur="250"/>
                                        <p:tgtEl>
                                          <p:spTgt spid="720"/>
                                        </p:tgtEl>
                                        <p:attrNameLst>
                                          <p:attrName>ppt_h</p:attrName>
                                        </p:attrNameLst>
                                      </p:cBhvr>
                                      <p:tavLst>
                                        <p:tav fmla="" tm="0">
                                          <p:val>
                                            <p:strVal val="0"/>
                                          </p:val>
                                        </p:tav>
                                        <p:tav fmla="" tm="100000">
                                          <p:val>
                                            <p:strVal val="#ppt_h"/>
                                          </p:val>
                                        </p:tav>
                                      </p:tavLst>
                                    </p:anim>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500"/>
                                        <p:tgtEl>
                                          <p:spTgt spid="690"/>
                                        </p:tgtEl>
                                      </p:cBhvr>
                                    </p:animEffect>
                                  </p:childTnLst>
                                </p:cTn>
                              </p:par>
                              <p:par>
                                <p:cTn fill="hold" nodeType="with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5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0" st="0"/>
                                            </p:txEl>
                                          </p:spTgt>
                                        </p:tgtEl>
                                        <p:attrNameLst>
                                          <p:attrName>style.visibility</p:attrName>
                                        </p:attrNameLst>
                                      </p:cBhvr>
                                      <p:to>
                                        <p:strVal val="visible"/>
                                      </p:to>
                                    </p:set>
                                    <p:animEffect filter="fade" transition="in">
                                      <p:cBhvr>
                                        <p:cTn dur="500"/>
                                        <p:tgtEl>
                                          <p:spTgt spid="6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 st="1"/>
                                            </p:txEl>
                                          </p:spTgt>
                                        </p:tgtEl>
                                        <p:attrNameLst>
                                          <p:attrName>style.visibility</p:attrName>
                                        </p:attrNameLst>
                                      </p:cBhvr>
                                      <p:to>
                                        <p:strVal val="visible"/>
                                      </p:to>
                                    </p:set>
                                    <p:animEffect filter="fade" transition="in">
                                      <p:cBhvr>
                                        <p:cTn dur="500"/>
                                        <p:tgtEl>
                                          <p:spTgt spid="6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2" st="2"/>
                                            </p:txEl>
                                          </p:spTgt>
                                        </p:tgtEl>
                                        <p:attrNameLst>
                                          <p:attrName>style.visibility</p:attrName>
                                        </p:attrNameLst>
                                      </p:cBhvr>
                                      <p:to>
                                        <p:strVal val="visible"/>
                                      </p:to>
                                    </p:set>
                                    <p:animEffect filter="fade" transition="in">
                                      <p:cBhvr>
                                        <p:cTn dur="500"/>
                                        <p:tgtEl>
                                          <p:spTgt spid="69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180"/>
          <p:cNvSpPr/>
          <p:nvPr/>
        </p:nvSpPr>
        <p:spPr>
          <a:xfrm>
            <a:off x="1263934" y="2774709"/>
            <a:ext cx="7757100" cy="3630000"/>
          </a:xfrm>
          <a:prstGeom prst="roundRect">
            <a:avLst>
              <a:gd fmla="val 4757" name="adj"/>
            </a:avLst>
          </a:prstGeom>
          <a:gradFill>
            <a:gsLst>
              <a:gs pos="0">
                <a:srgbClr val="E6514B"/>
              </a:gs>
              <a:gs pos="100000">
                <a:srgbClr val="E69A3D"/>
              </a:gs>
            </a:gsLst>
            <a:lin ang="0"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chemeClr val="lt1"/>
                </a:solidFill>
                <a:latin typeface="Ubuntu"/>
                <a:ea typeface="Ubuntu"/>
                <a:cs typeface="Ubuntu"/>
                <a:sym typeface="Ubuntu"/>
              </a:rPr>
              <a:t>Docker Host</a:t>
            </a:r>
            <a:endParaRPr b="0" i="0" sz="1800" u="none" cap="none" strike="noStrike">
              <a:solidFill>
                <a:schemeClr val="lt1"/>
              </a:solidFill>
              <a:latin typeface="Ubuntu"/>
              <a:ea typeface="Ubuntu"/>
              <a:cs typeface="Ubuntu"/>
              <a:sym typeface="Ubuntu"/>
            </a:endParaRPr>
          </a:p>
        </p:txBody>
      </p:sp>
      <p:sp>
        <p:nvSpPr>
          <p:cNvPr id="2209" name="Google Shape;2209;p180"/>
          <p:cNvSpPr/>
          <p:nvPr/>
        </p:nvSpPr>
        <p:spPr>
          <a:xfrm>
            <a:off x="3036225" y="4388550"/>
            <a:ext cx="1910400" cy="942600"/>
          </a:xfrm>
          <a:prstGeom prst="roundRect">
            <a:avLst>
              <a:gd fmla="val 16667" name="adj"/>
            </a:avLst>
          </a:prstGeom>
          <a:gradFill>
            <a:gsLst>
              <a:gs pos="0">
                <a:srgbClr val="3566F1"/>
              </a:gs>
              <a:gs pos="100000">
                <a:schemeClr val="accent6"/>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Ubuntu"/>
              <a:buNone/>
            </a:pPr>
            <a:r>
              <a:rPr b="0" i="0" lang="en-US" sz="1100" u="none" cap="none" strike="noStrike">
                <a:solidFill>
                  <a:srgbClr val="FFFFFF"/>
                </a:solidFill>
                <a:latin typeface="Ubuntu"/>
                <a:ea typeface="Ubuntu"/>
                <a:cs typeface="Ubuntu"/>
                <a:sym typeface="Ubuntu"/>
              </a:rPr>
              <a:t>/var/lib/docker/volumes</a:t>
            </a:r>
            <a:endParaRPr b="0" i="0" sz="1800" u="none" cap="none" strike="noStrike">
              <a:solidFill>
                <a:srgbClr val="000000"/>
              </a:solidFill>
              <a:latin typeface="Ubuntu"/>
              <a:ea typeface="Ubuntu"/>
              <a:cs typeface="Ubuntu"/>
              <a:sym typeface="Ubuntu"/>
            </a:endParaRPr>
          </a:p>
        </p:txBody>
      </p:sp>
      <p:sp>
        <p:nvSpPr>
          <p:cNvPr id="2210" name="Google Shape;2210;p180"/>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Volumes</a:t>
            </a:r>
            <a:endParaRPr/>
          </a:p>
        </p:txBody>
      </p:sp>
      <p:sp>
        <p:nvSpPr>
          <p:cNvPr id="2211" name="Google Shape;2211;p180"/>
          <p:cNvSpPr/>
          <p:nvPr/>
        </p:nvSpPr>
        <p:spPr>
          <a:xfrm>
            <a:off x="1437225" y="5378875"/>
            <a:ext cx="7410600" cy="629400"/>
          </a:xfrm>
          <a:prstGeom prst="roundRect">
            <a:avLst>
              <a:gd fmla="val 16667" name="adj"/>
            </a:avLst>
          </a:prstGeom>
          <a:gradFill>
            <a:gsLst>
              <a:gs pos="0">
                <a:srgbClr val="1F986D"/>
              </a:gs>
              <a:gs pos="100000">
                <a:srgbClr val="8EF5B5"/>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7F7F7F"/>
              </a:solidFill>
              <a:latin typeface="Ubuntu"/>
              <a:ea typeface="Ubuntu"/>
              <a:cs typeface="Ubuntu"/>
              <a:sym typeface="Ubuntu"/>
            </a:endParaRPr>
          </a:p>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7F7F7F"/>
              </a:solidFill>
              <a:latin typeface="Ubuntu"/>
              <a:ea typeface="Ubuntu"/>
              <a:cs typeface="Ubuntu"/>
              <a:sym typeface="Ubuntu"/>
            </a:endParaRPr>
          </a:p>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7F7F7F"/>
              </a:solidFill>
              <a:latin typeface="Ubuntu"/>
              <a:ea typeface="Ubuntu"/>
              <a:cs typeface="Ubuntu"/>
              <a:sym typeface="Ubuntu"/>
            </a:endParaRPr>
          </a:p>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7F7F7F"/>
              </a:solidFill>
              <a:latin typeface="Ubuntu"/>
              <a:ea typeface="Ubuntu"/>
              <a:cs typeface="Ubuntu"/>
              <a:sym typeface="Ubuntu"/>
            </a:endParaRPr>
          </a:p>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7F7F7F"/>
              </a:solidFill>
              <a:latin typeface="Ubuntu"/>
              <a:ea typeface="Ubuntu"/>
              <a:cs typeface="Ubuntu"/>
              <a:sym typeface="Ubuntu"/>
            </a:endParaRPr>
          </a:p>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7F7F7F"/>
              </a:solidFill>
              <a:latin typeface="Ubuntu"/>
              <a:ea typeface="Ubuntu"/>
              <a:cs typeface="Ubuntu"/>
              <a:sym typeface="Ubuntu"/>
            </a:endParaRPr>
          </a:p>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7F7F7F"/>
              </a:solidFill>
              <a:latin typeface="Ubuntu"/>
              <a:ea typeface="Ubuntu"/>
              <a:cs typeface="Ubuntu"/>
              <a:sym typeface="Ubuntu"/>
            </a:endParaRPr>
          </a:p>
          <a:p>
            <a:pPr indent="0" lvl="0" marL="0" marR="0" rtl="0" algn="ctr">
              <a:lnSpc>
                <a:spcPct val="100000"/>
              </a:lnSpc>
              <a:spcBef>
                <a:spcPts val="0"/>
              </a:spcBef>
              <a:spcAft>
                <a:spcPts val="0"/>
              </a:spcAft>
              <a:buClr>
                <a:srgbClr val="7F7F7F"/>
              </a:buClr>
              <a:buSzPts val="1800"/>
              <a:buFont typeface="Ubuntu"/>
              <a:buNone/>
            </a:pPr>
            <a:r>
              <a:rPr lang="en-US" sz="1800">
                <a:solidFill>
                  <a:schemeClr val="lt1"/>
                </a:solidFill>
                <a:latin typeface="Ubuntu"/>
                <a:ea typeface="Ubuntu"/>
                <a:cs typeface="Ubuntu"/>
                <a:sym typeface="Ubuntu"/>
              </a:rPr>
              <a:t>mysql-image</a:t>
            </a:r>
            <a:r>
              <a:rPr b="0" i="0" lang="en-US" sz="1800" u="none" cap="none" strike="noStrike">
                <a:solidFill>
                  <a:schemeClr val="lt1"/>
                </a:solidFill>
                <a:latin typeface="Ubuntu"/>
                <a:ea typeface="Ubuntu"/>
                <a:cs typeface="Ubuntu"/>
                <a:sym typeface="Ubuntu"/>
              </a:rPr>
              <a:t> layer</a:t>
            </a:r>
            <a:endParaRPr b="0" i="0" sz="1800" u="none" cap="none" strike="noStrike">
              <a:solidFill>
                <a:schemeClr val="lt1"/>
              </a:solidFill>
              <a:latin typeface="Ubuntu"/>
              <a:ea typeface="Ubuntu"/>
              <a:cs typeface="Ubuntu"/>
              <a:sym typeface="Ubuntu"/>
            </a:endParaRPr>
          </a:p>
        </p:txBody>
      </p:sp>
      <p:sp>
        <p:nvSpPr>
          <p:cNvPr id="2212" name="Google Shape;2212;p180"/>
          <p:cNvSpPr txBox="1"/>
          <p:nvPr/>
        </p:nvSpPr>
        <p:spPr>
          <a:xfrm>
            <a:off x="4537100" y="5385126"/>
            <a:ext cx="143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757"/>
              </a:buClr>
              <a:buSzPts val="1800"/>
              <a:buFont typeface="Ubuntu"/>
              <a:buNone/>
            </a:pPr>
            <a:r>
              <a:rPr b="0" i="0" lang="en-US" sz="1800" u="none" cap="none" strike="noStrike">
                <a:solidFill>
                  <a:schemeClr val="lt1"/>
                </a:solidFill>
                <a:latin typeface="Ubuntu"/>
                <a:ea typeface="Ubuntu"/>
                <a:cs typeface="Ubuntu"/>
                <a:sym typeface="Ubuntu"/>
              </a:rPr>
              <a:t>Read Only</a:t>
            </a:r>
            <a:endParaRPr b="0" i="0" sz="1800" u="none" cap="none" strike="noStrike">
              <a:solidFill>
                <a:schemeClr val="lt1"/>
              </a:solidFill>
              <a:latin typeface="Ubuntu"/>
              <a:ea typeface="Ubuntu"/>
              <a:cs typeface="Ubuntu"/>
              <a:sym typeface="Ubuntu"/>
            </a:endParaRPr>
          </a:p>
        </p:txBody>
      </p:sp>
      <p:sp>
        <p:nvSpPr>
          <p:cNvPr id="2213" name="Google Shape;2213;p180"/>
          <p:cNvSpPr/>
          <p:nvPr/>
        </p:nvSpPr>
        <p:spPr>
          <a:xfrm>
            <a:off x="1466078" y="2991463"/>
            <a:ext cx="3372423" cy="1346200"/>
          </a:xfrm>
          <a:prstGeom prst="roundRect">
            <a:avLst>
              <a:gd fmla="val 10629" name="adj"/>
            </a:avLst>
          </a:prstGeom>
          <a:gradFill>
            <a:gsLst>
              <a:gs pos="0">
                <a:srgbClr val="1F986D"/>
              </a:gs>
              <a:gs pos="100000">
                <a:srgbClr val="8EF5B5"/>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chemeClr val="lt1"/>
                </a:solidFill>
                <a:latin typeface="Ubuntu"/>
                <a:ea typeface="Ubuntu"/>
                <a:cs typeface="Ubuntu"/>
                <a:sym typeface="Ubuntu"/>
              </a:rPr>
              <a:t>mysql-container layer</a:t>
            </a:r>
            <a:endParaRPr b="0" i="0" sz="1800" u="none" cap="none" strike="noStrike">
              <a:solidFill>
                <a:schemeClr val="lt1"/>
              </a:solidFill>
              <a:latin typeface="Ubuntu"/>
              <a:ea typeface="Ubuntu"/>
              <a:cs typeface="Ubuntu"/>
              <a:sym typeface="Ubuntu"/>
            </a:endParaRPr>
          </a:p>
        </p:txBody>
      </p:sp>
      <p:sp>
        <p:nvSpPr>
          <p:cNvPr id="2214" name="Google Shape;2214;p180"/>
          <p:cNvSpPr txBox="1"/>
          <p:nvPr/>
        </p:nvSpPr>
        <p:spPr>
          <a:xfrm>
            <a:off x="2260114" y="2991463"/>
            <a:ext cx="1446531"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1D113"/>
              </a:buClr>
              <a:buSzPts val="1800"/>
              <a:buFont typeface="Ubuntu"/>
              <a:buNone/>
            </a:pPr>
            <a:r>
              <a:rPr b="0" i="0" lang="en-US" sz="1800" u="none" cap="none" strike="noStrike">
                <a:solidFill>
                  <a:schemeClr val="lt1"/>
                </a:solidFill>
                <a:latin typeface="Ubuntu"/>
                <a:ea typeface="Ubuntu"/>
                <a:cs typeface="Ubuntu"/>
                <a:sym typeface="Ubuntu"/>
              </a:rPr>
              <a:t>Read Write</a:t>
            </a:r>
            <a:endParaRPr b="0" i="0" sz="1800" u="none" cap="none" strike="noStrike">
              <a:solidFill>
                <a:schemeClr val="lt1"/>
              </a:solidFill>
              <a:latin typeface="Ubuntu"/>
              <a:ea typeface="Ubuntu"/>
              <a:cs typeface="Ubuntu"/>
              <a:sym typeface="Ubuntu"/>
            </a:endParaRPr>
          </a:p>
        </p:txBody>
      </p:sp>
      <p:cxnSp>
        <p:nvCxnSpPr>
          <p:cNvPr id="2215" name="Google Shape;2215;p180"/>
          <p:cNvCxnSpPr/>
          <p:nvPr/>
        </p:nvCxnSpPr>
        <p:spPr>
          <a:xfrm>
            <a:off x="1277609" y="2304720"/>
            <a:ext cx="349749" cy="0"/>
          </a:xfrm>
          <a:prstGeom prst="straightConnector1">
            <a:avLst/>
          </a:prstGeom>
          <a:noFill/>
          <a:ln cap="flat" cmpd="sng" w="9525">
            <a:solidFill>
              <a:schemeClr val="accent3"/>
            </a:solidFill>
            <a:prstDash val="dot"/>
            <a:miter lim="800000"/>
            <a:headEnd len="sm" w="sm" type="none"/>
            <a:tailEnd len="sm" w="sm" type="none"/>
          </a:ln>
        </p:spPr>
      </p:cxnSp>
      <p:cxnSp>
        <p:nvCxnSpPr>
          <p:cNvPr id="2216" name="Google Shape;2216;p180"/>
          <p:cNvCxnSpPr/>
          <p:nvPr/>
        </p:nvCxnSpPr>
        <p:spPr>
          <a:xfrm>
            <a:off x="1256114" y="1889702"/>
            <a:ext cx="21494" cy="885002"/>
          </a:xfrm>
          <a:prstGeom prst="straightConnector1">
            <a:avLst/>
          </a:prstGeom>
          <a:noFill/>
          <a:ln cap="flat" cmpd="sng" w="9525">
            <a:solidFill>
              <a:schemeClr val="accent3"/>
            </a:solidFill>
            <a:prstDash val="dot"/>
            <a:miter lim="800000"/>
            <a:headEnd len="sm" w="sm" type="none"/>
            <a:tailEnd len="sm" w="sm" type="none"/>
          </a:ln>
        </p:spPr>
      </p:cxnSp>
      <p:pic>
        <p:nvPicPr>
          <p:cNvPr descr="http://icons.iconarchive.com/icons/oxygen-icons.org/oxygen/24/Places-folder-brown-icon.png" id="2217" name="Google Shape;2217;p180"/>
          <p:cNvPicPr preferRelativeResize="0"/>
          <p:nvPr/>
        </p:nvPicPr>
        <p:blipFill rotWithShape="1">
          <a:blip r:embed="rId4">
            <a:alphaModFix/>
          </a:blip>
          <a:srcRect b="0" l="0" r="0" t="0"/>
          <a:stretch/>
        </p:blipFill>
        <p:spPr>
          <a:xfrm>
            <a:off x="1187133" y="1790516"/>
            <a:ext cx="228600" cy="228600"/>
          </a:xfrm>
          <a:prstGeom prst="rect">
            <a:avLst/>
          </a:prstGeom>
          <a:noFill/>
          <a:ln>
            <a:noFill/>
          </a:ln>
        </p:spPr>
      </p:pic>
      <p:sp>
        <p:nvSpPr>
          <p:cNvPr id="2218" name="Google Shape;2218;p180"/>
          <p:cNvSpPr txBox="1"/>
          <p:nvPr/>
        </p:nvSpPr>
        <p:spPr>
          <a:xfrm>
            <a:off x="1415732" y="1705036"/>
            <a:ext cx="241414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/var/lib/docker</a:t>
            </a:r>
            <a:endParaRPr b="0" i="0" sz="1800" u="none" cap="none" strike="noStrike">
              <a:solidFill>
                <a:srgbClr val="7F7F7F"/>
              </a:solidFill>
              <a:latin typeface="Ubuntu"/>
              <a:ea typeface="Ubuntu"/>
              <a:cs typeface="Ubuntu"/>
              <a:sym typeface="Ubuntu"/>
            </a:endParaRPr>
          </a:p>
        </p:txBody>
      </p:sp>
      <p:pic>
        <p:nvPicPr>
          <p:cNvPr descr="http://icons.iconarchive.com/icons/oxygen-icons.org/oxygen/24/Places-folder-brown-icon.png" id="2219" name="Google Shape;2219;p180"/>
          <p:cNvPicPr preferRelativeResize="0"/>
          <p:nvPr/>
        </p:nvPicPr>
        <p:blipFill rotWithShape="1">
          <a:blip r:embed="rId4">
            <a:alphaModFix/>
          </a:blip>
          <a:srcRect b="0" l="0" r="0" t="0"/>
          <a:stretch/>
        </p:blipFill>
        <p:spPr>
          <a:xfrm>
            <a:off x="1437229" y="2190420"/>
            <a:ext cx="228600" cy="228600"/>
          </a:xfrm>
          <a:prstGeom prst="rect">
            <a:avLst/>
          </a:prstGeom>
          <a:noFill/>
          <a:ln>
            <a:noFill/>
          </a:ln>
        </p:spPr>
      </p:pic>
      <p:sp>
        <p:nvSpPr>
          <p:cNvPr id="2220" name="Google Shape;2220;p180"/>
          <p:cNvSpPr txBox="1"/>
          <p:nvPr/>
        </p:nvSpPr>
        <p:spPr>
          <a:xfrm>
            <a:off x="1665829" y="2099768"/>
            <a:ext cx="2489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volumes</a:t>
            </a:r>
            <a:endParaRPr b="0" i="0" sz="1800" u="none" cap="none" strike="noStrike">
              <a:solidFill>
                <a:srgbClr val="7F7F7F"/>
              </a:solidFill>
              <a:latin typeface="Ubuntu"/>
              <a:ea typeface="Ubuntu"/>
              <a:cs typeface="Ubuntu"/>
              <a:sym typeface="Ubuntu"/>
            </a:endParaRPr>
          </a:p>
        </p:txBody>
      </p:sp>
      <p:sp>
        <p:nvSpPr>
          <p:cNvPr id="2221" name="Google Shape;2221;p180"/>
          <p:cNvSpPr/>
          <p:nvPr/>
        </p:nvSpPr>
        <p:spPr>
          <a:xfrm>
            <a:off x="858953" y="1247781"/>
            <a:ext cx="3979548" cy="340474"/>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volume create data_volume</a:t>
            </a:r>
            <a:endParaRPr b="0" i="0" sz="1400" u="none" cap="none" strike="noStrike">
              <a:solidFill>
                <a:srgbClr val="00FF00"/>
              </a:solidFill>
              <a:latin typeface="Consolas"/>
              <a:ea typeface="Consolas"/>
              <a:cs typeface="Consolas"/>
              <a:sym typeface="Consolas"/>
            </a:endParaRPr>
          </a:p>
        </p:txBody>
      </p:sp>
      <p:pic>
        <p:nvPicPr>
          <p:cNvPr descr="http://icons.iconarchive.com/icons/oxygen-icons.org/oxygen/24/Places-folder-brown-icon.png" id="2222" name="Google Shape;2222;p180"/>
          <p:cNvPicPr preferRelativeResize="0"/>
          <p:nvPr/>
        </p:nvPicPr>
        <p:blipFill rotWithShape="1">
          <a:blip r:embed="rId4">
            <a:alphaModFix/>
          </a:blip>
          <a:srcRect b="0" l="0" r="0" t="0"/>
          <a:stretch/>
        </p:blipFill>
        <p:spPr>
          <a:xfrm>
            <a:off x="1662946" y="2546104"/>
            <a:ext cx="228600" cy="228600"/>
          </a:xfrm>
          <a:prstGeom prst="rect">
            <a:avLst/>
          </a:prstGeom>
          <a:noFill/>
          <a:ln>
            <a:noFill/>
          </a:ln>
        </p:spPr>
      </p:pic>
      <p:sp>
        <p:nvSpPr>
          <p:cNvPr id="2223" name="Google Shape;2223;p180"/>
          <p:cNvSpPr txBox="1"/>
          <p:nvPr/>
        </p:nvSpPr>
        <p:spPr>
          <a:xfrm>
            <a:off x="1891546" y="2455452"/>
            <a:ext cx="24893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data_volume</a:t>
            </a:r>
            <a:endParaRPr b="0" i="0" sz="1800" u="none" cap="none" strike="noStrike">
              <a:solidFill>
                <a:srgbClr val="7F7F7F"/>
              </a:solidFill>
              <a:latin typeface="Ubuntu"/>
              <a:ea typeface="Ubuntu"/>
              <a:cs typeface="Ubuntu"/>
              <a:sym typeface="Ubuntu"/>
            </a:endParaRPr>
          </a:p>
        </p:txBody>
      </p:sp>
      <p:cxnSp>
        <p:nvCxnSpPr>
          <p:cNvPr id="2224" name="Google Shape;2224;p180"/>
          <p:cNvCxnSpPr/>
          <p:nvPr/>
        </p:nvCxnSpPr>
        <p:spPr>
          <a:xfrm flipH="1" rot="10800000">
            <a:off x="1277609" y="2649372"/>
            <a:ext cx="364059" cy="2500"/>
          </a:xfrm>
          <a:prstGeom prst="straightConnector1">
            <a:avLst/>
          </a:prstGeom>
          <a:noFill/>
          <a:ln cap="flat" cmpd="sng" w="9525">
            <a:solidFill>
              <a:schemeClr val="accent3"/>
            </a:solidFill>
            <a:prstDash val="dot"/>
            <a:miter lim="800000"/>
            <a:headEnd len="sm" w="sm" type="none"/>
            <a:tailEnd len="sm" w="sm" type="none"/>
          </a:ln>
        </p:spPr>
      </p:cxnSp>
      <p:sp>
        <p:nvSpPr>
          <p:cNvPr id="2225" name="Google Shape;2225;p180"/>
          <p:cNvSpPr/>
          <p:nvPr/>
        </p:nvSpPr>
        <p:spPr>
          <a:xfrm>
            <a:off x="3433111" y="4444850"/>
            <a:ext cx="1116603" cy="578700"/>
          </a:xfrm>
          <a:prstGeom prst="flowChartMagneticDisk">
            <a:avLst/>
          </a:prstGeom>
          <a:gradFill>
            <a:gsLst>
              <a:gs pos="0">
                <a:srgbClr val="3566F1"/>
              </a:gs>
              <a:gs pos="100000">
                <a:schemeClr val="accent6"/>
              </a:gs>
            </a:gsLst>
            <a:lin ang="2700000" scaled="0"/>
          </a:gradFill>
          <a:ln cap="flat" cmpd="sng" w="12700">
            <a:solidFill>
              <a:schemeClr val="lt1"/>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200" u="none" cap="none" strike="noStrike">
                <a:solidFill>
                  <a:srgbClr val="FFFFFF"/>
                </a:solidFill>
                <a:latin typeface="Ubuntu"/>
                <a:ea typeface="Ubuntu"/>
                <a:cs typeface="Ubuntu"/>
                <a:sym typeface="Ubuntu"/>
              </a:rPr>
              <a:t>data_volume</a:t>
            </a:r>
            <a:endParaRPr b="0" i="0" sz="1200" u="none" cap="none" strike="noStrike">
              <a:solidFill>
                <a:srgbClr val="FFFFFF"/>
              </a:solidFill>
              <a:latin typeface="Ubuntu"/>
              <a:ea typeface="Ubuntu"/>
              <a:cs typeface="Ubuntu"/>
              <a:sym typeface="Ubuntu"/>
            </a:endParaRPr>
          </a:p>
        </p:txBody>
      </p:sp>
      <p:sp>
        <p:nvSpPr>
          <p:cNvPr id="2226" name="Google Shape;2226;p180"/>
          <p:cNvSpPr/>
          <p:nvPr/>
        </p:nvSpPr>
        <p:spPr>
          <a:xfrm>
            <a:off x="4994857" y="683250"/>
            <a:ext cx="6507300" cy="340500"/>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–v data_volume:/var/lib/mysql mysql</a:t>
            </a:r>
            <a:endParaRPr b="0" i="0" sz="1400" u="none" cap="none" strike="noStrike">
              <a:solidFill>
                <a:srgbClr val="00FF00"/>
              </a:solidFill>
              <a:latin typeface="Consolas"/>
              <a:ea typeface="Consolas"/>
              <a:cs typeface="Consolas"/>
              <a:sym typeface="Consolas"/>
            </a:endParaRPr>
          </a:p>
        </p:txBody>
      </p:sp>
      <p:sp>
        <p:nvSpPr>
          <p:cNvPr id="2227" name="Google Shape;2227;p180"/>
          <p:cNvSpPr/>
          <p:nvPr/>
        </p:nvSpPr>
        <p:spPr>
          <a:xfrm>
            <a:off x="3401949" y="3335690"/>
            <a:ext cx="1182212" cy="629382"/>
          </a:xfrm>
          <a:prstGeom prst="flowChartMagneticDisk">
            <a:avLst/>
          </a:prstGeom>
          <a:gradFill>
            <a:gsLst>
              <a:gs pos="0">
                <a:srgbClr val="1F986D"/>
              </a:gs>
              <a:gs pos="100000">
                <a:srgbClr val="8EF5B5"/>
              </a:gs>
            </a:gsLst>
            <a:lin ang="2700000" scaled="0"/>
          </a:gradFill>
          <a:ln cap="flat" cmpd="sng" w="12700">
            <a:solidFill>
              <a:schemeClr val="lt1"/>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Ubuntu"/>
              <a:buNone/>
            </a:pPr>
            <a:r>
              <a:rPr b="0" i="0" lang="en-US" sz="1200" u="none" cap="none" strike="noStrike">
                <a:solidFill>
                  <a:srgbClr val="FFFFFF"/>
                </a:solidFill>
                <a:latin typeface="Ubuntu"/>
                <a:ea typeface="Ubuntu"/>
                <a:cs typeface="Ubuntu"/>
                <a:sym typeface="Ubuntu"/>
              </a:rPr>
              <a:t>/var/lib/mysql</a:t>
            </a:r>
            <a:endParaRPr b="0" i="0" sz="1200" u="none" cap="none" strike="noStrike">
              <a:solidFill>
                <a:srgbClr val="FFFFFF"/>
              </a:solidFill>
              <a:latin typeface="Ubuntu"/>
              <a:ea typeface="Ubuntu"/>
              <a:cs typeface="Ubuntu"/>
              <a:sym typeface="Ubuntu"/>
            </a:endParaRPr>
          </a:p>
        </p:txBody>
      </p:sp>
      <p:cxnSp>
        <p:nvCxnSpPr>
          <p:cNvPr id="2228" name="Google Shape;2228;p180"/>
          <p:cNvCxnSpPr>
            <a:stCxn id="2227" idx="3"/>
            <a:endCxn id="2225" idx="0"/>
          </p:cNvCxnSpPr>
          <p:nvPr/>
        </p:nvCxnSpPr>
        <p:spPr>
          <a:xfrm rot="5400000">
            <a:off x="3656005" y="4300622"/>
            <a:ext cx="672600" cy="1500"/>
          </a:xfrm>
          <a:prstGeom prst="bentConnector3">
            <a:avLst>
              <a:gd fmla="val 35666" name="adj1"/>
            </a:avLst>
          </a:prstGeom>
          <a:noFill/>
          <a:ln cap="flat" cmpd="sng" w="19050">
            <a:solidFill>
              <a:srgbClr val="3F3F3F"/>
            </a:solidFill>
            <a:prstDash val="dot"/>
            <a:miter lim="800000"/>
            <a:headEnd len="sm" w="sm" type="none"/>
            <a:tailEnd len="sm" w="sm" type="none"/>
          </a:ln>
        </p:spPr>
      </p:cxnSp>
      <p:sp>
        <p:nvSpPr>
          <p:cNvPr id="2229" name="Google Shape;2229;p180"/>
          <p:cNvSpPr/>
          <p:nvPr/>
        </p:nvSpPr>
        <p:spPr>
          <a:xfrm>
            <a:off x="4994857" y="1177610"/>
            <a:ext cx="6507300" cy="340500"/>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–v data_volume2:/var/lib/mysql mysql</a:t>
            </a:r>
            <a:endParaRPr b="0" i="0" sz="1400" u="none" cap="none" strike="noStrike">
              <a:solidFill>
                <a:srgbClr val="00FF00"/>
              </a:solidFill>
              <a:latin typeface="Consolas"/>
              <a:ea typeface="Consolas"/>
              <a:cs typeface="Consolas"/>
              <a:sym typeface="Consolas"/>
            </a:endParaRPr>
          </a:p>
        </p:txBody>
      </p:sp>
      <p:sp>
        <p:nvSpPr>
          <p:cNvPr id="2230" name="Google Shape;2230;p180"/>
          <p:cNvSpPr/>
          <p:nvPr/>
        </p:nvSpPr>
        <p:spPr>
          <a:xfrm>
            <a:off x="4994857" y="1671229"/>
            <a:ext cx="6507300" cy="340500"/>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–v /data/mysql:/var/lib/mysql mysql</a:t>
            </a:r>
            <a:endParaRPr b="0" i="0" sz="1400" u="none" cap="none" strike="noStrike">
              <a:solidFill>
                <a:srgbClr val="00FF00"/>
              </a:solidFill>
              <a:latin typeface="Consolas"/>
              <a:ea typeface="Consolas"/>
              <a:cs typeface="Consolas"/>
              <a:sym typeface="Consolas"/>
            </a:endParaRPr>
          </a:p>
        </p:txBody>
      </p:sp>
      <p:sp>
        <p:nvSpPr>
          <p:cNvPr id="2231" name="Google Shape;2231;p180"/>
          <p:cNvSpPr/>
          <p:nvPr/>
        </p:nvSpPr>
        <p:spPr>
          <a:xfrm>
            <a:off x="6812391" y="4390161"/>
            <a:ext cx="1709955" cy="942583"/>
          </a:xfrm>
          <a:prstGeom prst="roundRect">
            <a:avLst>
              <a:gd fmla="val 16667" name="adj"/>
            </a:avLst>
          </a:prstGeom>
          <a:gradFill>
            <a:gsLst>
              <a:gs pos="0">
                <a:srgbClr val="3566F1"/>
              </a:gs>
              <a:gs pos="100000">
                <a:schemeClr val="accent6"/>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Ubuntu"/>
              <a:buNone/>
            </a:pPr>
            <a:r>
              <a:rPr b="0" i="0" lang="en-US" sz="1100" u="none" cap="none" strike="noStrike">
                <a:solidFill>
                  <a:srgbClr val="FFFFFF"/>
                </a:solidFill>
                <a:latin typeface="Ubuntu"/>
                <a:ea typeface="Ubuntu"/>
                <a:cs typeface="Ubuntu"/>
                <a:sym typeface="Ubuntu"/>
              </a:rPr>
              <a:t>/data</a:t>
            </a:r>
            <a:endParaRPr b="0" i="0" sz="1800" u="none" cap="none" strike="noStrike">
              <a:solidFill>
                <a:srgbClr val="000000"/>
              </a:solidFill>
              <a:latin typeface="Ubuntu"/>
              <a:ea typeface="Ubuntu"/>
              <a:cs typeface="Ubuntu"/>
              <a:sym typeface="Ubuntu"/>
            </a:endParaRPr>
          </a:p>
        </p:txBody>
      </p:sp>
      <p:sp>
        <p:nvSpPr>
          <p:cNvPr id="2232" name="Google Shape;2232;p180"/>
          <p:cNvSpPr/>
          <p:nvPr/>
        </p:nvSpPr>
        <p:spPr>
          <a:xfrm>
            <a:off x="5142034" y="2993070"/>
            <a:ext cx="3372423" cy="1346200"/>
          </a:xfrm>
          <a:prstGeom prst="roundRect">
            <a:avLst>
              <a:gd fmla="val 11384" name="adj"/>
            </a:avLst>
          </a:prstGeom>
          <a:gradFill>
            <a:gsLst>
              <a:gs pos="0">
                <a:srgbClr val="1F986D"/>
              </a:gs>
              <a:gs pos="100000">
                <a:srgbClr val="8EF5B5"/>
              </a:gs>
            </a:gsLst>
            <a:lin ang="2698631" scaled="0"/>
          </a:gra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800"/>
              <a:buFont typeface="Ubuntu"/>
              <a:buNone/>
            </a:pPr>
            <a:r>
              <a:rPr b="0" i="0" lang="en-US" sz="1800" u="none" cap="none" strike="noStrike">
                <a:solidFill>
                  <a:schemeClr val="lt1"/>
                </a:solidFill>
                <a:latin typeface="Ubuntu"/>
                <a:ea typeface="Ubuntu"/>
                <a:cs typeface="Ubuntu"/>
                <a:sym typeface="Ubuntu"/>
              </a:rPr>
              <a:t>mysql-container layer</a:t>
            </a:r>
            <a:endParaRPr b="0" i="0" sz="1800" u="none" cap="none" strike="noStrike">
              <a:solidFill>
                <a:schemeClr val="lt1"/>
              </a:solidFill>
              <a:latin typeface="Ubuntu"/>
              <a:ea typeface="Ubuntu"/>
              <a:cs typeface="Ubuntu"/>
              <a:sym typeface="Ubuntu"/>
            </a:endParaRPr>
          </a:p>
        </p:txBody>
      </p:sp>
      <p:sp>
        <p:nvSpPr>
          <p:cNvPr id="2233" name="Google Shape;2233;p180"/>
          <p:cNvSpPr txBox="1"/>
          <p:nvPr/>
        </p:nvSpPr>
        <p:spPr>
          <a:xfrm>
            <a:off x="6096000" y="2965815"/>
            <a:ext cx="1446531"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1D113"/>
              </a:buClr>
              <a:buSzPts val="1800"/>
              <a:buFont typeface="Ubuntu"/>
              <a:buNone/>
            </a:pPr>
            <a:r>
              <a:rPr b="0" i="0" lang="en-US" sz="1800" u="none" cap="none" strike="noStrike">
                <a:solidFill>
                  <a:schemeClr val="lt1"/>
                </a:solidFill>
                <a:latin typeface="Ubuntu"/>
                <a:ea typeface="Ubuntu"/>
                <a:cs typeface="Ubuntu"/>
                <a:sym typeface="Ubuntu"/>
              </a:rPr>
              <a:t>Read Write</a:t>
            </a:r>
            <a:endParaRPr b="0" i="0" sz="1800" u="none" cap="none" strike="noStrike">
              <a:solidFill>
                <a:schemeClr val="lt1"/>
              </a:solidFill>
              <a:latin typeface="Ubuntu"/>
              <a:ea typeface="Ubuntu"/>
              <a:cs typeface="Ubuntu"/>
              <a:sym typeface="Ubuntu"/>
            </a:endParaRPr>
          </a:p>
        </p:txBody>
      </p:sp>
      <p:sp>
        <p:nvSpPr>
          <p:cNvPr id="2234" name="Google Shape;2234;p180"/>
          <p:cNvSpPr/>
          <p:nvPr/>
        </p:nvSpPr>
        <p:spPr>
          <a:xfrm>
            <a:off x="7257763" y="4470900"/>
            <a:ext cx="819202" cy="468450"/>
          </a:xfrm>
          <a:prstGeom prst="flowChartMagneticDisk">
            <a:avLst/>
          </a:prstGeom>
          <a:gradFill>
            <a:gsLst>
              <a:gs pos="0">
                <a:srgbClr val="3566F1"/>
              </a:gs>
              <a:gs pos="100000">
                <a:schemeClr val="accent6"/>
              </a:gs>
            </a:gsLst>
            <a:lin ang="2700000" scaled="0"/>
          </a:gradFill>
          <a:ln cap="flat" cmpd="sng" w="12700">
            <a:solidFill>
              <a:schemeClr val="lt1"/>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Ubuntu"/>
              <a:buNone/>
            </a:pPr>
            <a:r>
              <a:rPr b="0" i="0" lang="en-US" sz="1400" u="none" cap="none" strike="noStrike">
                <a:solidFill>
                  <a:srgbClr val="FFFFFF"/>
                </a:solidFill>
                <a:latin typeface="Ubuntu"/>
                <a:ea typeface="Ubuntu"/>
                <a:cs typeface="Ubuntu"/>
                <a:sym typeface="Ubuntu"/>
              </a:rPr>
              <a:t>mysql</a:t>
            </a:r>
            <a:endParaRPr b="0" i="0" sz="1400" u="none" cap="none" strike="noStrike">
              <a:solidFill>
                <a:srgbClr val="FFFFFF"/>
              </a:solidFill>
              <a:latin typeface="Ubuntu"/>
              <a:ea typeface="Ubuntu"/>
              <a:cs typeface="Ubuntu"/>
              <a:sym typeface="Ubuntu"/>
            </a:endParaRPr>
          </a:p>
        </p:txBody>
      </p:sp>
      <p:sp>
        <p:nvSpPr>
          <p:cNvPr id="2235" name="Google Shape;2235;p180"/>
          <p:cNvSpPr/>
          <p:nvPr/>
        </p:nvSpPr>
        <p:spPr>
          <a:xfrm>
            <a:off x="7077905" y="3337297"/>
            <a:ext cx="1182212" cy="629382"/>
          </a:xfrm>
          <a:prstGeom prst="flowChartMagneticDisk">
            <a:avLst/>
          </a:prstGeom>
          <a:gradFill>
            <a:gsLst>
              <a:gs pos="0">
                <a:srgbClr val="1F986D"/>
              </a:gs>
              <a:gs pos="100000">
                <a:srgbClr val="8EF5B5"/>
              </a:gs>
            </a:gsLst>
            <a:lin ang="2700000" scaled="0"/>
          </a:gradFill>
          <a:ln cap="flat" cmpd="sng" w="12700">
            <a:solidFill>
              <a:schemeClr val="lt1"/>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Ubuntu"/>
              <a:buNone/>
            </a:pPr>
            <a:r>
              <a:rPr b="0" i="0" lang="en-US" sz="1200" u="none" cap="none" strike="noStrike">
                <a:solidFill>
                  <a:srgbClr val="FFFFFF"/>
                </a:solidFill>
                <a:latin typeface="Ubuntu"/>
                <a:ea typeface="Ubuntu"/>
                <a:cs typeface="Ubuntu"/>
                <a:sym typeface="Ubuntu"/>
              </a:rPr>
              <a:t>/var/lib/mysql</a:t>
            </a:r>
            <a:endParaRPr b="0" i="0" sz="1200" u="none" cap="none" strike="noStrike">
              <a:solidFill>
                <a:srgbClr val="FFFFFF"/>
              </a:solidFill>
              <a:latin typeface="Ubuntu"/>
              <a:ea typeface="Ubuntu"/>
              <a:cs typeface="Ubuntu"/>
              <a:sym typeface="Ubuntu"/>
            </a:endParaRPr>
          </a:p>
        </p:txBody>
      </p:sp>
      <p:cxnSp>
        <p:nvCxnSpPr>
          <p:cNvPr id="2236" name="Google Shape;2236;p180"/>
          <p:cNvCxnSpPr>
            <a:stCxn id="2235" idx="3"/>
            <a:endCxn id="2234" idx="0"/>
          </p:cNvCxnSpPr>
          <p:nvPr/>
        </p:nvCxnSpPr>
        <p:spPr>
          <a:xfrm rot="5400000">
            <a:off x="7338111" y="4296079"/>
            <a:ext cx="660300" cy="1500"/>
          </a:xfrm>
          <a:prstGeom prst="bentConnector3">
            <a:avLst>
              <a:gd fmla="val 38181" name="adj1"/>
            </a:avLst>
          </a:prstGeom>
          <a:noFill/>
          <a:ln cap="flat" cmpd="sng" w="19050">
            <a:solidFill>
              <a:srgbClr val="3F3F3F"/>
            </a:solidFill>
            <a:prstDash val="dot"/>
            <a:miter lim="800000"/>
            <a:headEnd len="sm" w="sm" type="none"/>
            <a:tailEnd len="sm" w="sm" type="none"/>
          </a:ln>
        </p:spPr>
      </p:cxnSp>
      <p:sp>
        <p:nvSpPr>
          <p:cNvPr id="2237" name="Google Shape;2237;p180"/>
          <p:cNvSpPr/>
          <p:nvPr/>
        </p:nvSpPr>
        <p:spPr>
          <a:xfrm>
            <a:off x="4994849" y="2151313"/>
            <a:ext cx="6507600" cy="578700"/>
          </a:xfrm>
          <a:prstGeom prst="roundRect">
            <a:avLst>
              <a:gd fmla="val 16667" name="adj"/>
            </a:avLst>
          </a:prstGeom>
          <a:solidFill>
            <a:schemeClr val="dk1"/>
          </a:solidFill>
          <a:ln>
            <a:noFill/>
          </a:ln>
          <a:effectLst>
            <a:outerShdw sx="1000" rotWithShape="0" algn="ctr"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–-mount type=bind,source=/data/mysql,target=/var/lib/mysql </a:t>
            </a:r>
            <a:r>
              <a:rPr b="0" i="0" lang="en-US" sz="1400" u="none" cap="none" strike="noStrike">
                <a:solidFill>
                  <a:srgbClr val="00FF00"/>
                </a:solidFill>
                <a:latin typeface="Consolas"/>
                <a:ea typeface="Consolas"/>
                <a:cs typeface="Consolas"/>
                <a:sym typeface="Consolas"/>
                <a:extLst>
                  <a:ext uri="http://customooxmlschemas.google.com/">
                    <go:slidesCustomData xmlns:go="http://customooxmlschemas.google.com/" textRoundtripDataId="8"/>
                  </a:ext>
                </a:extLst>
              </a:rPr>
              <a:t>mysql</a:t>
            </a:r>
            <a:endParaRPr b="0" i="0" sz="1400" u="none" cap="none" strike="noStrike">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8"/>
                                        </p:tgtEl>
                                        <p:attrNameLst>
                                          <p:attrName>style.visibility</p:attrName>
                                        </p:attrNameLst>
                                      </p:cBhvr>
                                      <p:to>
                                        <p:strVal val="visible"/>
                                      </p:to>
                                    </p:set>
                                    <p:animEffect filter="fade" transition="in">
                                      <p:cBhvr>
                                        <p:cTn dur="500"/>
                                        <p:tgtEl>
                                          <p:spTgt spid="22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11"/>
                                        </p:tgtEl>
                                        <p:attrNameLst>
                                          <p:attrName>style.visibility</p:attrName>
                                        </p:attrNameLst>
                                      </p:cBhvr>
                                      <p:to>
                                        <p:strVal val="visible"/>
                                      </p:to>
                                    </p:set>
                                    <p:animEffect filter="fade" transition="in">
                                      <p:cBhvr>
                                        <p:cTn dur="500"/>
                                        <p:tgtEl>
                                          <p:spTgt spid="2211"/>
                                        </p:tgtEl>
                                      </p:cBhvr>
                                    </p:animEffect>
                                  </p:childTnLst>
                                </p:cTn>
                              </p:par>
                              <p:par>
                                <p:cTn fill="hold" nodeType="withEffect" presetClass="entr" presetID="10" presetSubtype="0">
                                  <p:stCondLst>
                                    <p:cond delay="0"/>
                                  </p:stCondLst>
                                  <p:childTnLst>
                                    <p:set>
                                      <p:cBhvr>
                                        <p:cTn dur="1" fill="hold">
                                          <p:stCondLst>
                                            <p:cond delay="0"/>
                                          </p:stCondLst>
                                        </p:cTn>
                                        <p:tgtEl>
                                          <p:spTgt spid="2212"/>
                                        </p:tgtEl>
                                        <p:attrNameLst>
                                          <p:attrName>style.visibility</p:attrName>
                                        </p:attrNameLst>
                                      </p:cBhvr>
                                      <p:to>
                                        <p:strVal val="visible"/>
                                      </p:to>
                                    </p:set>
                                    <p:animEffect filter="fade" transition="in">
                                      <p:cBhvr>
                                        <p:cTn dur="500"/>
                                        <p:tgtEl>
                                          <p:spTgt spid="2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1">
                                            <p:txEl>
                                              <p:pRg end="0" st="0"/>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217"/>
                                        </p:tgtEl>
                                        <p:attrNameLst>
                                          <p:attrName>style.visibility</p:attrName>
                                        </p:attrNameLst>
                                      </p:cBhvr>
                                      <p:to>
                                        <p:strVal val="visible"/>
                                      </p:to>
                                    </p:set>
                                    <p:animEffect filter="fade" transition="in">
                                      <p:cBhvr>
                                        <p:cTn dur="500"/>
                                        <p:tgtEl>
                                          <p:spTgt spid="2217"/>
                                        </p:tgtEl>
                                      </p:cBhvr>
                                    </p:animEffect>
                                  </p:childTnLst>
                                </p:cTn>
                              </p:par>
                              <p:par>
                                <p:cTn fill="hold" nodeType="withEffect" presetClass="entr" presetID="10" presetSubtype="0">
                                  <p:stCondLst>
                                    <p:cond delay="250"/>
                                  </p:stCondLst>
                                  <p:childTnLst>
                                    <p:set>
                                      <p:cBhvr>
                                        <p:cTn dur="1" fill="hold">
                                          <p:stCondLst>
                                            <p:cond delay="0"/>
                                          </p:stCondLst>
                                        </p:cTn>
                                        <p:tgtEl>
                                          <p:spTgt spid="2218"/>
                                        </p:tgtEl>
                                        <p:attrNameLst>
                                          <p:attrName>style.visibility</p:attrName>
                                        </p:attrNameLst>
                                      </p:cBhvr>
                                      <p:to>
                                        <p:strVal val="visible"/>
                                      </p:to>
                                    </p:set>
                                    <p:animEffect filter="fade" transition="in">
                                      <p:cBhvr>
                                        <p:cTn dur="800"/>
                                        <p:tgtEl>
                                          <p:spTgt spid="2218"/>
                                        </p:tgtEl>
                                      </p:cBhvr>
                                    </p:animEffec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2219"/>
                                        </p:tgtEl>
                                        <p:attrNameLst>
                                          <p:attrName>style.visibility</p:attrName>
                                        </p:attrNameLst>
                                      </p:cBhvr>
                                      <p:to>
                                        <p:strVal val="visible"/>
                                      </p:to>
                                    </p:set>
                                    <p:animEffect filter="fade" transition="in">
                                      <p:cBhvr>
                                        <p:cTn dur="500"/>
                                        <p:tgtEl>
                                          <p:spTgt spid="2219"/>
                                        </p:tgtEl>
                                      </p:cBhvr>
                                    </p:animEffect>
                                  </p:childTnLst>
                                </p:cTn>
                              </p:par>
                            </p:childTnLst>
                          </p:cTn>
                        </p:par>
                        <p:par>
                          <p:cTn fill="hold">
                            <p:stCondLst>
                              <p:cond delay="1301"/>
                            </p:stCondLst>
                            <p:childTnLst>
                              <p:par>
                                <p:cTn fill="hold" nodeType="afterEffect" presetClass="entr" presetID="10" presetSubtype="0">
                                  <p:stCondLst>
                                    <p:cond delay="0"/>
                                  </p:stCondLst>
                                  <p:childTnLst>
                                    <p:set>
                                      <p:cBhvr>
                                        <p:cTn dur="1" fill="hold">
                                          <p:stCondLst>
                                            <p:cond delay="0"/>
                                          </p:stCondLst>
                                        </p:cTn>
                                        <p:tgtEl>
                                          <p:spTgt spid="2220"/>
                                        </p:tgtEl>
                                        <p:attrNameLst>
                                          <p:attrName>style.visibility</p:attrName>
                                        </p:attrNameLst>
                                      </p:cBhvr>
                                      <p:to>
                                        <p:strVal val="visible"/>
                                      </p:to>
                                    </p:set>
                                    <p:animEffect filter="fade" transition="in">
                                      <p:cBhvr>
                                        <p:cTn dur="800"/>
                                        <p:tgtEl>
                                          <p:spTgt spid="2220"/>
                                        </p:tgtEl>
                                      </p:cBhvr>
                                    </p:animEffect>
                                  </p:childTnLst>
                                </p:cTn>
                              </p:par>
                              <p:par>
                                <p:cTn fill="hold" nodeType="withEffect" presetClass="entr" presetID="10" presetSubtype="0">
                                  <p:stCondLst>
                                    <p:cond delay="250"/>
                                  </p:stCondLst>
                                  <p:childTnLst>
                                    <p:set>
                                      <p:cBhvr>
                                        <p:cTn dur="1" fill="hold">
                                          <p:stCondLst>
                                            <p:cond delay="0"/>
                                          </p:stCondLst>
                                        </p:cTn>
                                        <p:tgtEl>
                                          <p:spTgt spid="2216"/>
                                        </p:tgtEl>
                                        <p:attrNameLst>
                                          <p:attrName>style.visibility</p:attrName>
                                        </p:attrNameLst>
                                      </p:cBhvr>
                                      <p:to>
                                        <p:strVal val="visible"/>
                                      </p:to>
                                    </p:set>
                                    <p:animEffect filter="fade" transition="in">
                                      <p:cBhvr>
                                        <p:cTn dur="500"/>
                                        <p:tgtEl>
                                          <p:spTgt spid="2216"/>
                                        </p:tgtEl>
                                      </p:cBhvr>
                                    </p:animEffect>
                                  </p:childTnLst>
                                </p:cTn>
                              </p:par>
                              <p:par>
                                <p:cTn fill="hold" nodeType="withEffect" presetClass="entr" presetID="10" presetSubtype="0">
                                  <p:stCondLst>
                                    <p:cond delay="1000"/>
                                  </p:stCondLst>
                                  <p:childTnLst>
                                    <p:set>
                                      <p:cBhvr>
                                        <p:cTn dur="1" fill="hold">
                                          <p:stCondLst>
                                            <p:cond delay="0"/>
                                          </p:stCondLst>
                                        </p:cTn>
                                        <p:tgtEl>
                                          <p:spTgt spid="2215"/>
                                        </p:tgtEl>
                                        <p:attrNameLst>
                                          <p:attrName>style.visibility</p:attrName>
                                        </p:attrNameLst>
                                      </p:cBhvr>
                                      <p:to>
                                        <p:strVal val="visible"/>
                                      </p:to>
                                    </p:set>
                                    <p:animEffect filter="fade" transition="in">
                                      <p:cBhvr>
                                        <p:cTn dur="500"/>
                                        <p:tgtEl>
                                          <p:spTgt spid="2215"/>
                                        </p:tgtEl>
                                      </p:cBhvr>
                                    </p:animEffect>
                                  </p:childTnLst>
                                </p:cTn>
                              </p:par>
                            </p:childTnLst>
                          </p:cTn>
                        </p:par>
                        <p:par>
                          <p:cTn fill="hold">
                            <p:stCondLst>
                              <p:cond delay="2101"/>
                            </p:stCondLst>
                            <p:childTnLst>
                              <p:par>
                                <p:cTn fill="hold" nodeType="afterEffect" presetClass="entr" presetID="10" presetSubtype="0">
                                  <p:stCondLst>
                                    <p:cond delay="0"/>
                                  </p:stCondLst>
                                  <p:childTnLst>
                                    <p:set>
                                      <p:cBhvr>
                                        <p:cTn dur="1" fill="hold">
                                          <p:stCondLst>
                                            <p:cond delay="0"/>
                                          </p:stCondLst>
                                        </p:cTn>
                                        <p:tgtEl>
                                          <p:spTgt spid="2222"/>
                                        </p:tgtEl>
                                        <p:attrNameLst>
                                          <p:attrName>style.visibility</p:attrName>
                                        </p:attrNameLst>
                                      </p:cBhvr>
                                      <p:to>
                                        <p:strVal val="visible"/>
                                      </p:to>
                                    </p:set>
                                    <p:animEffect filter="fade" transition="in">
                                      <p:cBhvr>
                                        <p:cTn dur="500"/>
                                        <p:tgtEl>
                                          <p:spTgt spid="2222"/>
                                        </p:tgtEl>
                                      </p:cBhvr>
                                    </p:animEffect>
                                  </p:childTnLst>
                                </p:cTn>
                              </p:par>
                            </p:childTnLst>
                          </p:cTn>
                        </p:par>
                        <p:par>
                          <p:cTn fill="hold">
                            <p:stCondLst>
                              <p:cond delay="2601"/>
                            </p:stCondLst>
                            <p:childTnLst>
                              <p:par>
                                <p:cTn fill="hold" nodeType="afterEffect" presetClass="entr" presetID="10" presetSubtype="0">
                                  <p:stCondLst>
                                    <p:cond delay="0"/>
                                  </p:stCondLst>
                                  <p:childTnLst>
                                    <p:set>
                                      <p:cBhvr>
                                        <p:cTn dur="1" fill="hold">
                                          <p:stCondLst>
                                            <p:cond delay="0"/>
                                          </p:stCondLst>
                                        </p:cTn>
                                        <p:tgtEl>
                                          <p:spTgt spid="2223"/>
                                        </p:tgtEl>
                                        <p:attrNameLst>
                                          <p:attrName>style.visibility</p:attrName>
                                        </p:attrNameLst>
                                      </p:cBhvr>
                                      <p:to>
                                        <p:strVal val="visible"/>
                                      </p:to>
                                    </p:set>
                                    <p:animEffect filter="fade" transition="in">
                                      <p:cBhvr>
                                        <p:cTn dur="800"/>
                                        <p:tgtEl>
                                          <p:spTgt spid="2223"/>
                                        </p:tgtEl>
                                      </p:cBhvr>
                                    </p:animEffect>
                                  </p:childTnLst>
                                </p:cTn>
                              </p:par>
                              <p:par>
                                <p:cTn fill="hold" nodeType="withEffect" presetClass="entr" presetID="10" presetSubtype="0">
                                  <p:stCondLst>
                                    <p:cond delay="1000"/>
                                  </p:stCondLst>
                                  <p:childTnLst>
                                    <p:set>
                                      <p:cBhvr>
                                        <p:cTn dur="1" fill="hold">
                                          <p:stCondLst>
                                            <p:cond delay="0"/>
                                          </p:stCondLst>
                                        </p:cTn>
                                        <p:tgtEl>
                                          <p:spTgt spid="2224"/>
                                        </p:tgtEl>
                                        <p:attrNameLst>
                                          <p:attrName>style.visibility</p:attrName>
                                        </p:attrNameLst>
                                      </p:cBhvr>
                                      <p:to>
                                        <p:strVal val="visible"/>
                                      </p:to>
                                    </p:set>
                                    <p:animEffect filter="fade" transition="in">
                                      <p:cBhvr>
                                        <p:cTn dur="500"/>
                                        <p:tgtEl>
                                          <p:spTgt spid="2224"/>
                                        </p:tgtEl>
                                      </p:cBhvr>
                                    </p:animEffect>
                                  </p:childTnLst>
                                </p:cTn>
                              </p:par>
                            </p:childTnLst>
                          </p:cTn>
                        </p:par>
                        <p:par>
                          <p:cTn fill="hold">
                            <p:stCondLst>
                              <p:cond delay="3401"/>
                            </p:stCondLst>
                            <p:childTnLst>
                              <p:par>
                                <p:cTn fill="hold" nodeType="afterEffect" presetClass="entr" presetID="10" presetSubtype="0">
                                  <p:stCondLst>
                                    <p:cond delay="0"/>
                                  </p:stCondLst>
                                  <p:childTnLst>
                                    <p:set>
                                      <p:cBhvr>
                                        <p:cTn dur="1" fill="hold">
                                          <p:stCondLst>
                                            <p:cond delay="0"/>
                                          </p:stCondLst>
                                        </p:cTn>
                                        <p:tgtEl>
                                          <p:spTgt spid="2209"/>
                                        </p:tgtEl>
                                        <p:attrNameLst>
                                          <p:attrName>style.visibility</p:attrName>
                                        </p:attrNameLst>
                                      </p:cBhvr>
                                      <p:to>
                                        <p:strVal val="visible"/>
                                      </p:to>
                                    </p:set>
                                    <p:animEffect filter="fade" transition="in">
                                      <p:cBhvr>
                                        <p:cTn dur="500"/>
                                        <p:tgtEl>
                                          <p:spTgt spid="2209"/>
                                        </p:tgtEl>
                                      </p:cBhvr>
                                    </p:animEffect>
                                  </p:childTnLst>
                                </p:cTn>
                              </p:par>
                            </p:childTnLst>
                          </p:cTn>
                        </p:par>
                        <p:par>
                          <p:cTn fill="hold">
                            <p:stCondLst>
                              <p:cond delay="3901"/>
                            </p:stCondLst>
                            <p:childTnLst>
                              <p:par>
                                <p:cTn fill="hold" nodeType="afterEffect" presetClass="entr" presetID="10" presetSubtype="0">
                                  <p:stCondLst>
                                    <p:cond delay="0"/>
                                  </p:stCondLst>
                                  <p:childTnLst>
                                    <p:set>
                                      <p:cBhvr>
                                        <p:cTn dur="1" fill="hold">
                                          <p:stCondLst>
                                            <p:cond delay="0"/>
                                          </p:stCondLst>
                                        </p:cTn>
                                        <p:tgtEl>
                                          <p:spTgt spid="2225"/>
                                        </p:tgtEl>
                                        <p:attrNameLst>
                                          <p:attrName>style.visibility</p:attrName>
                                        </p:attrNameLst>
                                      </p:cBhvr>
                                      <p:to>
                                        <p:strVal val="visible"/>
                                      </p:to>
                                    </p:set>
                                    <p:animEffect filter="fade" transition="in">
                                      <p:cBhvr>
                                        <p:cTn dur="500"/>
                                        <p:tgtEl>
                                          <p:spTgt spid="2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3"/>
                                        </p:tgtEl>
                                        <p:attrNameLst>
                                          <p:attrName>style.visibility</p:attrName>
                                        </p:attrNameLst>
                                      </p:cBhvr>
                                      <p:to>
                                        <p:strVal val="visible"/>
                                      </p:to>
                                    </p:set>
                                    <p:animEffect filter="fade" transition="in">
                                      <p:cBhvr>
                                        <p:cTn dur="500"/>
                                        <p:tgtEl>
                                          <p:spTgt spid="2213"/>
                                        </p:tgtEl>
                                      </p:cBhvr>
                                    </p:animEffect>
                                  </p:childTnLst>
                                </p:cTn>
                              </p:par>
                              <p:par>
                                <p:cTn fill="hold" nodeType="withEffect" presetClass="entr" presetID="10" presetSubtype="0">
                                  <p:stCondLst>
                                    <p:cond delay="0"/>
                                  </p:stCondLst>
                                  <p:childTnLst>
                                    <p:set>
                                      <p:cBhvr>
                                        <p:cTn dur="1" fill="hold">
                                          <p:stCondLst>
                                            <p:cond delay="0"/>
                                          </p:stCondLst>
                                        </p:cTn>
                                        <p:tgtEl>
                                          <p:spTgt spid="2214"/>
                                        </p:tgtEl>
                                        <p:attrNameLst>
                                          <p:attrName>style.visibility</p:attrName>
                                        </p:attrNameLst>
                                      </p:cBhvr>
                                      <p:to>
                                        <p:strVal val="visible"/>
                                      </p:to>
                                    </p:set>
                                    <p:animEffect filter="fade" transition="in">
                                      <p:cBhvr>
                                        <p:cTn dur="500"/>
                                        <p:tgtEl>
                                          <p:spTgt spid="22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27"/>
                                        </p:tgtEl>
                                        <p:attrNameLst>
                                          <p:attrName>style.visibility</p:attrName>
                                        </p:attrNameLst>
                                      </p:cBhvr>
                                      <p:to>
                                        <p:strVal val="visible"/>
                                      </p:to>
                                    </p:set>
                                    <p:animEffect filter="fade" transition="in">
                                      <p:cBhvr>
                                        <p:cTn dur="500"/>
                                        <p:tgtEl>
                                          <p:spTgt spid="22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28"/>
                                        </p:tgtEl>
                                        <p:attrNameLst>
                                          <p:attrName>style.visibility</p:attrName>
                                        </p:attrNameLst>
                                      </p:cBhvr>
                                      <p:to>
                                        <p:strVal val="visible"/>
                                      </p:to>
                                    </p:set>
                                    <p:animEffect filter="fade" transition="in">
                                      <p:cBhvr>
                                        <p:cTn dur="500"/>
                                        <p:tgtEl>
                                          <p:spTgt spid="2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0">
                                            <p:txEl>
                                              <p:pRg end="0" st="0"/>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231"/>
                                        </p:tgtEl>
                                        <p:attrNameLst>
                                          <p:attrName>style.visibility</p:attrName>
                                        </p:attrNameLst>
                                      </p:cBhvr>
                                      <p:to>
                                        <p:strVal val="visible"/>
                                      </p:to>
                                    </p:set>
                                    <p:animEffect filter="fade" transition="in">
                                      <p:cBhvr>
                                        <p:cTn dur="500"/>
                                        <p:tgtEl>
                                          <p:spTgt spid="2231"/>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234"/>
                                        </p:tgtEl>
                                        <p:attrNameLst>
                                          <p:attrName>style.visibility</p:attrName>
                                        </p:attrNameLst>
                                      </p:cBhvr>
                                      <p:to>
                                        <p:strVal val="visible"/>
                                      </p:to>
                                    </p:set>
                                    <p:animEffect filter="fade" transition="in">
                                      <p:cBhvr>
                                        <p:cTn dur="500"/>
                                        <p:tgtEl>
                                          <p:spTgt spid="2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2"/>
                                        </p:tgtEl>
                                        <p:attrNameLst>
                                          <p:attrName>style.visibility</p:attrName>
                                        </p:attrNameLst>
                                      </p:cBhvr>
                                      <p:to>
                                        <p:strVal val="visible"/>
                                      </p:to>
                                    </p:set>
                                    <p:animEffect filter="fade" transition="in">
                                      <p:cBhvr>
                                        <p:cTn dur="500"/>
                                        <p:tgtEl>
                                          <p:spTgt spid="2232"/>
                                        </p:tgtEl>
                                      </p:cBhvr>
                                    </p:animEffect>
                                  </p:childTnLst>
                                </p:cTn>
                              </p:par>
                              <p:par>
                                <p:cTn fill="hold" nodeType="withEffect" presetClass="entr" presetID="10" presetSubtype="0">
                                  <p:stCondLst>
                                    <p:cond delay="0"/>
                                  </p:stCondLst>
                                  <p:childTnLst>
                                    <p:set>
                                      <p:cBhvr>
                                        <p:cTn dur="1" fill="hold">
                                          <p:stCondLst>
                                            <p:cond delay="0"/>
                                          </p:stCondLst>
                                        </p:cTn>
                                        <p:tgtEl>
                                          <p:spTgt spid="2233"/>
                                        </p:tgtEl>
                                        <p:attrNameLst>
                                          <p:attrName>style.visibility</p:attrName>
                                        </p:attrNameLst>
                                      </p:cBhvr>
                                      <p:to>
                                        <p:strVal val="visible"/>
                                      </p:to>
                                    </p:set>
                                    <p:animEffect filter="fade" transition="in">
                                      <p:cBhvr>
                                        <p:cTn dur="500"/>
                                        <p:tgtEl>
                                          <p:spTgt spid="22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500"/>
                                        <p:tgtEl>
                                          <p:spTgt spid="22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36"/>
                                        </p:tgtEl>
                                        <p:attrNameLst>
                                          <p:attrName>style.visibility</p:attrName>
                                        </p:attrNameLst>
                                      </p:cBhvr>
                                      <p:to>
                                        <p:strVal val="visible"/>
                                      </p:to>
                                    </p:set>
                                    <p:animEffect filter="fade" transition="in">
                                      <p:cBhvr>
                                        <p:cTn dur="500"/>
                                        <p:tgtEl>
                                          <p:spTgt spid="2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7">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181"/>
          <p:cNvSpPr txBox="1"/>
          <p:nvPr>
            <p:ph type="title"/>
          </p:nvPr>
        </p:nvSpPr>
        <p:spPr>
          <a:xfrm>
            <a:off x="371475" y="368300"/>
            <a:ext cx="11449200" cy="73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Storage Drivers</a:t>
            </a:r>
            <a:endParaRPr/>
          </a:p>
        </p:txBody>
      </p:sp>
      <p:grpSp>
        <p:nvGrpSpPr>
          <p:cNvPr id="2244" name="Google Shape;2244;p181"/>
          <p:cNvGrpSpPr/>
          <p:nvPr/>
        </p:nvGrpSpPr>
        <p:grpSpPr>
          <a:xfrm>
            <a:off x="4419210" y="1314675"/>
            <a:ext cx="3353791" cy="626753"/>
            <a:chOff x="1850558" y="1499611"/>
            <a:chExt cx="3353791" cy="626753"/>
          </a:xfrm>
        </p:grpSpPr>
        <p:sp>
          <p:nvSpPr>
            <p:cNvPr id="2245" name="Google Shape;2245;p181"/>
            <p:cNvSpPr/>
            <p:nvPr/>
          </p:nvSpPr>
          <p:spPr>
            <a:xfrm rot="5400000">
              <a:off x="3407551" y="241395"/>
              <a:ext cx="446100" cy="3147300"/>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nvGrpSpPr>
            <p:cNvPr id="2246" name="Google Shape;2246;p181"/>
            <p:cNvGrpSpPr/>
            <p:nvPr/>
          </p:nvGrpSpPr>
          <p:grpSpPr>
            <a:xfrm>
              <a:off x="1876109" y="1499611"/>
              <a:ext cx="572931" cy="626753"/>
              <a:chOff x="4079803" y="381182"/>
              <a:chExt cx="1067162" cy="1167411"/>
            </a:xfrm>
          </p:grpSpPr>
          <p:sp>
            <p:nvSpPr>
              <p:cNvPr id="2247" name="Google Shape;2247;p181"/>
              <p:cNvSpPr/>
              <p:nvPr/>
            </p:nvSpPr>
            <p:spPr>
              <a:xfrm>
                <a:off x="4092305" y="558838"/>
                <a:ext cx="713100" cy="713100"/>
              </a:xfrm>
              <a:prstGeom prst="ellipse">
                <a:avLst/>
              </a:prstGeom>
              <a:gradFill>
                <a:gsLst>
                  <a:gs pos="0">
                    <a:srgbClr val="3566F1"/>
                  </a:gs>
                  <a:gs pos="100000">
                    <a:schemeClr val="accent6"/>
                  </a:gs>
                </a:gsLst>
                <a:lin ang="269863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248" name="Google Shape;2248;p181"/>
              <p:cNvSpPr/>
              <p:nvPr/>
            </p:nvSpPr>
            <p:spPr>
              <a:xfrm rot="7176267">
                <a:off x="4136908" y="621917"/>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3566F1"/>
                  </a:gs>
                  <a:gs pos="100000">
                    <a:schemeClr val="accent6"/>
                  </a:gs>
                </a:gsLst>
                <a:lin ang="269863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2249" name="Google Shape;2249;p181"/>
            <p:cNvSpPr txBox="1"/>
            <p:nvPr/>
          </p:nvSpPr>
          <p:spPr>
            <a:xfrm>
              <a:off x="1850558" y="1595014"/>
              <a:ext cx="4476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Ubuntu"/>
                  <a:ea typeface="Ubuntu"/>
                  <a:cs typeface="Ubuntu"/>
                  <a:sym typeface="Ubuntu"/>
                </a:rPr>
                <a:t>01</a:t>
              </a:r>
              <a:endParaRPr/>
            </a:p>
          </p:txBody>
        </p:sp>
        <p:sp>
          <p:nvSpPr>
            <p:cNvPr id="2250" name="Google Shape;2250;p181"/>
            <p:cNvSpPr txBox="1"/>
            <p:nvPr/>
          </p:nvSpPr>
          <p:spPr>
            <a:xfrm>
              <a:off x="2425148" y="1591986"/>
              <a:ext cx="2779200" cy="446100"/>
            </a:xfrm>
            <a:prstGeom prst="rect">
              <a:avLst/>
            </a:prstGeom>
            <a:gradFill>
              <a:gsLst>
                <a:gs pos="0">
                  <a:srgbClr val="3566F1"/>
                </a:gs>
                <a:gs pos="100000">
                  <a:schemeClr val="accent6"/>
                </a:gs>
              </a:gsLst>
              <a:lin ang="2698631" scaled="0"/>
            </a:gra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lang="en-US" sz="1450">
                  <a:solidFill>
                    <a:schemeClr val="lt1"/>
                  </a:solidFill>
                  <a:latin typeface="Ubuntu"/>
                  <a:ea typeface="Ubuntu"/>
                  <a:cs typeface="Ubuntu"/>
                  <a:sym typeface="Ubuntu"/>
                </a:rPr>
                <a:t>Overlay2</a:t>
              </a:r>
              <a:endParaRPr sz="1800">
                <a:solidFill>
                  <a:schemeClr val="lt1"/>
                </a:solidFill>
                <a:latin typeface="Ubuntu"/>
                <a:ea typeface="Ubuntu"/>
                <a:cs typeface="Ubuntu"/>
                <a:sym typeface="Ubuntu"/>
              </a:endParaRPr>
            </a:p>
          </p:txBody>
        </p:sp>
      </p:grpSp>
      <p:grpSp>
        <p:nvGrpSpPr>
          <p:cNvPr id="2251" name="Google Shape;2251;p181"/>
          <p:cNvGrpSpPr/>
          <p:nvPr/>
        </p:nvGrpSpPr>
        <p:grpSpPr>
          <a:xfrm>
            <a:off x="4436381" y="2119302"/>
            <a:ext cx="3336601" cy="628041"/>
            <a:chOff x="1867738" y="2304254"/>
            <a:chExt cx="3353705" cy="628041"/>
          </a:xfrm>
        </p:grpSpPr>
        <p:sp>
          <p:nvSpPr>
            <p:cNvPr id="2252" name="Google Shape;2252;p181"/>
            <p:cNvSpPr/>
            <p:nvPr/>
          </p:nvSpPr>
          <p:spPr>
            <a:xfrm rot="5400000">
              <a:off x="3424789" y="1041767"/>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nvGrpSpPr>
            <p:cNvPr id="2253" name="Google Shape;2253;p181"/>
            <p:cNvGrpSpPr/>
            <p:nvPr/>
          </p:nvGrpSpPr>
          <p:grpSpPr>
            <a:xfrm>
              <a:off x="1868235" y="2304254"/>
              <a:ext cx="573973" cy="628041"/>
              <a:chOff x="4033115" y="389199"/>
              <a:chExt cx="1069103" cy="1169811"/>
            </a:xfrm>
          </p:grpSpPr>
          <p:sp>
            <p:nvSpPr>
              <p:cNvPr id="2254" name="Google Shape;2254;p181"/>
              <p:cNvSpPr/>
              <p:nvPr/>
            </p:nvSpPr>
            <p:spPr>
              <a:xfrm>
                <a:off x="4092305" y="558838"/>
                <a:ext cx="713027" cy="713029"/>
              </a:xfrm>
              <a:prstGeom prst="ellipse">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255" name="Google Shape;2255;p181"/>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2256" name="Google Shape;2256;p181"/>
            <p:cNvSpPr txBox="1"/>
            <p:nvPr/>
          </p:nvSpPr>
          <p:spPr>
            <a:xfrm>
              <a:off x="1867738" y="2395340"/>
              <a:ext cx="4476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Ubuntu"/>
                  <a:ea typeface="Ubuntu"/>
                  <a:cs typeface="Ubuntu"/>
                  <a:sym typeface="Ubuntu"/>
                </a:rPr>
                <a:t>02</a:t>
              </a:r>
              <a:endParaRPr/>
            </a:p>
          </p:txBody>
        </p:sp>
        <p:sp>
          <p:nvSpPr>
            <p:cNvPr id="2257" name="Google Shape;2257;p181"/>
            <p:cNvSpPr txBox="1"/>
            <p:nvPr/>
          </p:nvSpPr>
          <p:spPr>
            <a:xfrm>
              <a:off x="2425017" y="2392334"/>
              <a:ext cx="2796300" cy="446100"/>
            </a:xfrm>
            <a:prstGeom prst="rect">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lang="en-US" sz="1400">
                  <a:solidFill>
                    <a:schemeClr val="lt1"/>
                  </a:solidFill>
                  <a:latin typeface="Ubuntu"/>
                  <a:ea typeface="Ubuntu"/>
                  <a:cs typeface="Ubuntu"/>
                  <a:sym typeface="Ubuntu"/>
                </a:rPr>
                <a:t>ZFS</a:t>
              </a:r>
              <a:endParaRPr>
                <a:solidFill>
                  <a:schemeClr val="lt1"/>
                </a:solidFill>
              </a:endParaRPr>
            </a:p>
          </p:txBody>
        </p:sp>
      </p:grpSp>
      <p:grpSp>
        <p:nvGrpSpPr>
          <p:cNvPr id="2258" name="Google Shape;2258;p181"/>
          <p:cNvGrpSpPr/>
          <p:nvPr/>
        </p:nvGrpSpPr>
        <p:grpSpPr>
          <a:xfrm>
            <a:off x="4434431" y="2950056"/>
            <a:ext cx="3336602" cy="628041"/>
            <a:chOff x="1850546" y="1503915"/>
            <a:chExt cx="3353705" cy="628041"/>
          </a:xfrm>
        </p:grpSpPr>
        <p:sp>
          <p:nvSpPr>
            <p:cNvPr id="2259" name="Google Shape;2259;p181"/>
            <p:cNvSpPr/>
            <p:nvPr/>
          </p:nvSpPr>
          <p:spPr>
            <a:xfrm rot="5400000">
              <a:off x="3407597" y="241428"/>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nvGrpSpPr>
            <p:cNvPr id="2260" name="Google Shape;2260;p181"/>
            <p:cNvGrpSpPr/>
            <p:nvPr/>
          </p:nvGrpSpPr>
          <p:grpSpPr>
            <a:xfrm>
              <a:off x="1851043" y="1503915"/>
              <a:ext cx="573973" cy="628041"/>
              <a:chOff x="4033115" y="389199"/>
              <a:chExt cx="1069103" cy="1169811"/>
            </a:xfrm>
          </p:grpSpPr>
          <p:sp>
            <p:nvSpPr>
              <p:cNvPr id="2261" name="Google Shape;2261;p181"/>
              <p:cNvSpPr/>
              <p:nvPr/>
            </p:nvSpPr>
            <p:spPr>
              <a:xfrm>
                <a:off x="4092305" y="558838"/>
                <a:ext cx="713027" cy="713029"/>
              </a:xfrm>
              <a:prstGeom prst="ellipse">
                <a:avLst/>
              </a:prstGeom>
              <a:gradFill>
                <a:gsLst>
                  <a:gs pos="0">
                    <a:srgbClr val="1F986D"/>
                  </a:gs>
                  <a:gs pos="100000">
                    <a:srgbClr val="8EF5B5"/>
                  </a:gs>
                </a:gsLst>
                <a:lin ang="269863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262" name="Google Shape;2262;p181"/>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F986D"/>
                  </a:gs>
                  <a:gs pos="100000">
                    <a:srgbClr val="8EF5B5"/>
                  </a:gs>
                </a:gsLst>
                <a:lin ang="269863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2263" name="Google Shape;2263;p181"/>
            <p:cNvSpPr txBox="1"/>
            <p:nvPr/>
          </p:nvSpPr>
          <p:spPr>
            <a:xfrm>
              <a:off x="1850546" y="1595001"/>
              <a:ext cx="4476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Ubuntu"/>
                  <a:ea typeface="Ubuntu"/>
                  <a:cs typeface="Ubuntu"/>
                  <a:sym typeface="Ubuntu"/>
                </a:rPr>
                <a:t>03</a:t>
              </a:r>
              <a:endParaRPr/>
            </a:p>
          </p:txBody>
        </p:sp>
        <p:sp>
          <p:nvSpPr>
            <p:cNvPr id="2264" name="Google Shape;2264;p181"/>
            <p:cNvSpPr txBox="1"/>
            <p:nvPr/>
          </p:nvSpPr>
          <p:spPr>
            <a:xfrm>
              <a:off x="2407825" y="1591995"/>
              <a:ext cx="2796426" cy="446087"/>
            </a:xfrm>
            <a:prstGeom prst="rect">
              <a:avLst/>
            </a:prstGeom>
            <a:gradFill>
              <a:gsLst>
                <a:gs pos="0">
                  <a:srgbClr val="1F986D"/>
                </a:gs>
                <a:gs pos="100000">
                  <a:srgbClr val="8EF5B5"/>
                </a:gs>
              </a:gsLst>
              <a:lin ang="2698631" scaled="0"/>
            </a:gra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lang="en-US" sz="1400">
                  <a:solidFill>
                    <a:schemeClr val="lt1"/>
                  </a:solidFill>
                  <a:latin typeface="Ubuntu"/>
                  <a:ea typeface="Ubuntu"/>
                  <a:cs typeface="Ubuntu"/>
                  <a:sym typeface="Ubuntu"/>
                </a:rPr>
                <a:t>BTRFS (Not recommended for production</a:t>
              </a:r>
              <a:r>
                <a:rPr lang="en-US">
                  <a:solidFill>
                    <a:schemeClr val="lt1"/>
                  </a:solidFill>
                  <a:latin typeface="Ubuntu"/>
                  <a:ea typeface="Ubuntu"/>
                  <a:cs typeface="Ubuntu"/>
                  <a:sym typeface="Ubuntu"/>
                </a:rPr>
                <a:t>)</a:t>
              </a:r>
              <a:endParaRPr>
                <a:solidFill>
                  <a:schemeClr val="lt1"/>
                </a:solidFill>
              </a:endParaRPr>
            </a:p>
          </p:txBody>
        </p:sp>
      </p:grpSp>
      <p:grpSp>
        <p:nvGrpSpPr>
          <p:cNvPr id="2265" name="Google Shape;2265;p181"/>
          <p:cNvGrpSpPr/>
          <p:nvPr/>
        </p:nvGrpSpPr>
        <p:grpSpPr>
          <a:xfrm>
            <a:off x="4451601" y="3750402"/>
            <a:ext cx="3319496" cy="628041"/>
            <a:chOff x="1867739" y="2304254"/>
            <a:chExt cx="3353704" cy="628041"/>
          </a:xfrm>
        </p:grpSpPr>
        <p:sp>
          <p:nvSpPr>
            <p:cNvPr id="2266" name="Google Shape;2266;p181"/>
            <p:cNvSpPr/>
            <p:nvPr/>
          </p:nvSpPr>
          <p:spPr>
            <a:xfrm rot="5400000">
              <a:off x="3424789" y="1041767"/>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nvGrpSpPr>
            <p:cNvPr id="2267" name="Google Shape;2267;p181"/>
            <p:cNvGrpSpPr/>
            <p:nvPr/>
          </p:nvGrpSpPr>
          <p:grpSpPr>
            <a:xfrm>
              <a:off x="1868235" y="2304254"/>
              <a:ext cx="573973" cy="628041"/>
              <a:chOff x="4033115" y="389199"/>
              <a:chExt cx="1069103" cy="1169811"/>
            </a:xfrm>
          </p:grpSpPr>
          <p:sp>
            <p:nvSpPr>
              <p:cNvPr id="2268" name="Google Shape;2268;p181"/>
              <p:cNvSpPr/>
              <p:nvPr/>
            </p:nvSpPr>
            <p:spPr>
              <a:xfrm>
                <a:off x="4092305" y="558838"/>
                <a:ext cx="713027" cy="713029"/>
              </a:xfrm>
              <a:prstGeom prst="ellipse">
                <a:avLst/>
              </a:prstGeom>
              <a:gradFill>
                <a:gsLst>
                  <a:gs pos="0">
                    <a:srgbClr val="E1B2D2"/>
                  </a:gs>
                  <a:gs pos="100000">
                    <a:srgbClr val="E3B098"/>
                  </a:gs>
                </a:gsLst>
                <a:lin ang="269863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269" name="Google Shape;2269;p181"/>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E1B2D2"/>
                  </a:gs>
                  <a:gs pos="100000">
                    <a:srgbClr val="E3B098"/>
                  </a:gs>
                </a:gsLst>
                <a:lin ang="269863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2270" name="Google Shape;2270;p181"/>
            <p:cNvSpPr txBox="1"/>
            <p:nvPr/>
          </p:nvSpPr>
          <p:spPr>
            <a:xfrm>
              <a:off x="1867739" y="2395353"/>
              <a:ext cx="4476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Ubuntu"/>
                  <a:ea typeface="Ubuntu"/>
                  <a:cs typeface="Ubuntu"/>
                  <a:sym typeface="Ubuntu"/>
                </a:rPr>
                <a:t>04</a:t>
              </a:r>
              <a:endParaRPr/>
            </a:p>
          </p:txBody>
        </p:sp>
        <p:sp>
          <p:nvSpPr>
            <p:cNvPr id="2271" name="Google Shape;2271;p181"/>
            <p:cNvSpPr txBox="1"/>
            <p:nvPr/>
          </p:nvSpPr>
          <p:spPr>
            <a:xfrm>
              <a:off x="2425017" y="2392334"/>
              <a:ext cx="2796426" cy="446087"/>
            </a:xfrm>
            <a:prstGeom prst="rect">
              <a:avLst/>
            </a:prstGeom>
            <a:gradFill>
              <a:gsLst>
                <a:gs pos="0">
                  <a:srgbClr val="E1B2D2"/>
                </a:gs>
                <a:gs pos="100000">
                  <a:srgbClr val="E3B098"/>
                </a:gs>
              </a:gsLst>
              <a:lin ang="2698631" scaled="0"/>
            </a:gra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lang="en-US" sz="1400">
                  <a:solidFill>
                    <a:schemeClr val="lt1"/>
                  </a:solidFill>
                  <a:latin typeface="Ubuntu"/>
                  <a:ea typeface="Ubuntu"/>
                  <a:cs typeface="Ubuntu"/>
                  <a:sym typeface="Ubuntu"/>
                </a:rPr>
                <a:t>Device Mapper (Not commonly recommended)</a:t>
              </a:r>
              <a:endParaRPr>
                <a:solidFill>
                  <a:schemeClr val="lt1"/>
                </a:solidFill>
              </a:endParaRPr>
            </a:p>
          </p:txBody>
        </p:sp>
      </p:grpSp>
      <p:grpSp>
        <p:nvGrpSpPr>
          <p:cNvPr id="2272" name="Google Shape;2272;p181"/>
          <p:cNvGrpSpPr/>
          <p:nvPr/>
        </p:nvGrpSpPr>
        <p:grpSpPr>
          <a:xfrm>
            <a:off x="4476525" y="4586731"/>
            <a:ext cx="3294330" cy="628041"/>
            <a:chOff x="1843033" y="1503915"/>
            <a:chExt cx="3361218" cy="628041"/>
          </a:xfrm>
        </p:grpSpPr>
        <p:sp>
          <p:nvSpPr>
            <p:cNvPr id="2273" name="Google Shape;2273;p181"/>
            <p:cNvSpPr/>
            <p:nvPr/>
          </p:nvSpPr>
          <p:spPr>
            <a:xfrm rot="5400000">
              <a:off x="3407597" y="241428"/>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nvGrpSpPr>
            <p:cNvPr id="2274" name="Google Shape;2274;p181"/>
            <p:cNvGrpSpPr/>
            <p:nvPr/>
          </p:nvGrpSpPr>
          <p:grpSpPr>
            <a:xfrm>
              <a:off x="1851043" y="1503915"/>
              <a:ext cx="573973" cy="628041"/>
              <a:chOff x="4033115" y="389199"/>
              <a:chExt cx="1069103" cy="1169811"/>
            </a:xfrm>
          </p:grpSpPr>
          <p:sp>
            <p:nvSpPr>
              <p:cNvPr id="2275" name="Google Shape;2275;p181"/>
              <p:cNvSpPr/>
              <p:nvPr/>
            </p:nvSpPr>
            <p:spPr>
              <a:xfrm>
                <a:off x="4092305" y="558838"/>
                <a:ext cx="713027" cy="713029"/>
              </a:xfrm>
              <a:prstGeom prst="ellipse">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276" name="Google Shape;2276;p181"/>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2277" name="Google Shape;2277;p181"/>
            <p:cNvSpPr txBox="1"/>
            <p:nvPr/>
          </p:nvSpPr>
          <p:spPr>
            <a:xfrm>
              <a:off x="1843033" y="1601771"/>
              <a:ext cx="4626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Ubuntu"/>
                  <a:ea typeface="Ubuntu"/>
                  <a:cs typeface="Ubuntu"/>
                  <a:sym typeface="Ubuntu"/>
                </a:rPr>
                <a:t>05</a:t>
              </a:r>
              <a:endParaRPr/>
            </a:p>
          </p:txBody>
        </p:sp>
        <p:sp>
          <p:nvSpPr>
            <p:cNvPr id="2278" name="Google Shape;2278;p181"/>
            <p:cNvSpPr txBox="1"/>
            <p:nvPr/>
          </p:nvSpPr>
          <p:spPr>
            <a:xfrm>
              <a:off x="2407825" y="1591995"/>
              <a:ext cx="2796426" cy="446087"/>
            </a:xfrm>
            <a:prstGeom prst="rect">
              <a:avLst/>
            </a:prstGeom>
            <a:gradFill>
              <a:gsLst>
                <a:gs pos="0">
                  <a:srgbClr val="E6514B"/>
                </a:gs>
                <a:gs pos="100000">
                  <a:srgbClr val="E69A3D"/>
                </a:gs>
              </a:gsLst>
              <a:lin ang="0" scaled="0"/>
            </a:gra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lang="en-US">
                  <a:solidFill>
                    <a:schemeClr val="lt1"/>
                  </a:solidFill>
                  <a:latin typeface="Ubuntu"/>
                  <a:ea typeface="Ubuntu"/>
                  <a:cs typeface="Ubuntu"/>
                  <a:sym typeface="Ubuntu"/>
                </a:rPr>
                <a:t>AUFS </a:t>
              </a:r>
              <a:r>
                <a:rPr lang="en-US" sz="1400">
                  <a:solidFill>
                    <a:schemeClr val="lt1"/>
                  </a:solidFill>
                  <a:latin typeface="Ubuntu"/>
                  <a:ea typeface="Ubuntu"/>
                  <a:cs typeface="Ubuntu"/>
                  <a:sym typeface="Ubuntu"/>
                </a:rPr>
                <a:t> (</a:t>
              </a:r>
              <a:r>
                <a:rPr lang="en-US">
                  <a:solidFill>
                    <a:schemeClr val="lt1"/>
                  </a:solidFill>
                  <a:latin typeface="Ubuntu"/>
                  <a:ea typeface="Ubuntu"/>
                  <a:cs typeface="Ubuntu"/>
                  <a:sym typeface="Ubuntu"/>
                </a:rPr>
                <a:t>D</a:t>
              </a:r>
              <a:r>
                <a:rPr lang="en-US" sz="1400">
                  <a:solidFill>
                    <a:schemeClr val="lt1"/>
                  </a:solidFill>
                  <a:latin typeface="Ubuntu"/>
                  <a:ea typeface="Ubuntu"/>
                  <a:cs typeface="Ubuntu"/>
                  <a:sym typeface="Ubuntu"/>
                </a:rPr>
                <a:t>eprecated)</a:t>
              </a:r>
              <a:endParaRPr>
                <a:solidFill>
                  <a:schemeClr val="lt1"/>
                </a:solidFill>
              </a:endParaRPr>
            </a:p>
          </p:txBody>
        </p:sp>
      </p:grpSp>
      <p:grpSp>
        <p:nvGrpSpPr>
          <p:cNvPr id="2279" name="Google Shape;2279;p181"/>
          <p:cNvGrpSpPr/>
          <p:nvPr/>
        </p:nvGrpSpPr>
        <p:grpSpPr>
          <a:xfrm>
            <a:off x="4501129" y="5387079"/>
            <a:ext cx="3353717" cy="628041"/>
            <a:chOff x="1867726" y="2304254"/>
            <a:chExt cx="3353717" cy="628041"/>
          </a:xfrm>
        </p:grpSpPr>
        <p:sp>
          <p:nvSpPr>
            <p:cNvPr id="2280" name="Google Shape;2280;p181"/>
            <p:cNvSpPr/>
            <p:nvPr/>
          </p:nvSpPr>
          <p:spPr>
            <a:xfrm rot="5400000">
              <a:off x="3424789" y="1041767"/>
              <a:ext cx="446087" cy="3147221"/>
            </a:xfrm>
            <a:prstGeom prst="round2SameRect">
              <a:avLst>
                <a:gd fmla="val 16667"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nvGrpSpPr>
            <p:cNvPr id="2281" name="Google Shape;2281;p181"/>
            <p:cNvGrpSpPr/>
            <p:nvPr/>
          </p:nvGrpSpPr>
          <p:grpSpPr>
            <a:xfrm>
              <a:off x="1868235" y="2304254"/>
              <a:ext cx="573973" cy="628041"/>
              <a:chOff x="4033115" y="389199"/>
              <a:chExt cx="1069103" cy="1169811"/>
            </a:xfrm>
          </p:grpSpPr>
          <p:sp>
            <p:nvSpPr>
              <p:cNvPr id="2282" name="Google Shape;2282;p181"/>
              <p:cNvSpPr/>
              <p:nvPr/>
            </p:nvSpPr>
            <p:spPr>
              <a:xfrm>
                <a:off x="4092305" y="558838"/>
                <a:ext cx="713027" cy="713029"/>
              </a:xfrm>
              <a:prstGeom prst="ellipse">
                <a:avLst/>
              </a:prstGeom>
              <a:gradFill>
                <a:gsLst>
                  <a:gs pos="0">
                    <a:srgbClr val="3566F1"/>
                  </a:gs>
                  <a:gs pos="100000">
                    <a:schemeClr val="accent6"/>
                  </a:gs>
                </a:gsLst>
                <a:lin ang="269863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sp>
            <p:nvSpPr>
              <p:cNvPr id="2283" name="Google Shape;2283;p181"/>
              <p:cNvSpPr/>
              <p:nvPr/>
            </p:nvSpPr>
            <p:spPr>
              <a:xfrm rot="7173946">
                <a:off x="4090176" y="630404"/>
                <a:ext cx="954980" cy="687401"/>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3566F1"/>
                  </a:gs>
                  <a:gs pos="100000">
                    <a:schemeClr val="accent6"/>
                  </a:gs>
                </a:gsLst>
                <a:lin ang="269863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Ubuntu"/>
                  <a:ea typeface="Ubuntu"/>
                  <a:cs typeface="Ubuntu"/>
                  <a:sym typeface="Ubuntu"/>
                </a:endParaRPr>
              </a:p>
            </p:txBody>
          </p:sp>
        </p:grpSp>
        <p:sp>
          <p:nvSpPr>
            <p:cNvPr id="2284" name="Google Shape;2284;p181"/>
            <p:cNvSpPr txBox="1"/>
            <p:nvPr/>
          </p:nvSpPr>
          <p:spPr>
            <a:xfrm>
              <a:off x="1867726" y="2402103"/>
              <a:ext cx="4476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Ubuntu"/>
                  <a:ea typeface="Ubuntu"/>
                  <a:cs typeface="Ubuntu"/>
                  <a:sym typeface="Ubuntu"/>
                </a:rPr>
                <a:t>06</a:t>
              </a:r>
              <a:endParaRPr/>
            </a:p>
          </p:txBody>
        </p:sp>
        <p:sp>
          <p:nvSpPr>
            <p:cNvPr id="2285" name="Google Shape;2285;p181"/>
            <p:cNvSpPr txBox="1"/>
            <p:nvPr/>
          </p:nvSpPr>
          <p:spPr>
            <a:xfrm>
              <a:off x="2425017" y="2392334"/>
              <a:ext cx="2796426" cy="446087"/>
            </a:xfrm>
            <a:prstGeom prst="rect">
              <a:avLst/>
            </a:prstGeom>
            <a:gradFill>
              <a:gsLst>
                <a:gs pos="0">
                  <a:srgbClr val="3566F1"/>
                </a:gs>
                <a:gs pos="100000">
                  <a:schemeClr val="accent6"/>
                </a:gs>
              </a:gsLst>
              <a:lin ang="2698631" scaled="0"/>
            </a:gra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1400"/>
                <a:buFont typeface="Arial"/>
                <a:buNone/>
              </a:pPr>
              <a:r>
                <a:rPr lang="en-US" sz="1400">
                  <a:solidFill>
                    <a:schemeClr val="lt1"/>
                  </a:solidFill>
                  <a:latin typeface="Ubuntu"/>
                  <a:ea typeface="Ubuntu"/>
                  <a:cs typeface="Ubuntu"/>
                  <a:sym typeface="Ubuntu"/>
                </a:rPr>
                <a:t>Overlay</a:t>
              </a:r>
              <a:r>
                <a:rPr lang="en-US">
                  <a:solidFill>
                    <a:schemeClr val="lt1"/>
                  </a:solidFill>
                  <a:latin typeface="Ubuntu"/>
                  <a:ea typeface="Ubuntu"/>
                  <a:cs typeface="Ubuntu"/>
                  <a:sym typeface="Ubuntu"/>
                </a:rPr>
                <a:t> </a:t>
              </a:r>
              <a:r>
                <a:rPr lang="en-US" sz="1400">
                  <a:solidFill>
                    <a:schemeClr val="lt1"/>
                  </a:solidFill>
                  <a:latin typeface="Ubuntu"/>
                  <a:ea typeface="Ubuntu"/>
                  <a:cs typeface="Ubuntu"/>
                  <a:sym typeface="Ubuntu"/>
                </a:rPr>
                <a:t> (Deprecated)</a:t>
              </a:r>
              <a:endParaRPr>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250"/>
                                        <p:tgtEl>
                                          <p:spTgt spid="2244"/>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250"/>
                                        <p:tgtEl>
                                          <p:spTgt spid="22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58"/>
                                        </p:tgtEl>
                                        <p:attrNameLst>
                                          <p:attrName>style.visibility</p:attrName>
                                        </p:attrNameLst>
                                      </p:cBhvr>
                                      <p:to>
                                        <p:strVal val="visible"/>
                                      </p:to>
                                    </p:set>
                                    <p:animEffect filter="fade" transition="in">
                                      <p:cBhvr>
                                        <p:cTn dur="250"/>
                                        <p:tgtEl>
                                          <p:spTgt spid="2258"/>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265"/>
                                        </p:tgtEl>
                                        <p:attrNameLst>
                                          <p:attrName>style.visibility</p:attrName>
                                        </p:attrNameLst>
                                      </p:cBhvr>
                                      <p:to>
                                        <p:strVal val="visible"/>
                                      </p:to>
                                    </p:set>
                                    <p:animEffect filter="fade" transition="in">
                                      <p:cBhvr>
                                        <p:cTn dur="250"/>
                                        <p:tgtEl>
                                          <p:spTgt spid="226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72"/>
                                        </p:tgtEl>
                                        <p:attrNameLst>
                                          <p:attrName>style.visibility</p:attrName>
                                        </p:attrNameLst>
                                      </p:cBhvr>
                                      <p:to>
                                        <p:strVal val="visible"/>
                                      </p:to>
                                    </p:set>
                                    <p:animEffect filter="fade" transition="in">
                                      <p:cBhvr>
                                        <p:cTn dur="250"/>
                                        <p:tgtEl>
                                          <p:spTgt spid="2272"/>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279"/>
                                        </p:tgtEl>
                                        <p:attrNameLst>
                                          <p:attrName>style.visibility</p:attrName>
                                        </p:attrNameLst>
                                      </p:cBhvr>
                                      <p:to>
                                        <p:strVal val="visible"/>
                                      </p:to>
                                    </p:set>
                                    <p:animEffect filter="fade" transition="in">
                                      <p:cBhvr>
                                        <p:cTn dur="250"/>
                                        <p:tgtEl>
                                          <p:spTgt spid="2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182"/>
          <p:cNvSpPr/>
          <p:nvPr/>
        </p:nvSpPr>
        <p:spPr>
          <a:xfrm>
            <a:off x="2733554" y="1863012"/>
            <a:ext cx="6724891" cy="3298418"/>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sp>
        <p:nvSpPr>
          <p:cNvPr id="2292" name="Google Shape;2292;p182"/>
          <p:cNvSpPr/>
          <p:nvPr/>
        </p:nvSpPr>
        <p:spPr>
          <a:xfrm rot="10800000">
            <a:off x="2449975" y="5106581"/>
            <a:ext cx="7292051" cy="219398"/>
          </a:xfrm>
          <a:prstGeom prst="round2SameRect">
            <a:avLst>
              <a:gd fmla="val 4377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Ubuntu"/>
              <a:ea typeface="Ubuntu"/>
              <a:cs typeface="Ubuntu"/>
              <a:sym typeface="Ubuntu"/>
            </a:endParaRPr>
          </a:p>
        </p:txBody>
      </p:sp>
      <p:pic>
        <p:nvPicPr>
          <p:cNvPr descr="A screenshot of a computer&#10;&#10;Description automatically generated" id="2293" name="Google Shape;2293;p182"/>
          <p:cNvPicPr preferRelativeResize="0"/>
          <p:nvPr/>
        </p:nvPicPr>
        <p:blipFill rotWithShape="1">
          <a:blip r:embed="rId3">
            <a:alphaModFix/>
          </a:blip>
          <a:srcRect b="0" l="0" r="101" t="0"/>
          <a:stretch/>
        </p:blipFill>
        <p:spPr>
          <a:xfrm>
            <a:off x="2955402" y="2053558"/>
            <a:ext cx="6281196" cy="2917329"/>
          </a:xfrm>
          <a:prstGeom prst="roundRect">
            <a:avLst>
              <a:gd fmla="val 3400" name="adj"/>
            </a:avLst>
          </a:prstGeom>
          <a:noFill/>
          <a:ln>
            <a:noFill/>
          </a:ln>
        </p:spPr>
      </p:pic>
      <p:sp>
        <p:nvSpPr>
          <p:cNvPr id="2294" name="Google Shape;2294;p182"/>
          <p:cNvSpPr txBox="1"/>
          <p:nvPr/>
        </p:nvSpPr>
        <p:spPr>
          <a:xfrm>
            <a:off x="2733555" y="742464"/>
            <a:ext cx="6724800" cy="908100"/>
          </a:xfrm>
          <a:prstGeom prst="rect">
            <a:avLst/>
          </a:prstGeom>
          <a:noFill/>
          <a:ln>
            <a:noFill/>
          </a:ln>
        </p:spPr>
        <p:txBody>
          <a:bodyPr anchorCtr="0" anchor="t" bIns="22850" lIns="45700" spcFirstLastPara="1" rIns="45700" wrap="square" tIns="22850">
            <a:spAutoFit/>
          </a:bodyPr>
          <a:lstStyle/>
          <a:p>
            <a:pPr indent="0" lvl="0" marL="0" rtl="0" algn="l">
              <a:spcBef>
                <a:spcPts val="0"/>
              </a:spcBef>
              <a:spcAft>
                <a:spcPts val="0"/>
              </a:spcAft>
              <a:buClr>
                <a:schemeClr val="dk1"/>
              </a:buClr>
              <a:buFont typeface="Arial"/>
              <a:buNone/>
            </a:pPr>
            <a:r>
              <a:rPr lang="en-US" sz="2400">
                <a:solidFill>
                  <a:schemeClr val="dk1"/>
                </a:solidFill>
                <a:latin typeface="Ubuntu"/>
                <a:ea typeface="Ubuntu"/>
                <a:cs typeface="Ubuntu"/>
                <a:sym typeface="Ubuntu"/>
              </a:rPr>
              <a:t>It's time to do a hands-on lab on</a:t>
            </a:r>
            <a:endParaRPr i="0" sz="2400">
              <a:solidFill>
                <a:schemeClr val="dk1"/>
              </a:solidFill>
              <a:latin typeface="Ubuntu"/>
              <a:ea typeface="Ubuntu"/>
              <a:cs typeface="Ubuntu"/>
              <a:sym typeface="Ubuntu"/>
            </a:endParaRPr>
          </a:p>
          <a:p>
            <a:pPr indent="0" lvl="0" marL="0" marR="0" rtl="0" algn="l">
              <a:spcBef>
                <a:spcPts val="0"/>
              </a:spcBef>
              <a:spcAft>
                <a:spcPts val="0"/>
              </a:spcAft>
              <a:buNone/>
            </a:pPr>
            <a:r>
              <a:rPr b="1" lang="en-US" sz="3200">
                <a:solidFill>
                  <a:srgbClr val="3966F1"/>
                </a:solidFill>
                <a:latin typeface="Ubuntu"/>
                <a:ea typeface="Ubuntu"/>
                <a:cs typeface="Ubuntu"/>
                <a:sym typeface="Ubuntu"/>
              </a:rPr>
              <a:t>Docker Storage</a:t>
            </a:r>
            <a:endParaRPr sz="3200">
              <a:solidFill>
                <a:schemeClr val="dk1"/>
              </a:solidFill>
              <a:latin typeface="Ubuntu"/>
              <a:ea typeface="Ubuntu"/>
              <a:cs typeface="Ubuntu"/>
              <a:sym typeface="Ubuntu"/>
            </a:endParaRPr>
          </a:p>
        </p:txBody>
      </p:sp>
      <p:sp>
        <p:nvSpPr>
          <p:cNvPr id="2295" name="Google Shape;2295;p182"/>
          <p:cNvSpPr txBox="1"/>
          <p:nvPr/>
        </p:nvSpPr>
        <p:spPr>
          <a:xfrm>
            <a:off x="2449254" y="5528691"/>
            <a:ext cx="7293608" cy="292388"/>
          </a:xfrm>
          <a:prstGeom prst="rect">
            <a:avLst/>
          </a:prstGeom>
          <a:noFill/>
          <a:ln>
            <a:noFill/>
          </a:ln>
        </p:spPr>
        <p:txBody>
          <a:bodyPr anchorCtr="0" anchor="t" bIns="22850" lIns="45700" spcFirstLastPara="1" rIns="45700" wrap="square" tIns="22850">
            <a:spAutoFit/>
          </a:bodyPr>
          <a:lstStyle/>
          <a:p>
            <a:pPr indent="0" lvl="0" marL="0" marR="0" rtl="0" algn="ctr">
              <a:spcBef>
                <a:spcPts val="0"/>
              </a:spcBef>
              <a:spcAft>
                <a:spcPts val="0"/>
              </a:spcAft>
              <a:buNone/>
            </a:pPr>
            <a:r>
              <a:rPr b="1" lang="en-US" sz="1600" u="sng">
                <a:solidFill>
                  <a:srgbClr val="3966F1"/>
                </a:solidFill>
                <a:latin typeface="Ubuntu"/>
                <a:ea typeface="Ubuntu"/>
                <a:cs typeface="Ubuntu"/>
                <a:sym typeface="Ubuntu"/>
                <a:hlinkClick r:id="rId4">
                  <a:extLst>
                    <a:ext uri="{A12FA001-AC4F-418D-AE19-62706E023703}">
                      <ahyp:hlinkClr val="tx"/>
                    </a:ext>
                  </a:extLst>
                </a:hlinkClick>
              </a:rPr>
              <a:t>Tap on this Link to access the lab</a:t>
            </a:r>
            <a:endParaRPr b="1" sz="1600" u="sng">
              <a:solidFill>
                <a:srgbClr val="3966F1"/>
              </a:solidFill>
              <a:latin typeface="Ubuntu"/>
              <a:ea typeface="Ubuntu"/>
              <a:cs typeface="Ubuntu"/>
              <a:sym typeface="Ubuntu"/>
              <a:hlinkClick r:id="rId5">
                <a:extLst>
                  <a:ext uri="{A12FA001-AC4F-418D-AE19-62706E023703}">
                    <ahyp:hlinkClr val="tx"/>
                  </a:ext>
                </a:extLst>
              </a:hlinkClick>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184"/>
          <p:cNvSpPr txBox="1"/>
          <p:nvPr>
            <p:ph type="title"/>
          </p:nvPr>
        </p:nvSpPr>
        <p:spPr>
          <a:xfrm>
            <a:off x="1924050" y="2889000"/>
            <a:ext cx="8343900" cy="540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Font typeface="Ubuntu"/>
              <a:buNone/>
            </a:pPr>
            <a:r>
              <a:rPr lang="en-US"/>
              <a:t>Docker</a:t>
            </a:r>
            <a:endParaRPr/>
          </a:p>
        </p:txBody>
      </p:sp>
      <p:sp>
        <p:nvSpPr>
          <p:cNvPr id="2306" name="Google Shape;2306;p184"/>
          <p:cNvSpPr txBox="1"/>
          <p:nvPr>
            <p:ph idx="1" type="body"/>
          </p:nvPr>
        </p:nvSpPr>
        <p:spPr>
          <a:xfrm>
            <a:off x="1924050" y="3434699"/>
            <a:ext cx="8343900" cy="5397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None/>
            </a:pPr>
            <a:r>
              <a:rPr lang="en-US"/>
              <a:t>Compose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185"/>
          <p:cNvSpPr/>
          <p:nvPr/>
        </p:nvSpPr>
        <p:spPr>
          <a:xfrm>
            <a:off x="1181000" y="2802625"/>
            <a:ext cx="4127700" cy="265200"/>
          </a:xfrm>
          <a:prstGeom prst="roundRect">
            <a:avLst>
              <a:gd fmla="val 16667" name="adj"/>
            </a:avLst>
          </a:prstGeom>
          <a:solidFill>
            <a:srgbClr val="7F7F7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docker-compose.yml</a:t>
            </a:r>
            <a:endParaRPr b="0" i="0" sz="1400" u="none" cap="none" strike="noStrike">
              <a:solidFill>
                <a:srgbClr val="D8D8D8"/>
              </a:solidFill>
              <a:latin typeface="Consolas"/>
              <a:ea typeface="Consolas"/>
              <a:cs typeface="Consolas"/>
              <a:sym typeface="Consolas"/>
            </a:endParaRPr>
          </a:p>
        </p:txBody>
      </p:sp>
      <p:sp>
        <p:nvSpPr>
          <p:cNvPr id="2313" name="Google Shape;2313;p185"/>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Docker compose</a:t>
            </a:r>
            <a:endParaRPr/>
          </a:p>
        </p:txBody>
      </p:sp>
      <p:grpSp>
        <p:nvGrpSpPr>
          <p:cNvPr id="2314" name="Google Shape;2314;p185"/>
          <p:cNvGrpSpPr/>
          <p:nvPr/>
        </p:nvGrpSpPr>
        <p:grpSpPr>
          <a:xfrm>
            <a:off x="5415406" y="2934098"/>
            <a:ext cx="5980058" cy="3537344"/>
            <a:chOff x="3080657" y="990600"/>
            <a:chExt cx="6657703" cy="3938186"/>
          </a:xfrm>
        </p:grpSpPr>
        <p:pic>
          <p:nvPicPr>
            <p:cNvPr id="2315" name="Google Shape;2315;p185"/>
            <p:cNvPicPr preferRelativeResize="0"/>
            <p:nvPr/>
          </p:nvPicPr>
          <p:blipFill rotWithShape="1">
            <a:blip r:embed="rId3">
              <a:alphaModFix/>
            </a:blip>
            <a:srcRect b="0" l="0" r="0" t="0"/>
            <a:stretch/>
          </p:blipFill>
          <p:spPr>
            <a:xfrm>
              <a:off x="3080657" y="2842260"/>
              <a:ext cx="6657703" cy="2086526"/>
            </a:xfrm>
            <a:prstGeom prst="rect">
              <a:avLst/>
            </a:prstGeom>
            <a:noFill/>
            <a:ln>
              <a:noFill/>
            </a:ln>
          </p:spPr>
        </p:pic>
        <p:pic>
          <p:nvPicPr>
            <p:cNvPr id="2316" name="Google Shape;2316;p185"/>
            <p:cNvPicPr preferRelativeResize="0"/>
            <p:nvPr/>
          </p:nvPicPr>
          <p:blipFill rotWithShape="1">
            <a:blip r:embed="rId4">
              <a:alphaModFix/>
            </a:blip>
            <a:srcRect b="0" l="0" r="0" t="0"/>
            <a:stretch/>
          </p:blipFill>
          <p:spPr>
            <a:xfrm>
              <a:off x="7513320" y="990600"/>
              <a:ext cx="2225040" cy="3938186"/>
            </a:xfrm>
            <a:prstGeom prst="rect">
              <a:avLst/>
            </a:prstGeom>
            <a:noFill/>
            <a:ln>
              <a:noFill/>
            </a:ln>
          </p:spPr>
        </p:pic>
      </p:grpSp>
      <p:sp>
        <p:nvSpPr>
          <p:cNvPr id="2317" name="Google Shape;2317;p185"/>
          <p:cNvSpPr/>
          <p:nvPr/>
        </p:nvSpPr>
        <p:spPr>
          <a:xfrm>
            <a:off x="1180996" y="3067834"/>
            <a:ext cx="4127650" cy="2070575"/>
          </a:xfrm>
          <a:prstGeom prst="roundRect">
            <a:avLst>
              <a:gd fmla="val 3380" name="adj"/>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services: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web: </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image: “mmumshad/simple-webapp"</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database:</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image: “mongodb“</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messaging:</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image: "redis:alpine“</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orchestration:</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image:  “ansible“</a:t>
            </a:r>
            <a:endParaRPr b="0" i="0" sz="1800" u="none" cap="none" strike="noStrike">
              <a:solidFill>
                <a:srgbClr val="00FF00"/>
              </a:solidFill>
              <a:latin typeface="Ubuntu"/>
              <a:ea typeface="Ubuntu"/>
              <a:cs typeface="Ubuntu"/>
              <a:sym typeface="Ubuntu"/>
            </a:endParaRPr>
          </a:p>
        </p:txBody>
      </p:sp>
      <p:sp>
        <p:nvSpPr>
          <p:cNvPr id="2318" name="Google Shape;2318;p185"/>
          <p:cNvSpPr/>
          <p:nvPr/>
        </p:nvSpPr>
        <p:spPr>
          <a:xfrm>
            <a:off x="1188650" y="5262675"/>
            <a:ext cx="4127700" cy="340500"/>
          </a:xfrm>
          <a:prstGeom prst="roundRect">
            <a:avLst>
              <a:gd fmla="val 16667" name="adj"/>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docker-compose up</a:t>
            </a:r>
            <a:endParaRPr b="0" i="0" sz="1800" u="none" cap="none" strike="noStrike">
              <a:solidFill>
                <a:srgbClr val="00FF00"/>
              </a:solidFill>
              <a:latin typeface="Ubuntu"/>
              <a:ea typeface="Ubuntu"/>
              <a:cs typeface="Ubuntu"/>
              <a:sym typeface="Ubuntu"/>
            </a:endParaRPr>
          </a:p>
        </p:txBody>
      </p:sp>
      <p:sp>
        <p:nvSpPr>
          <p:cNvPr id="2319" name="Google Shape;2319;p185"/>
          <p:cNvSpPr/>
          <p:nvPr/>
        </p:nvSpPr>
        <p:spPr>
          <a:xfrm>
            <a:off x="5678835" y="948393"/>
            <a:ext cx="5265964" cy="2201863"/>
          </a:xfrm>
          <a:prstGeom prst="cloud">
            <a:avLst/>
          </a:prstGeom>
          <a:gradFill>
            <a:gsLst>
              <a:gs pos="0">
                <a:srgbClr val="3566F1"/>
              </a:gs>
              <a:gs pos="100000">
                <a:schemeClr val="accent6"/>
              </a:gs>
            </a:gsLst>
            <a:lin ang="2700000" scaled="0"/>
          </a:gradFill>
          <a:ln>
            <a:noFill/>
          </a:ln>
          <a:effectLst>
            <a:outerShdw blurRad="57150" sx="1000" rotWithShape="0" algn="ctr" dir="5400000" dist="1905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grpSp>
        <p:nvGrpSpPr>
          <p:cNvPr id="2320" name="Google Shape;2320;p185"/>
          <p:cNvGrpSpPr/>
          <p:nvPr/>
        </p:nvGrpSpPr>
        <p:grpSpPr>
          <a:xfrm>
            <a:off x="6969609" y="1531675"/>
            <a:ext cx="716280" cy="678180"/>
            <a:chOff x="6501492" y="2805249"/>
            <a:chExt cx="716280" cy="678180"/>
          </a:xfrm>
        </p:grpSpPr>
        <p:pic>
          <p:nvPicPr>
            <p:cNvPr id="2321" name="Google Shape;2321;p185"/>
            <p:cNvPicPr preferRelativeResize="0"/>
            <p:nvPr/>
          </p:nvPicPr>
          <p:blipFill rotWithShape="1">
            <a:blip r:embed="rId5">
              <a:alphaModFix/>
            </a:blip>
            <a:srcRect b="0" l="0" r="0" t="-107"/>
            <a:stretch/>
          </p:blipFill>
          <p:spPr>
            <a:xfrm>
              <a:off x="6501492" y="2805249"/>
              <a:ext cx="716280" cy="678180"/>
            </a:xfrm>
            <a:prstGeom prst="rect">
              <a:avLst/>
            </a:prstGeom>
            <a:noFill/>
            <a:ln>
              <a:noFill/>
            </a:ln>
          </p:spPr>
        </p:pic>
        <p:pic>
          <p:nvPicPr>
            <p:cNvPr descr="Image result for ansible image" id="2322" name="Google Shape;2322;p185"/>
            <p:cNvPicPr preferRelativeResize="0"/>
            <p:nvPr/>
          </p:nvPicPr>
          <p:blipFill rotWithShape="1">
            <a:blip r:embed="rId6">
              <a:alphaModFix/>
            </a:blip>
            <a:srcRect b="0" l="0" r="0" t="0"/>
            <a:stretch/>
          </p:blipFill>
          <p:spPr>
            <a:xfrm>
              <a:off x="6594837" y="2920320"/>
              <a:ext cx="528502" cy="528502"/>
            </a:xfrm>
            <a:prstGeom prst="rect">
              <a:avLst/>
            </a:prstGeom>
            <a:noFill/>
            <a:ln>
              <a:noFill/>
            </a:ln>
          </p:spPr>
        </p:pic>
      </p:grpSp>
      <p:grpSp>
        <p:nvGrpSpPr>
          <p:cNvPr id="2323" name="Google Shape;2323;p185"/>
          <p:cNvGrpSpPr/>
          <p:nvPr/>
        </p:nvGrpSpPr>
        <p:grpSpPr>
          <a:xfrm>
            <a:off x="7660852" y="1531675"/>
            <a:ext cx="716280" cy="754521"/>
            <a:chOff x="7192735" y="2805249"/>
            <a:chExt cx="716280" cy="754521"/>
          </a:xfrm>
        </p:grpSpPr>
        <p:pic>
          <p:nvPicPr>
            <p:cNvPr id="2324" name="Google Shape;2324;p185"/>
            <p:cNvPicPr preferRelativeResize="0"/>
            <p:nvPr/>
          </p:nvPicPr>
          <p:blipFill rotWithShape="1">
            <a:blip r:embed="rId5">
              <a:alphaModFix/>
            </a:blip>
            <a:srcRect b="0" l="0" r="0" t="-107"/>
            <a:stretch/>
          </p:blipFill>
          <p:spPr>
            <a:xfrm>
              <a:off x="7192735" y="2805249"/>
              <a:ext cx="716280" cy="678180"/>
            </a:xfrm>
            <a:prstGeom prst="rect">
              <a:avLst/>
            </a:prstGeom>
            <a:noFill/>
            <a:ln>
              <a:noFill/>
            </a:ln>
          </p:spPr>
        </p:pic>
        <p:pic>
          <p:nvPicPr>
            <p:cNvPr descr="MongoDB" id="2325" name="Google Shape;2325;p185"/>
            <p:cNvPicPr preferRelativeResize="0"/>
            <p:nvPr/>
          </p:nvPicPr>
          <p:blipFill rotWithShape="1">
            <a:blip r:embed="rId7">
              <a:alphaModFix/>
            </a:blip>
            <a:srcRect b="0" l="0" r="0" t="0"/>
            <a:stretch/>
          </p:blipFill>
          <p:spPr>
            <a:xfrm>
              <a:off x="7370369" y="2920320"/>
              <a:ext cx="424618" cy="639450"/>
            </a:xfrm>
            <a:prstGeom prst="rect">
              <a:avLst/>
            </a:prstGeom>
            <a:noFill/>
            <a:ln>
              <a:noFill/>
            </a:ln>
          </p:spPr>
        </p:pic>
      </p:grpSp>
      <p:grpSp>
        <p:nvGrpSpPr>
          <p:cNvPr id="2326" name="Google Shape;2326;p185"/>
          <p:cNvGrpSpPr/>
          <p:nvPr/>
        </p:nvGrpSpPr>
        <p:grpSpPr>
          <a:xfrm>
            <a:off x="8352095" y="1533736"/>
            <a:ext cx="716280" cy="678180"/>
            <a:chOff x="7883978" y="2807310"/>
            <a:chExt cx="716280" cy="678180"/>
          </a:xfrm>
        </p:grpSpPr>
        <p:pic>
          <p:nvPicPr>
            <p:cNvPr id="2327" name="Google Shape;2327;p185"/>
            <p:cNvPicPr preferRelativeResize="0"/>
            <p:nvPr/>
          </p:nvPicPr>
          <p:blipFill rotWithShape="1">
            <a:blip r:embed="rId5">
              <a:alphaModFix/>
            </a:blip>
            <a:srcRect b="0" l="0" r="0" t="-107"/>
            <a:stretch/>
          </p:blipFill>
          <p:spPr>
            <a:xfrm>
              <a:off x="7883978" y="2807310"/>
              <a:ext cx="716280" cy="678180"/>
            </a:xfrm>
            <a:prstGeom prst="rect">
              <a:avLst/>
            </a:prstGeom>
            <a:noFill/>
            <a:ln>
              <a:noFill/>
            </a:ln>
          </p:spPr>
        </p:pic>
        <p:pic>
          <p:nvPicPr>
            <p:cNvPr descr="Image result for redis" id="2328" name="Google Shape;2328;p185"/>
            <p:cNvPicPr preferRelativeResize="0"/>
            <p:nvPr/>
          </p:nvPicPr>
          <p:blipFill rotWithShape="1">
            <a:blip r:embed="rId8">
              <a:alphaModFix/>
            </a:blip>
            <a:srcRect b="0" l="0" r="0" t="0"/>
            <a:stretch/>
          </p:blipFill>
          <p:spPr>
            <a:xfrm>
              <a:off x="7998006" y="2969899"/>
              <a:ext cx="504012" cy="429344"/>
            </a:xfrm>
            <a:prstGeom prst="rect">
              <a:avLst/>
            </a:prstGeom>
            <a:noFill/>
            <a:ln>
              <a:noFill/>
            </a:ln>
          </p:spPr>
        </p:pic>
      </p:grpSp>
      <p:grpSp>
        <p:nvGrpSpPr>
          <p:cNvPr id="2329" name="Google Shape;2329;p185"/>
          <p:cNvGrpSpPr/>
          <p:nvPr/>
        </p:nvGrpSpPr>
        <p:grpSpPr>
          <a:xfrm>
            <a:off x="9008505" y="1392280"/>
            <a:ext cx="716280" cy="817575"/>
            <a:chOff x="8540388" y="2665854"/>
            <a:chExt cx="716280" cy="817575"/>
          </a:xfrm>
        </p:grpSpPr>
        <p:pic>
          <p:nvPicPr>
            <p:cNvPr id="2330" name="Google Shape;2330;p185"/>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2331" name="Google Shape;2331;p185"/>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grpSp>
        <p:nvGrpSpPr>
          <p:cNvPr id="2332" name="Google Shape;2332;p185"/>
          <p:cNvGrpSpPr/>
          <p:nvPr/>
        </p:nvGrpSpPr>
        <p:grpSpPr>
          <a:xfrm>
            <a:off x="6969609" y="3948249"/>
            <a:ext cx="716280" cy="678180"/>
            <a:chOff x="6501492" y="2805249"/>
            <a:chExt cx="716280" cy="678180"/>
          </a:xfrm>
        </p:grpSpPr>
        <p:pic>
          <p:nvPicPr>
            <p:cNvPr id="2333" name="Google Shape;2333;p185"/>
            <p:cNvPicPr preferRelativeResize="0"/>
            <p:nvPr/>
          </p:nvPicPr>
          <p:blipFill rotWithShape="1">
            <a:blip r:embed="rId5">
              <a:alphaModFix/>
            </a:blip>
            <a:srcRect b="0" l="0" r="0" t="-107"/>
            <a:stretch/>
          </p:blipFill>
          <p:spPr>
            <a:xfrm>
              <a:off x="6501492" y="2805249"/>
              <a:ext cx="716280" cy="678180"/>
            </a:xfrm>
            <a:prstGeom prst="rect">
              <a:avLst/>
            </a:prstGeom>
            <a:noFill/>
            <a:ln>
              <a:noFill/>
            </a:ln>
          </p:spPr>
        </p:pic>
        <p:pic>
          <p:nvPicPr>
            <p:cNvPr descr="Image result for ansible image" id="2334" name="Google Shape;2334;p185"/>
            <p:cNvPicPr preferRelativeResize="0"/>
            <p:nvPr/>
          </p:nvPicPr>
          <p:blipFill rotWithShape="1">
            <a:blip r:embed="rId6">
              <a:alphaModFix/>
            </a:blip>
            <a:srcRect b="0" l="0" r="0" t="0"/>
            <a:stretch/>
          </p:blipFill>
          <p:spPr>
            <a:xfrm>
              <a:off x="6594837" y="2920320"/>
              <a:ext cx="528502" cy="528502"/>
            </a:xfrm>
            <a:prstGeom prst="rect">
              <a:avLst/>
            </a:prstGeom>
            <a:noFill/>
            <a:ln>
              <a:noFill/>
            </a:ln>
          </p:spPr>
        </p:pic>
      </p:grpSp>
      <p:grpSp>
        <p:nvGrpSpPr>
          <p:cNvPr id="2335" name="Google Shape;2335;p185"/>
          <p:cNvGrpSpPr/>
          <p:nvPr/>
        </p:nvGrpSpPr>
        <p:grpSpPr>
          <a:xfrm>
            <a:off x="7660852" y="3948249"/>
            <a:ext cx="716280" cy="754521"/>
            <a:chOff x="7192735" y="2805249"/>
            <a:chExt cx="716280" cy="754521"/>
          </a:xfrm>
        </p:grpSpPr>
        <p:pic>
          <p:nvPicPr>
            <p:cNvPr id="2336" name="Google Shape;2336;p185"/>
            <p:cNvPicPr preferRelativeResize="0"/>
            <p:nvPr/>
          </p:nvPicPr>
          <p:blipFill rotWithShape="1">
            <a:blip r:embed="rId5">
              <a:alphaModFix/>
            </a:blip>
            <a:srcRect b="0" l="0" r="0" t="-107"/>
            <a:stretch/>
          </p:blipFill>
          <p:spPr>
            <a:xfrm>
              <a:off x="7192735" y="2805249"/>
              <a:ext cx="716280" cy="678180"/>
            </a:xfrm>
            <a:prstGeom prst="rect">
              <a:avLst/>
            </a:prstGeom>
            <a:noFill/>
            <a:ln>
              <a:noFill/>
            </a:ln>
          </p:spPr>
        </p:pic>
        <p:pic>
          <p:nvPicPr>
            <p:cNvPr descr="MongoDB" id="2337" name="Google Shape;2337;p185"/>
            <p:cNvPicPr preferRelativeResize="0"/>
            <p:nvPr/>
          </p:nvPicPr>
          <p:blipFill rotWithShape="1">
            <a:blip r:embed="rId7">
              <a:alphaModFix/>
            </a:blip>
            <a:srcRect b="0" l="0" r="0" t="0"/>
            <a:stretch/>
          </p:blipFill>
          <p:spPr>
            <a:xfrm>
              <a:off x="7370369" y="2920320"/>
              <a:ext cx="424618" cy="639450"/>
            </a:xfrm>
            <a:prstGeom prst="rect">
              <a:avLst/>
            </a:prstGeom>
            <a:noFill/>
            <a:ln>
              <a:noFill/>
            </a:ln>
          </p:spPr>
        </p:pic>
      </p:grpSp>
      <p:grpSp>
        <p:nvGrpSpPr>
          <p:cNvPr id="2338" name="Google Shape;2338;p185"/>
          <p:cNvGrpSpPr/>
          <p:nvPr/>
        </p:nvGrpSpPr>
        <p:grpSpPr>
          <a:xfrm>
            <a:off x="8352095" y="3950310"/>
            <a:ext cx="716280" cy="678180"/>
            <a:chOff x="7883978" y="2807310"/>
            <a:chExt cx="716280" cy="678180"/>
          </a:xfrm>
        </p:grpSpPr>
        <p:pic>
          <p:nvPicPr>
            <p:cNvPr id="2339" name="Google Shape;2339;p185"/>
            <p:cNvPicPr preferRelativeResize="0"/>
            <p:nvPr/>
          </p:nvPicPr>
          <p:blipFill rotWithShape="1">
            <a:blip r:embed="rId5">
              <a:alphaModFix/>
            </a:blip>
            <a:srcRect b="0" l="0" r="0" t="-107"/>
            <a:stretch/>
          </p:blipFill>
          <p:spPr>
            <a:xfrm>
              <a:off x="7883978" y="2807310"/>
              <a:ext cx="716280" cy="678180"/>
            </a:xfrm>
            <a:prstGeom prst="rect">
              <a:avLst/>
            </a:prstGeom>
            <a:noFill/>
            <a:ln>
              <a:noFill/>
            </a:ln>
          </p:spPr>
        </p:pic>
        <p:pic>
          <p:nvPicPr>
            <p:cNvPr descr="Image result for redis" id="2340" name="Google Shape;2340;p185"/>
            <p:cNvPicPr preferRelativeResize="0"/>
            <p:nvPr/>
          </p:nvPicPr>
          <p:blipFill rotWithShape="1">
            <a:blip r:embed="rId8">
              <a:alphaModFix/>
            </a:blip>
            <a:srcRect b="0" l="0" r="0" t="0"/>
            <a:stretch/>
          </p:blipFill>
          <p:spPr>
            <a:xfrm>
              <a:off x="7998006" y="2969899"/>
              <a:ext cx="504012" cy="429344"/>
            </a:xfrm>
            <a:prstGeom prst="rect">
              <a:avLst/>
            </a:prstGeom>
            <a:noFill/>
            <a:ln>
              <a:noFill/>
            </a:ln>
          </p:spPr>
        </p:pic>
      </p:grpSp>
      <p:grpSp>
        <p:nvGrpSpPr>
          <p:cNvPr id="2341" name="Google Shape;2341;p185"/>
          <p:cNvGrpSpPr/>
          <p:nvPr/>
        </p:nvGrpSpPr>
        <p:grpSpPr>
          <a:xfrm>
            <a:off x="9008505" y="3808854"/>
            <a:ext cx="716280" cy="817575"/>
            <a:chOff x="8540388" y="2665854"/>
            <a:chExt cx="716280" cy="817575"/>
          </a:xfrm>
        </p:grpSpPr>
        <p:pic>
          <p:nvPicPr>
            <p:cNvPr id="2342" name="Google Shape;2342;p185"/>
            <p:cNvPicPr preferRelativeResize="0"/>
            <p:nvPr/>
          </p:nvPicPr>
          <p:blipFill rotWithShape="1">
            <a:blip r:embed="rId5">
              <a:alphaModFix/>
            </a:blip>
            <a:srcRect b="0" l="0" r="0" t="-107"/>
            <a:stretch/>
          </p:blipFill>
          <p:spPr>
            <a:xfrm>
              <a:off x="8540388" y="2805249"/>
              <a:ext cx="716280" cy="678180"/>
            </a:xfrm>
            <a:prstGeom prst="rect">
              <a:avLst/>
            </a:prstGeom>
            <a:noFill/>
            <a:ln>
              <a:noFill/>
            </a:ln>
          </p:spPr>
        </p:pic>
        <p:pic>
          <p:nvPicPr>
            <p:cNvPr descr="Node.js" id="2343" name="Google Shape;2343;p185"/>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sp>
        <p:nvSpPr>
          <p:cNvPr id="2344" name="Google Shape;2344;p185"/>
          <p:cNvSpPr txBox="1"/>
          <p:nvPr/>
        </p:nvSpPr>
        <p:spPr>
          <a:xfrm>
            <a:off x="6359108" y="2264283"/>
            <a:ext cx="3905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rgbClr val="FFFFFF"/>
                </a:solidFill>
                <a:latin typeface="Ubuntu"/>
                <a:ea typeface="Ubuntu"/>
                <a:cs typeface="Ubuntu"/>
                <a:sym typeface="Ubuntu"/>
              </a:rPr>
              <a:t>            </a:t>
            </a:r>
            <a:r>
              <a:rPr b="0" i="0" lang="en-US" u="none" cap="none" strike="noStrike">
                <a:solidFill>
                  <a:srgbClr val="FFFFFF"/>
                </a:solidFill>
                <a:latin typeface="Ubuntu"/>
                <a:ea typeface="Ubuntu"/>
                <a:cs typeface="Ubuntu"/>
                <a:sym typeface="Ubuntu"/>
              </a:rPr>
              <a:t>Public Docker registry</a:t>
            </a:r>
            <a:r>
              <a:rPr lang="en-US">
                <a:solidFill>
                  <a:srgbClr val="FFFFFF"/>
                </a:solidFill>
                <a:latin typeface="Ubuntu"/>
                <a:ea typeface="Ubuntu"/>
                <a:cs typeface="Ubuntu"/>
                <a:sym typeface="Ubuntu"/>
              </a:rPr>
              <a:t> – </a:t>
            </a:r>
            <a:r>
              <a:rPr b="0" i="0" lang="en-US" u="none" cap="none" strike="noStrike">
                <a:solidFill>
                  <a:srgbClr val="FFFFFF"/>
                </a:solidFill>
                <a:latin typeface="Ubuntu"/>
                <a:ea typeface="Ubuntu"/>
                <a:cs typeface="Ubuntu"/>
                <a:sym typeface="Ubuntu"/>
              </a:rPr>
              <a:t>dockerhub</a:t>
            </a:r>
            <a:endParaRPr b="0" i="0" u="none" cap="none" strike="noStrike">
              <a:solidFill>
                <a:srgbClr val="FFFFFF"/>
              </a:solidFill>
              <a:latin typeface="Ubuntu"/>
              <a:ea typeface="Ubuntu"/>
              <a:cs typeface="Ubuntu"/>
              <a:sym typeface="Ubuntu"/>
            </a:endParaRPr>
          </a:p>
        </p:txBody>
      </p:sp>
      <p:sp>
        <p:nvSpPr>
          <p:cNvPr id="2345" name="Google Shape;2345;p185"/>
          <p:cNvSpPr/>
          <p:nvPr/>
        </p:nvSpPr>
        <p:spPr>
          <a:xfrm>
            <a:off x="1190549" y="1124775"/>
            <a:ext cx="4116000" cy="340500"/>
          </a:xfrm>
          <a:prstGeom prst="roundRect">
            <a:avLst>
              <a:gd fmla="val 16667" name="adj"/>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mmumshad/simple-webapp</a:t>
            </a:r>
            <a:endParaRPr b="0" i="0" sz="1400" u="none" cap="none" strike="noStrike">
              <a:solidFill>
                <a:srgbClr val="00FF00"/>
              </a:solidFill>
              <a:latin typeface="Consolas"/>
              <a:ea typeface="Consolas"/>
              <a:cs typeface="Consolas"/>
              <a:sym typeface="Consolas"/>
            </a:endParaRPr>
          </a:p>
        </p:txBody>
      </p:sp>
      <p:sp>
        <p:nvSpPr>
          <p:cNvPr id="2346" name="Google Shape;2346;p185"/>
          <p:cNvSpPr/>
          <p:nvPr/>
        </p:nvSpPr>
        <p:spPr>
          <a:xfrm>
            <a:off x="1192698" y="1465295"/>
            <a:ext cx="4111800" cy="340500"/>
          </a:xfrm>
          <a:prstGeom prst="roundRect">
            <a:avLst>
              <a:gd fmla="val 16667" name="adj"/>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mongodb</a:t>
            </a:r>
            <a:endParaRPr b="0" i="0" sz="1400" u="none" cap="none" strike="noStrike">
              <a:solidFill>
                <a:srgbClr val="00FF00"/>
              </a:solidFill>
              <a:latin typeface="Consolas"/>
              <a:ea typeface="Consolas"/>
              <a:cs typeface="Consolas"/>
              <a:sym typeface="Consolas"/>
            </a:endParaRPr>
          </a:p>
        </p:txBody>
      </p:sp>
      <p:sp>
        <p:nvSpPr>
          <p:cNvPr id="2347" name="Google Shape;2347;p185"/>
          <p:cNvSpPr/>
          <p:nvPr/>
        </p:nvSpPr>
        <p:spPr>
          <a:xfrm>
            <a:off x="1192584" y="1805755"/>
            <a:ext cx="4111800" cy="340500"/>
          </a:xfrm>
          <a:prstGeom prst="roundRect">
            <a:avLst>
              <a:gd fmla="val 16667" name="adj"/>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redis:alpine</a:t>
            </a:r>
            <a:endParaRPr b="0" i="0" sz="1400" u="none" cap="none" strike="noStrike">
              <a:solidFill>
                <a:srgbClr val="00FF00"/>
              </a:solidFill>
              <a:latin typeface="Consolas"/>
              <a:ea typeface="Consolas"/>
              <a:cs typeface="Consolas"/>
              <a:sym typeface="Consolas"/>
            </a:endParaRPr>
          </a:p>
        </p:txBody>
      </p:sp>
      <p:sp>
        <p:nvSpPr>
          <p:cNvPr id="2348" name="Google Shape;2348;p185"/>
          <p:cNvSpPr/>
          <p:nvPr/>
        </p:nvSpPr>
        <p:spPr>
          <a:xfrm>
            <a:off x="1196809" y="2146253"/>
            <a:ext cx="4111800" cy="340500"/>
          </a:xfrm>
          <a:prstGeom prst="roundRect">
            <a:avLst>
              <a:gd fmla="val 16667" name="adj"/>
            </a:avLst>
          </a:prstGeom>
          <a:solidFill>
            <a:schemeClr val="dk1"/>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ansible</a:t>
            </a:r>
            <a:endParaRPr b="0" i="0" sz="1400" u="none" cap="none" strike="noStrike">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gtEl>
                                        <p:attrNameLst>
                                          <p:attrName>style.visibility</p:attrName>
                                        </p:attrNameLst>
                                      </p:cBhvr>
                                      <p:to>
                                        <p:strVal val="visible"/>
                                      </p:to>
                                    </p:set>
                                    <p:animEffect filter="fade" transition="in">
                                      <p:cBhvr>
                                        <p:cTn dur="500"/>
                                        <p:tgtEl>
                                          <p:spTgt spid="23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41"/>
                                        </p:tgtEl>
                                        <p:attrNameLst>
                                          <p:attrName>style.visibility</p:attrName>
                                        </p:attrNameLst>
                                      </p:cBhvr>
                                      <p:to>
                                        <p:strVal val="visible"/>
                                      </p:to>
                                    </p:set>
                                    <p:animEffect filter="fade" transition="in">
                                      <p:cBhvr>
                                        <p:cTn dur="500"/>
                                        <p:tgtEl>
                                          <p:spTgt spid="23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46"/>
                                        </p:tgtEl>
                                        <p:attrNameLst>
                                          <p:attrName>style.visibility</p:attrName>
                                        </p:attrNameLst>
                                      </p:cBhvr>
                                      <p:to>
                                        <p:strVal val="visible"/>
                                      </p:to>
                                    </p:set>
                                    <p:animEffect filter="fade" transition="in">
                                      <p:cBhvr>
                                        <p:cTn dur="500"/>
                                        <p:tgtEl>
                                          <p:spTgt spid="234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35"/>
                                        </p:tgtEl>
                                        <p:attrNameLst>
                                          <p:attrName>style.visibility</p:attrName>
                                        </p:attrNameLst>
                                      </p:cBhvr>
                                      <p:to>
                                        <p:strVal val="visible"/>
                                      </p:to>
                                    </p:set>
                                    <p:animEffect filter="fade" transition="in">
                                      <p:cBhvr>
                                        <p:cTn dur="500"/>
                                        <p:tgtEl>
                                          <p:spTgt spid="233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47"/>
                                        </p:tgtEl>
                                        <p:attrNameLst>
                                          <p:attrName>style.visibility</p:attrName>
                                        </p:attrNameLst>
                                      </p:cBhvr>
                                      <p:to>
                                        <p:strVal val="visible"/>
                                      </p:to>
                                    </p:set>
                                    <p:animEffect filter="fade" transition="in">
                                      <p:cBhvr>
                                        <p:cTn dur="500"/>
                                        <p:tgtEl>
                                          <p:spTgt spid="234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338"/>
                                        </p:tgtEl>
                                        <p:attrNameLst>
                                          <p:attrName>style.visibility</p:attrName>
                                        </p:attrNameLst>
                                      </p:cBhvr>
                                      <p:to>
                                        <p:strVal val="visible"/>
                                      </p:to>
                                    </p:set>
                                    <p:animEffect filter="fade" transition="in">
                                      <p:cBhvr>
                                        <p:cTn dur="500"/>
                                        <p:tgtEl>
                                          <p:spTgt spid="233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48"/>
                                        </p:tgtEl>
                                        <p:attrNameLst>
                                          <p:attrName>style.visibility</p:attrName>
                                        </p:attrNameLst>
                                      </p:cBhvr>
                                      <p:to>
                                        <p:strVal val="visible"/>
                                      </p:to>
                                    </p:set>
                                    <p:animEffect filter="fade" transition="in">
                                      <p:cBhvr>
                                        <p:cTn dur="500"/>
                                        <p:tgtEl>
                                          <p:spTgt spid="234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332"/>
                                        </p:tgtEl>
                                        <p:attrNameLst>
                                          <p:attrName>style.visibility</p:attrName>
                                        </p:attrNameLst>
                                      </p:cBhvr>
                                      <p:to>
                                        <p:strVal val="visible"/>
                                      </p:to>
                                    </p:set>
                                    <p:animEffect filter="fade" transition="in">
                                      <p:cBhvr>
                                        <p:cTn dur="500"/>
                                        <p:tgtEl>
                                          <p:spTgt spid="2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8"/>
                                        </p:tgtEl>
                                        <p:attrNameLst>
                                          <p:attrName>style.visibility</p:attrName>
                                        </p:attrNameLst>
                                      </p:cBhvr>
                                      <p:to>
                                        <p:strVal val="visible"/>
                                      </p:to>
                                    </p:set>
                                    <p:animEffect filter="fade" transition="in">
                                      <p:cBhvr>
                                        <p:cTn dur="500"/>
                                        <p:tgtEl>
                                          <p:spTgt spid="2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186"/>
          <p:cNvSpPr/>
          <p:nvPr/>
        </p:nvSpPr>
        <p:spPr>
          <a:xfrm>
            <a:off x="2893565" y="2389389"/>
            <a:ext cx="1910700" cy="850800"/>
          </a:xfrm>
          <a:prstGeom prst="roundRect">
            <a:avLst>
              <a:gd fmla="val 16667" name="adj"/>
            </a:avLst>
          </a:prstGeom>
          <a:solidFill>
            <a:srgbClr val="009DD9">
              <a:alpha val="6000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voting-app</a:t>
            </a:r>
            <a:endParaRPr b="0" i="0" sz="1800" u="none" cap="none" strike="noStrike">
              <a:solidFill>
                <a:srgbClr val="000000"/>
              </a:solidFill>
              <a:latin typeface="Ubuntu"/>
              <a:ea typeface="Ubuntu"/>
              <a:cs typeface="Ubuntu"/>
              <a:sym typeface="Ubuntu"/>
            </a:endParaRPr>
          </a:p>
        </p:txBody>
      </p:sp>
      <p:sp>
        <p:nvSpPr>
          <p:cNvPr id="2355" name="Google Shape;2355;p186"/>
          <p:cNvSpPr/>
          <p:nvPr/>
        </p:nvSpPr>
        <p:spPr>
          <a:xfrm>
            <a:off x="3251250" y="2464500"/>
            <a:ext cx="1195500" cy="286500"/>
          </a:xfrm>
          <a:prstGeom prst="rect">
            <a:avLst/>
          </a:prstGeom>
          <a:solidFill>
            <a:srgbClr val="E6664B">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356" name="Google Shape;2356;p186"/>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latin typeface="Ubuntu"/>
                <a:ea typeface="Ubuntu"/>
                <a:cs typeface="Ubuntu"/>
                <a:sym typeface="Ubuntu"/>
              </a:rPr>
              <a:t>Sample Application – Voting Application</a:t>
            </a:r>
            <a:endParaRPr/>
          </a:p>
        </p:txBody>
      </p:sp>
      <p:sp>
        <p:nvSpPr>
          <p:cNvPr id="2357" name="Google Shape;2357;p186"/>
          <p:cNvSpPr/>
          <p:nvPr/>
        </p:nvSpPr>
        <p:spPr>
          <a:xfrm>
            <a:off x="7177713" y="2389389"/>
            <a:ext cx="1910700" cy="850800"/>
          </a:xfrm>
          <a:prstGeom prst="roundRect">
            <a:avLst>
              <a:gd fmla="val 16667" name="adj"/>
            </a:avLst>
          </a:prstGeom>
          <a:solidFill>
            <a:srgbClr val="10CF9B">
              <a:alpha val="6000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result-app</a:t>
            </a:r>
            <a:endParaRPr b="0" i="0" sz="1800" u="none" cap="none" strike="noStrike">
              <a:solidFill>
                <a:srgbClr val="000000"/>
              </a:solidFill>
              <a:latin typeface="Ubuntu"/>
              <a:ea typeface="Ubuntu"/>
              <a:cs typeface="Ubuntu"/>
              <a:sym typeface="Ubuntu"/>
            </a:endParaRPr>
          </a:p>
        </p:txBody>
      </p:sp>
      <p:sp>
        <p:nvSpPr>
          <p:cNvPr id="2358" name="Google Shape;2358;p186"/>
          <p:cNvSpPr/>
          <p:nvPr/>
        </p:nvSpPr>
        <p:spPr>
          <a:xfrm>
            <a:off x="2893565" y="3988452"/>
            <a:ext cx="1910700" cy="850800"/>
          </a:xfrm>
          <a:prstGeom prst="roundRect">
            <a:avLst>
              <a:gd fmla="val 16667" name="adj"/>
            </a:avLst>
          </a:prstGeom>
          <a:gradFill>
            <a:gsLst>
              <a:gs pos="0">
                <a:srgbClr val="1F986D"/>
              </a:gs>
              <a:gs pos="100000">
                <a:srgbClr val="8EF5B5"/>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i="0" lang="en-US" sz="1800" u="none" cap="none" strike="noStrike">
                <a:solidFill>
                  <a:srgbClr val="FFFFFF"/>
                </a:solidFill>
                <a:latin typeface="Ubuntu"/>
                <a:ea typeface="Ubuntu"/>
                <a:cs typeface="Ubuntu"/>
                <a:sym typeface="Ubuntu"/>
              </a:rPr>
              <a:t>in-memory DB</a:t>
            </a:r>
            <a:endParaRPr i="0" sz="1800" u="none" cap="none" strike="noStrike">
              <a:solidFill>
                <a:srgbClr val="000000"/>
              </a:solidFill>
              <a:latin typeface="Ubuntu"/>
              <a:ea typeface="Ubuntu"/>
              <a:cs typeface="Ubuntu"/>
              <a:sym typeface="Ubuntu"/>
            </a:endParaRPr>
          </a:p>
        </p:txBody>
      </p:sp>
      <p:sp>
        <p:nvSpPr>
          <p:cNvPr id="2359" name="Google Shape;2359;p186"/>
          <p:cNvSpPr/>
          <p:nvPr/>
        </p:nvSpPr>
        <p:spPr>
          <a:xfrm>
            <a:off x="7177712" y="3988451"/>
            <a:ext cx="1910700" cy="850800"/>
          </a:xfrm>
          <a:prstGeom prst="roundRect">
            <a:avLst>
              <a:gd fmla="val 16667" name="adj"/>
            </a:avLst>
          </a:prstGeom>
          <a:gradFill>
            <a:gsLst>
              <a:gs pos="0">
                <a:srgbClr val="3566F1"/>
              </a:gs>
              <a:gs pos="100000">
                <a:schemeClr val="accent6"/>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i="0" lang="en-US" sz="1800" u="none" cap="none" strike="noStrike">
                <a:solidFill>
                  <a:srgbClr val="FFFFFF"/>
                </a:solidFill>
                <a:latin typeface="Ubuntu"/>
                <a:ea typeface="Ubuntu"/>
                <a:cs typeface="Ubuntu"/>
                <a:sym typeface="Ubuntu"/>
              </a:rPr>
              <a:t>db</a:t>
            </a:r>
            <a:endParaRPr i="0" sz="1800" u="none" cap="none" strike="noStrike">
              <a:solidFill>
                <a:srgbClr val="FFFFFF"/>
              </a:solidFill>
              <a:latin typeface="Ubuntu"/>
              <a:ea typeface="Ubuntu"/>
              <a:cs typeface="Ubuntu"/>
              <a:sym typeface="Ubuntu"/>
            </a:endParaRPr>
          </a:p>
        </p:txBody>
      </p:sp>
      <p:sp>
        <p:nvSpPr>
          <p:cNvPr id="2360" name="Google Shape;2360;p186"/>
          <p:cNvSpPr/>
          <p:nvPr/>
        </p:nvSpPr>
        <p:spPr>
          <a:xfrm>
            <a:off x="5093129" y="5438980"/>
            <a:ext cx="1910700" cy="850800"/>
          </a:xfrm>
          <a:prstGeom prst="roundRect">
            <a:avLst>
              <a:gd fmla="val 16667" name="adj"/>
            </a:avLst>
          </a:prstGeom>
          <a:gradFill>
            <a:gsLst>
              <a:gs pos="0">
                <a:srgbClr val="3566F1"/>
              </a:gs>
              <a:gs pos="100000">
                <a:schemeClr val="accent6"/>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Ubuntu"/>
              <a:buNone/>
            </a:pPr>
            <a:r>
              <a:rPr b="0" i="0" lang="en-US" sz="1800" u="none" cap="none" strike="noStrike">
                <a:solidFill>
                  <a:srgbClr val="FFFFFF"/>
                </a:solidFill>
                <a:latin typeface="Ubuntu"/>
                <a:ea typeface="Ubuntu"/>
                <a:cs typeface="Ubuntu"/>
                <a:sym typeface="Ubuntu"/>
              </a:rPr>
              <a:t>worker</a:t>
            </a:r>
            <a:endParaRPr b="0" i="0" sz="1800" u="none" cap="none" strike="noStrike">
              <a:solidFill>
                <a:srgbClr val="000000"/>
              </a:solidFill>
              <a:latin typeface="Ubuntu"/>
              <a:ea typeface="Ubuntu"/>
              <a:cs typeface="Ubuntu"/>
              <a:sym typeface="Ubuntu"/>
            </a:endParaRPr>
          </a:p>
        </p:txBody>
      </p:sp>
      <p:cxnSp>
        <p:nvCxnSpPr>
          <p:cNvPr id="2361" name="Google Shape;2361;p186"/>
          <p:cNvCxnSpPr/>
          <p:nvPr/>
        </p:nvCxnSpPr>
        <p:spPr>
          <a:xfrm>
            <a:off x="3848909" y="3240120"/>
            <a:ext cx="0" cy="748200"/>
          </a:xfrm>
          <a:prstGeom prst="straightConnector1">
            <a:avLst/>
          </a:prstGeom>
          <a:noFill/>
          <a:ln cap="flat" cmpd="sng" w="19050">
            <a:solidFill>
              <a:srgbClr val="3F3F3F"/>
            </a:solidFill>
            <a:prstDash val="solid"/>
            <a:miter lim="800000"/>
            <a:headEnd len="sm" w="sm" type="none"/>
            <a:tailEnd len="med" w="med" type="triangle"/>
          </a:ln>
        </p:spPr>
      </p:cxnSp>
      <p:cxnSp>
        <p:nvCxnSpPr>
          <p:cNvPr id="2362" name="Google Shape;2362;p186"/>
          <p:cNvCxnSpPr>
            <a:stCxn id="2358" idx="2"/>
          </p:cNvCxnSpPr>
          <p:nvPr/>
        </p:nvCxnSpPr>
        <p:spPr>
          <a:xfrm flipH="1" rot="-5400000">
            <a:off x="4150265" y="4537902"/>
            <a:ext cx="1103100" cy="1705800"/>
          </a:xfrm>
          <a:prstGeom prst="bentConnector2">
            <a:avLst/>
          </a:prstGeom>
          <a:noFill/>
          <a:ln cap="flat" cmpd="sng" w="19050">
            <a:solidFill>
              <a:srgbClr val="3F3F3F"/>
            </a:solidFill>
            <a:prstDash val="solid"/>
            <a:miter lim="800000"/>
            <a:headEnd len="sm" w="sm" type="none"/>
            <a:tailEnd len="med" w="med" type="triangle"/>
          </a:ln>
        </p:spPr>
      </p:cxnSp>
      <p:cxnSp>
        <p:nvCxnSpPr>
          <p:cNvPr id="2363" name="Google Shape;2363;p186"/>
          <p:cNvCxnSpPr/>
          <p:nvPr/>
        </p:nvCxnSpPr>
        <p:spPr>
          <a:xfrm rot="10800000">
            <a:off x="8133056" y="3240251"/>
            <a:ext cx="0" cy="748200"/>
          </a:xfrm>
          <a:prstGeom prst="straightConnector1">
            <a:avLst/>
          </a:prstGeom>
          <a:noFill/>
          <a:ln cap="flat" cmpd="sng" w="19050">
            <a:solidFill>
              <a:srgbClr val="3F3F3F"/>
            </a:solidFill>
            <a:prstDash val="solid"/>
            <a:miter lim="800000"/>
            <a:headEnd len="sm" w="sm" type="none"/>
            <a:tailEnd len="med" w="med" type="triangle"/>
          </a:ln>
        </p:spPr>
      </p:cxnSp>
      <p:cxnSp>
        <p:nvCxnSpPr>
          <p:cNvPr id="2364" name="Google Shape;2364;p186"/>
          <p:cNvCxnSpPr>
            <a:stCxn id="2365" idx="3"/>
            <a:endCxn id="2359" idx="2"/>
          </p:cNvCxnSpPr>
          <p:nvPr/>
        </p:nvCxnSpPr>
        <p:spPr>
          <a:xfrm flipH="1" rot="10800000">
            <a:off x="6483910" y="4839298"/>
            <a:ext cx="1649100" cy="1121100"/>
          </a:xfrm>
          <a:prstGeom prst="bentConnector2">
            <a:avLst/>
          </a:prstGeom>
          <a:noFill/>
          <a:ln cap="flat" cmpd="sng" w="19050">
            <a:solidFill>
              <a:srgbClr val="3F3F3F"/>
            </a:solidFill>
            <a:prstDash val="solid"/>
            <a:miter lim="800000"/>
            <a:headEnd len="sm" w="sm" type="none"/>
            <a:tailEnd len="med" w="med" type="triangle"/>
          </a:ln>
        </p:spPr>
      </p:cxnSp>
      <p:grpSp>
        <p:nvGrpSpPr>
          <p:cNvPr id="2366" name="Google Shape;2366;p186"/>
          <p:cNvGrpSpPr/>
          <p:nvPr/>
        </p:nvGrpSpPr>
        <p:grpSpPr>
          <a:xfrm>
            <a:off x="3397224" y="2724042"/>
            <a:ext cx="929030" cy="256633"/>
            <a:chOff x="3028493" y="1667564"/>
            <a:chExt cx="929030" cy="256633"/>
          </a:xfrm>
        </p:grpSpPr>
        <p:sp>
          <p:nvSpPr>
            <p:cNvPr id="2367" name="Google Shape;2367;p186"/>
            <p:cNvSpPr/>
            <p:nvPr/>
          </p:nvSpPr>
          <p:spPr>
            <a:xfrm>
              <a:off x="3028493" y="1697126"/>
              <a:ext cx="929030" cy="197511"/>
            </a:xfrm>
            <a:prstGeom prst="roundRect">
              <a:avLst>
                <a:gd fmla="val 16667" name="adj"/>
              </a:avLst>
            </a:prstGeom>
            <a:solidFill>
              <a:srgbClr val="0F6FC6">
                <a:alpha val="40000"/>
              </a:srgbClr>
            </a:solidFill>
            <a:ln cap="flat" cmpd="sng" w="12700">
              <a:solidFill>
                <a:srgbClr val="6F25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D6F4"/>
                </a:buClr>
                <a:buSzPts val="1200"/>
                <a:buFont typeface="Calibri"/>
                <a:buNone/>
              </a:pPr>
              <a:r>
                <a:rPr b="0" i="0" lang="en-US" sz="1200" u="none" cap="none" strike="noStrike">
                  <a:solidFill>
                    <a:srgbClr val="FFD6F4"/>
                  </a:solidFill>
                  <a:latin typeface="Calibri"/>
                  <a:ea typeface="Calibri"/>
                  <a:cs typeface="Calibri"/>
                  <a:sym typeface="Calibri"/>
                </a:rPr>
                <a:t>python</a:t>
              </a:r>
              <a:endParaRPr b="0" i="0" sz="1800" u="none" cap="none" strike="noStrike">
                <a:solidFill>
                  <a:srgbClr val="000000"/>
                </a:solidFill>
                <a:latin typeface="Ubuntu"/>
                <a:ea typeface="Ubuntu"/>
                <a:cs typeface="Ubuntu"/>
                <a:sym typeface="Ubuntu"/>
              </a:endParaRPr>
            </a:p>
          </p:txBody>
        </p:sp>
        <p:pic>
          <p:nvPicPr>
            <p:cNvPr descr="Image result for python logo" id="2368" name="Google Shape;2368;p186"/>
            <p:cNvPicPr preferRelativeResize="0"/>
            <p:nvPr/>
          </p:nvPicPr>
          <p:blipFill rotWithShape="1">
            <a:blip r:embed="rId3">
              <a:alphaModFix/>
            </a:blip>
            <a:srcRect b="0" l="0" r="0" t="0"/>
            <a:stretch/>
          </p:blipFill>
          <p:spPr>
            <a:xfrm>
              <a:off x="3028493" y="1667564"/>
              <a:ext cx="256633" cy="256633"/>
            </a:xfrm>
            <a:prstGeom prst="rect">
              <a:avLst/>
            </a:prstGeom>
            <a:noFill/>
            <a:ln>
              <a:noFill/>
            </a:ln>
          </p:spPr>
        </p:pic>
      </p:grpSp>
      <p:grpSp>
        <p:nvGrpSpPr>
          <p:cNvPr id="2369" name="Google Shape;2369;p186"/>
          <p:cNvGrpSpPr/>
          <p:nvPr/>
        </p:nvGrpSpPr>
        <p:grpSpPr>
          <a:xfrm>
            <a:off x="3384394" y="4382423"/>
            <a:ext cx="929030" cy="197511"/>
            <a:chOff x="3028493" y="3258585"/>
            <a:chExt cx="929030" cy="197511"/>
          </a:xfrm>
        </p:grpSpPr>
        <p:sp>
          <p:nvSpPr>
            <p:cNvPr id="2370" name="Google Shape;2370;p186"/>
            <p:cNvSpPr/>
            <p:nvPr/>
          </p:nvSpPr>
          <p:spPr>
            <a:xfrm>
              <a:off x="3028493" y="3258585"/>
              <a:ext cx="929030" cy="197511"/>
            </a:xfrm>
            <a:prstGeom prst="roundRect">
              <a:avLst>
                <a:gd fmla="val 16667" name="adj"/>
              </a:avLst>
            </a:prstGeom>
            <a:solidFill>
              <a:srgbClr val="D60000">
                <a:alpha val="40000"/>
              </a:srgbClr>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Ubuntu"/>
                <a:buNone/>
              </a:pPr>
              <a:r>
                <a:t/>
              </a:r>
              <a:endParaRPr b="0" i="0" sz="1200" u="none" cap="none" strike="noStrike">
                <a:solidFill>
                  <a:srgbClr val="FFD6F4"/>
                </a:solidFill>
                <a:latin typeface="Calibri"/>
                <a:ea typeface="Calibri"/>
                <a:cs typeface="Calibri"/>
                <a:sym typeface="Calibri"/>
              </a:endParaRPr>
            </a:p>
          </p:txBody>
        </p:sp>
        <p:pic>
          <p:nvPicPr>
            <p:cNvPr descr="Image result for redis logo" id="2371" name="Google Shape;2371;p186"/>
            <p:cNvPicPr preferRelativeResize="0"/>
            <p:nvPr/>
          </p:nvPicPr>
          <p:blipFill rotWithShape="1">
            <a:blip r:embed="rId4">
              <a:alphaModFix/>
            </a:blip>
            <a:srcRect b="0" l="0" r="0" t="0"/>
            <a:stretch/>
          </p:blipFill>
          <p:spPr>
            <a:xfrm>
              <a:off x="3111054" y="3271829"/>
              <a:ext cx="513050" cy="171017"/>
            </a:xfrm>
            <a:prstGeom prst="rect">
              <a:avLst/>
            </a:prstGeom>
            <a:noFill/>
            <a:ln>
              <a:noFill/>
            </a:ln>
          </p:spPr>
        </p:pic>
      </p:grpSp>
      <p:grpSp>
        <p:nvGrpSpPr>
          <p:cNvPr id="2372" name="Google Shape;2372;p186"/>
          <p:cNvGrpSpPr/>
          <p:nvPr/>
        </p:nvGrpSpPr>
        <p:grpSpPr>
          <a:xfrm>
            <a:off x="5554880" y="5861642"/>
            <a:ext cx="929030" cy="197511"/>
            <a:chOff x="5186149" y="5308540"/>
            <a:chExt cx="929030" cy="197511"/>
          </a:xfrm>
        </p:grpSpPr>
        <p:sp>
          <p:nvSpPr>
            <p:cNvPr id="2365" name="Google Shape;2365;p186"/>
            <p:cNvSpPr/>
            <p:nvPr/>
          </p:nvSpPr>
          <p:spPr>
            <a:xfrm>
              <a:off x="5186149" y="5308540"/>
              <a:ext cx="929030" cy="197511"/>
            </a:xfrm>
            <a:prstGeom prst="roundRect">
              <a:avLst>
                <a:gd fmla="val 16667" name="adj"/>
              </a:avLst>
            </a:prstGeom>
            <a:solidFill>
              <a:srgbClr val="2610C6">
                <a:alpha val="40000"/>
              </a:srgbClr>
            </a:solidFill>
            <a:ln cap="flat" cmpd="sng" w="12700">
              <a:solidFill>
                <a:srgbClr val="F4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D6F4"/>
                </a:buClr>
                <a:buSzPts val="1200"/>
                <a:buFont typeface="Calibri"/>
                <a:buNone/>
              </a:pPr>
              <a:r>
                <a:rPr b="0" i="0" lang="en-US" sz="1200" u="none" cap="none" strike="noStrike">
                  <a:solidFill>
                    <a:srgbClr val="FFD6F4"/>
                  </a:solidFill>
                  <a:latin typeface="Calibri"/>
                  <a:ea typeface="Calibri"/>
                  <a:cs typeface="Calibri"/>
                  <a:sym typeface="Calibri"/>
                </a:rPr>
                <a:t>    .NET</a:t>
              </a:r>
              <a:endParaRPr b="0" i="0" sz="1800" u="none" cap="none" strike="noStrike">
                <a:solidFill>
                  <a:srgbClr val="000000"/>
                </a:solidFill>
                <a:latin typeface="Ubuntu"/>
                <a:ea typeface="Ubuntu"/>
                <a:cs typeface="Ubuntu"/>
                <a:sym typeface="Ubuntu"/>
              </a:endParaRPr>
            </a:p>
          </p:txBody>
        </p:sp>
        <p:pic>
          <p:nvPicPr>
            <p:cNvPr descr="Image result for .net" id="2373" name="Google Shape;2373;p186"/>
            <p:cNvPicPr preferRelativeResize="0"/>
            <p:nvPr/>
          </p:nvPicPr>
          <p:blipFill rotWithShape="1">
            <a:blip r:embed="rId5">
              <a:alphaModFix/>
            </a:blip>
            <a:srcRect b="0" l="0" r="0" t="0"/>
            <a:stretch/>
          </p:blipFill>
          <p:spPr>
            <a:xfrm>
              <a:off x="5270281" y="5349304"/>
              <a:ext cx="267649" cy="115981"/>
            </a:xfrm>
            <a:prstGeom prst="rect">
              <a:avLst/>
            </a:prstGeom>
            <a:noFill/>
            <a:ln>
              <a:noFill/>
            </a:ln>
          </p:spPr>
        </p:pic>
      </p:grpSp>
      <p:grpSp>
        <p:nvGrpSpPr>
          <p:cNvPr id="2374" name="Google Shape;2374;p186"/>
          <p:cNvGrpSpPr/>
          <p:nvPr/>
        </p:nvGrpSpPr>
        <p:grpSpPr>
          <a:xfrm>
            <a:off x="7642226" y="4290879"/>
            <a:ext cx="1158318" cy="357884"/>
            <a:chOff x="7273495" y="3234401"/>
            <a:chExt cx="1158318" cy="357884"/>
          </a:xfrm>
        </p:grpSpPr>
        <p:sp>
          <p:nvSpPr>
            <p:cNvPr id="2375" name="Google Shape;2375;p186"/>
            <p:cNvSpPr/>
            <p:nvPr/>
          </p:nvSpPr>
          <p:spPr>
            <a:xfrm>
              <a:off x="7273495" y="3314588"/>
              <a:ext cx="1158318" cy="197511"/>
            </a:xfrm>
            <a:prstGeom prst="roundRect">
              <a:avLst>
                <a:gd fmla="val 16667" name="adj"/>
              </a:avLst>
            </a:prstGeom>
            <a:solidFill>
              <a:srgbClr val="2610C6">
                <a:alpha val="40000"/>
              </a:srgbClr>
            </a:solidFill>
            <a:ln cap="flat" cmpd="sng" w="12700">
              <a:solidFill>
                <a:srgbClr val="F4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D6F4"/>
                </a:buClr>
                <a:buSzPts val="1200"/>
                <a:buFont typeface="Calibri"/>
                <a:buNone/>
              </a:pPr>
              <a:r>
                <a:rPr b="0" i="0" lang="en-US" sz="1200" u="none" cap="none" strike="noStrike">
                  <a:solidFill>
                    <a:srgbClr val="FFD6F4"/>
                  </a:solidFill>
                  <a:latin typeface="Calibri"/>
                  <a:ea typeface="Calibri"/>
                  <a:cs typeface="Calibri"/>
                  <a:sym typeface="Calibri"/>
                </a:rPr>
                <a:t>      PostgreSQL</a:t>
              </a:r>
              <a:endParaRPr b="0" i="0" sz="1800" u="none" cap="none" strike="noStrike">
                <a:solidFill>
                  <a:srgbClr val="000000"/>
                </a:solidFill>
                <a:latin typeface="Ubuntu"/>
                <a:ea typeface="Ubuntu"/>
                <a:cs typeface="Ubuntu"/>
                <a:sym typeface="Ubuntu"/>
              </a:endParaRPr>
            </a:p>
          </p:txBody>
        </p:sp>
        <p:pic>
          <p:nvPicPr>
            <p:cNvPr descr="Image result for postgresql" id="2376" name="Google Shape;2376;p186"/>
            <p:cNvPicPr preferRelativeResize="0"/>
            <p:nvPr/>
          </p:nvPicPr>
          <p:blipFill rotWithShape="1">
            <a:blip r:embed="rId6">
              <a:alphaModFix/>
            </a:blip>
            <a:srcRect b="0" l="0" r="0" t="0"/>
            <a:stretch/>
          </p:blipFill>
          <p:spPr>
            <a:xfrm>
              <a:off x="7355109" y="3234401"/>
              <a:ext cx="266952" cy="357884"/>
            </a:xfrm>
            <a:prstGeom prst="rect">
              <a:avLst/>
            </a:prstGeom>
            <a:noFill/>
            <a:ln>
              <a:noFill/>
            </a:ln>
          </p:spPr>
        </p:pic>
      </p:grpSp>
      <p:grpSp>
        <p:nvGrpSpPr>
          <p:cNvPr id="2377" name="Google Shape;2377;p186"/>
          <p:cNvGrpSpPr/>
          <p:nvPr/>
        </p:nvGrpSpPr>
        <p:grpSpPr>
          <a:xfrm>
            <a:off x="7564973" y="2734520"/>
            <a:ext cx="1072938" cy="246155"/>
            <a:chOff x="7196242" y="1678042"/>
            <a:chExt cx="1072938" cy="246155"/>
          </a:xfrm>
        </p:grpSpPr>
        <p:sp>
          <p:nvSpPr>
            <p:cNvPr id="2378" name="Google Shape;2378;p186"/>
            <p:cNvSpPr/>
            <p:nvPr/>
          </p:nvSpPr>
          <p:spPr>
            <a:xfrm>
              <a:off x="7340150" y="1697126"/>
              <a:ext cx="929030" cy="197511"/>
            </a:xfrm>
            <a:prstGeom prst="roundRect">
              <a:avLst>
                <a:gd fmla="val 16667" name="adj"/>
              </a:avLst>
            </a:prstGeom>
            <a:solidFill>
              <a:srgbClr val="FF83E0">
                <a:alpha val="40000"/>
              </a:srgbClr>
            </a:solidFill>
            <a:ln cap="flat" cmpd="sng" w="12700">
              <a:solidFill>
                <a:srgbClr val="F4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D6F4"/>
                </a:buClr>
                <a:buSzPts val="1200"/>
                <a:buFont typeface="Calibri"/>
                <a:buNone/>
              </a:pPr>
              <a:r>
                <a:rPr b="0" i="0" lang="en-US" sz="1200" u="none" cap="none" strike="noStrike">
                  <a:solidFill>
                    <a:srgbClr val="FFD6F4"/>
                  </a:solidFill>
                  <a:latin typeface="Calibri"/>
                  <a:ea typeface="Calibri"/>
                  <a:cs typeface="Calibri"/>
                  <a:sym typeface="Calibri"/>
                </a:rPr>
                <a:t>    NodeJS</a:t>
              </a:r>
              <a:endParaRPr b="0" i="0" sz="1200" u="none" cap="none" strike="noStrike">
                <a:solidFill>
                  <a:srgbClr val="FFD6F4"/>
                </a:solidFill>
                <a:latin typeface="Calibri"/>
                <a:ea typeface="Calibri"/>
                <a:cs typeface="Calibri"/>
                <a:sym typeface="Calibri"/>
              </a:endParaRPr>
            </a:p>
          </p:txBody>
        </p:sp>
        <p:pic>
          <p:nvPicPr>
            <p:cNvPr descr="Image result for nodejs" id="2379" name="Google Shape;2379;p186"/>
            <p:cNvPicPr preferRelativeResize="0"/>
            <p:nvPr/>
          </p:nvPicPr>
          <p:blipFill rotWithShape="1">
            <a:blip r:embed="rId7">
              <a:alphaModFix/>
            </a:blip>
            <a:srcRect b="0" l="0" r="0" t="0"/>
            <a:stretch/>
          </p:blipFill>
          <p:spPr>
            <a:xfrm>
              <a:off x="7196242" y="1678042"/>
              <a:ext cx="656412" cy="246155"/>
            </a:xfrm>
            <a:prstGeom prst="rect">
              <a:avLst/>
            </a:prstGeom>
            <a:noFill/>
            <a:ln>
              <a:noFill/>
            </a:ln>
          </p:spPr>
        </p:pic>
      </p:grpSp>
      <p:sp>
        <p:nvSpPr>
          <p:cNvPr id="2380" name="Google Shape;2380;p186"/>
          <p:cNvSpPr/>
          <p:nvPr/>
        </p:nvSpPr>
        <p:spPr>
          <a:xfrm>
            <a:off x="3607752" y="3007331"/>
            <a:ext cx="482400" cy="482400"/>
          </a:xfrm>
          <a:prstGeom prst="ellipse">
            <a:avLst/>
          </a:prstGeom>
          <a:solidFill>
            <a:schemeClr val="accent3"/>
          </a:solidFill>
          <a:ln cap="flat" cmpd="sng" w="12700">
            <a:solidFill>
              <a:srgbClr val="BA2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i="0" lang="en-US" sz="1800" u="none" cap="none" strike="noStrike">
                <a:solidFill>
                  <a:srgbClr val="FFFFFF"/>
                </a:solidFill>
                <a:latin typeface="Ubuntu"/>
                <a:ea typeface="Ubuntu"/>
                <a:cs typeface="Ubuntu"/>
                <a:sym typeface="Ubuntu"/>
              </a:rPr>
              <a:t>C</a:t>
            </a:r>
            <a:endParaRPr i="0" sz="1800" u="none" cap="none" strike="noStrike">
              <a:solidFill>
                <a:srgbClr val="000000"/>
              </a:solidFill>
              <a:latin typeface="Ubuntu"/>
              <a:ea typeface="Ubuntu"/>
              <a:cs typeface="Ubuntu"/>
              <a:sym typeface="Ubuntu"/>
            </a:endParaRPr>
          </a:p>
        </p:txBody>
      </p:sp>
      <p:sp>
        <p:nvSpPr>
          <p:cNvPr id="2381" name="Google Shape;2381;p186"/>
          <p:cNvSpPr/>
          <p:nvPr/>
        </p:nvSpPr>
        <p:spPr>
          <a:xfrm>
            <a:off x="3251275" y="2464500"/>
            <a:ext cx="1195500" cy="270000"/>
          </a:xfrm>
          <a:prstGeom prst="rect">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graphicFrame>
        <p:nvGraphicFramePr>
          <p:cNvPr id="2382" name="Google Shape;2382;p186"/>
          <p:cNvGraphicFramePr/>
          <p:nvPr/>
        </p:nvGraphicFramePr>
        <p:xfrm>
          <a:off x="8877651" y="4950742"/>
          <a:ext cx="3000000" cy="3000000"/>
        </p:xfrm>
        <a:graphic>
          <a:graphicData uri="http://schemas.openxmlformats.org/drawingml/2006/table">
            <a:tbl>
              <a:tblPr bandRow="1" firstRow="1">
                <a:noFill/>
                <a:tableStyleId>{D5522C60-D2A6-42C4-89BC-F67D8677E03E}</a:tableStyleId>
              </a:tblPr>
              <a:tblGrid>
                <a:gridCol w="1095150"/>
                <a:gridCol w="1095150"/>
              </a:tblGrid>
              <a:tr h="300600">
                <a:tc>
                  <a:txBody>
                    <a:bodyPr/>
                    <a:lstStyle/>
                    <a:p>
                      <a:pPr indent="0" lvl="0" marL="0" marR="0" rtl="0" algn="l">
                        <a:spcBef>
                          <a:spcPts val="0"/>
                        </a:spcBef>
                        <a:spcAft>
                          <a:spcPts val="0"/>
                        </a:spcAft>
                        <a:buClr>
                          <a:schemeClr val="dk1"/>
                        </a:buClr>
                        <a:buSzPts val="1800"/>
                        <a:buFont typeface="Ubuntu"/>
                        <a:buNone/>
                      </a:pPr>
                      <a:r>
                        <a:rPr lang="en-US" sz="1800" u="none" cap="none" strike="noStrike"/>
                        <a:t>CATS</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Ubuntu"/>
                        <a:buNone/>
                      </a:pPr>
                      <a:r>
                        <a:rPr lang="en-US" sz="1800" u="none" cap="none" strike="noStrike"/>
                        <a:t>DOGS</a:t>
                      </a:r>
                      <a:endParaRPr sz="1800" u="none" cap="none" strike="noStrike"/>
                    </a:p>
                  </a:txBody>
                  <a:tcPr marT="45725" marB="45725" marR="91450" marL="91450"/>
                </a:tc>
              </a:tr>
              <a:tr h="290600">
                <a:tc>
                  <a:txBody>
                    <a:bodyPr/>
                    <a:lstStyle/>
                    <a:p>
                      <a:pPr indent="0" lvl="0" marL="0" marR="0" rtl="0" algn="l">
                        <a:spcBef>
                          <a:spcPts val="0"/>
                        </a:spcBef>
                        <a:spcAft>
                          <a:spcPts val="0"/>
                        </a:spcAft>
                        <a:buClr>
                          <a:schemeClr val="dk1"/>
                        </a:buClr>
                        <a:buSzPts val="1800"/>
                        <a:buFont typeface="Ubuntu"/>
                        <a:buNone/>
                      </a:pPr>
                      <a:r>
                        <a:rPr lang="en-US" sz="1800" u="none" cap="none" strike="noStrike"/>
                        <a:t>0</a:t>
                      </a:r>
                      <a:endParaRPr sz="1800" u="none" cap="none" strike="noStrike"/>
                    </a:p>
                  </a:txBody>
                  <a:tcPr marT="45725" marB="45725" marR="91450" marL="91450"/>
                </a:tc>
                <a:tc>
                  <a:txBody>
                    <a:bodyPr/>
                    <a:lstStyle/>
                    <a:p>
                      <a:pPr indent="0" lvl="0" marL="0" marR="0" rtl="0" algn="l">
                        <a:spcBef>
                          <a:spcPts val="0"/>
                        </a:spcBef>
                        <a:spcAft>
                          <a:spcPts val="0"/>
                        </a:spcAft>
                        <a:buClr>
                          <a:schemeClr val="dk1"/>
                        </a:buClr>
                        <a:buSzPts val="1800"/>
                        <a:buFont typeface="Ubuntu"/>
                        <a:buNone/>
                      </a:pPr>
                      <a:r>
                        <a:rPr lang="en-US" sz="1800" u="none" cap="none" strike="noStrike"/>
                        <a:t>0</a:t>
                      </a:r>
                      <a:endParaRPr sz="1800" u="none" cap="none" strike="noStrike"/>
                    </a:p>
                  </a:txBody>
                  <a:tcPr marT="45725" marB="45725" marR="91450" marL="91450"/>
                </a:tc>
              </a:tr>
            </a:tbl>
          </a:graphicData>
        </a:graphic>
      </p:graphicFrame>
      <p:graphicFrame>
        <p:nvGraphicFramePr>
          <p:cNvPr id="2383" name="Google Shape;2383;p186"/>
          <p:cNvGraphicFramePr/>
          <p:nvPr/>
        </p:nvGraphicFramePr>
        <p:xfrm>
          <a:off x="8877651" y="4950742"/>
          <a:ext cx="3000000" cy="3000000"/>
        </p:xfrm>
        <a:graphic>
          <a:graphicData uri="http://schemas.openxmlformats.org/drawingml/2006/table">
            <a:tbl>
              <a:tblPr bandRow="1" firstRow="1">
                <a:noFill/>
                <a:tableStyleId>{D5522C60-D2A6-42C4-89BC-F67D8677E03E}</a:tableStyleId>
              </a:tblPr>
              <a:tblGrid>
                <a:gridCol w="1095150"/>
                <a:gridCol w="1095150"/>
              </a:tblGrid>
              <a:tr h="300600">
                <a:tc>
                  <a:txBody>
                    <a:bodyPr/>
                    <a:lstStyle/>
                    <a:p>
                      <a:pPr indent="0" lvl="0" marL="0" marR="0" rtl="0" algn="l">
                        <a:spcBef>
                          <a:spcPts val="0"/>
                        </a:spcBef>
                        <a:spcAft>
                          <a:spcPts val="0"/>
                        </a:spcAft>
                        <a:buClr>
                          <a:schemeClr val="dk1"/>
                        </a:buClr>
                        <a:buSzPts val="1800"/>
                        <a:buFont typeface="Ubuntu"/>
                        <a:buNone/>
                      </a:pPr>
                      <a:r>
                        <a:rPr b="0" lang="en-US" sz="1800" u="none" cap="none" strike="noStrike">
                          <a:latin typeface="Ubuntu"/>
                          <a:ea typeface="Ubuntu"/>
                          <a:cs typeface="Ubuntu"/>
                          <a:sym typeface="Ubuntu"/>
                        </a:rPr>
                        <a:t>Cats</a:t>
                      </a:r>
                      <a:endParaRPr b="0" sz="1800" u="none" cap="none" strike="noStrike">
                        <a:latin typeface="Ubuntu"/>
                        <a:ea typeface="Ubuntu"/>
                        <a:cs typeface="Ubuntu"/>
                        <a:sym typeface="Ubuntu"/>
                      </a:endParaRPr>
                    </a:p>
                  </a:txBody>
                  <a:tcPr marT="45725" marB="45725" marR="91450" marL="91450"/>
                </a:tc>
                <a:tc>
                  <a:txBody>
                    <a:bodyPr/>
                    <a:lstStyle/>
                    <a:p>
                      <a:pPr indent="0" lvl="0" marL="0" marR="0" rtl="0" algn="l">
                        <a:spcBef>
                          <a:spcPts val="0"/>
                        </a:spcBef>
                        <a:spcAft>
                          <a:spcPts val="0"/>
                        </a:spcAft>
                        <a:buClr>
                          <a:schemeClr val="dk1"/>
                        </a:buClr>
                        <a:buSzPts val="1800"/>
                        <a:buFont typeface="Ubuntu"/>
                        <a:buNone/>
                      </a:pPr>
                      <a:r>
                        <a:rPr b="0" lang="en-US" sz="1800" u="none" cap="none" strike="noStrike">
                          <a:latin typeface="Ubuntu"/>
                          <a:ea typeface="Ubuntu"/>
                          <a:cs typeface="Ubuntu"/>
                          <a:sym typeface="Ubuntu"/>
                        </a:rPr>
                        <a:t>Dogs</a:t>
                      </a:r>
                      <a:endParaRPr b="0" sz="1800" u="none" cap="none" strike="noStrike">
                        <a:latin typeface="Ubuntu"/>
                        <a:ea typeface="Ubuntu"/>
                        <a:cs typeface="Ubuntu"/>
                        <a:sym typeface="Ubuntu"/>
                      </a:endParaRPr>
                    </a:p>
                  </a:txBody>
                  <a:tcPr marT="45725" marB="45725" marR="91450" marL="91450"/>
                </a:tc>
              </a:tr>
              <a:tr h="290600">
                <a:tc>
                  <a:txBody>
                    <a:bodyPr/>
                    <a:lstStyle/>
                    <a:p>
                      <a:pPr indent="0" lvl="0" marL="0" marR="0" rtl="0" algn="l">
                        <a:spcBef>
                          <a:spcPts val="0"/>
                        </a:spcBef>
                        <a:spcAft>
                          <a:spcPts val="0"/>
                        </a:spcAft>
                        <a:buClr>
                          <a:schemeClr val="dk1"/>
                        </a:buClr>
                        <a:buSzPts val="1800"/>
                        <a:buFont typeface="Ubuntu"/>
                        <a:buNone/>
                      </a:pPr>
                      <a:r>
                        <a:rPr b="0" lang="en-US" sz="1800" u="none" cap="none" strike="noStrike">
                          <a:latin typeface="Ubuntu"/>
                          <a:ea typeface="Ubuntu"/>
                          <a:cs typeface="Ubuntu"/>
                          <a:sym typeface="Ubuntu"/>
                        </a:rPr>
                        <a:t>1</a:t>
                      </a:r>
                      <a:endParaRPr b="0" sz="1800" u="none" cap="none" strike="noStrike">
                        <a:latin typeface="Ubuntu"/>
                        <a:ea typeface="Ubuntu"/>
                        <a:cs typeface="Ubuntu"/>
                        <a:sym typeface="Ubuntu"/>
                      </a:endParaRPr>
                    </a:p>
                  </a:txBody>
                  <a:tcPr marT="45725" marB="45725" marR="91450" marL="91450"/>
                </a:tc>
                <a:tc>
                  <a:txBody>
                    <a:bodyPr/>
                    <a:lstStyle/>
                    <a:p>
                      <a:pPr indent="0" lvl="0" marL="0" marR="0" rtl="0" algn="l">
                        <a:spcBef>
                          <a:spcPts val="0"/>
                        </a:spcBef>
                        <a:spcAft>
                          <a:spcPts val="0"/>
                        </a:spcAft>
                        <a:buClr>
                          <a:schemeClr val="dk1"/>
                        </a:buClr>
                        <a:buSzPts val="1800"/>
                        <a:buFont typeface="Ubuntu"/>
                        <a:buNone/>
                      </a:pPr>
                      <a:r>
                        <a:rPr b="0" lang="en-US" sz="1800" u="none" cap="none" strike="noStrike">
                          <a:latin typeface="Ubuntu"/>
                          <a:ea typeface="Ubuntu"/>
                          <a:cs typeface="Ubuntu"/>
                          <a:sym typeface="Ubuntu"/>
                        </a:rPr>
                        <a:t>0</a:t>
                      </a:r>
                      <a:endParaRPr b="0" sz="1800" u="none" cap="none" strike="noStrike">
                        <a:latin typeface="Ubuntu"/>
                        <a:ea typeface="Ubuntu"/>
                        <a:cs typeface="Ubuntu"/>
                        <a:sym typeface="Ubuntu"/>
                      </a:endParaRPr>
                    </a:p>
                  </a:txBody>
                  <a:tcPr marT="45725" marB="45725" marR="91450" marL="91450"/>
                </a:tc>
              </a:tr>
            </a:tbl>
          </a:graphicData>
        </a:graphic>
      </p:graphicFrame>
      <p:pic>
        <p:nvPicPr>
          <p:cNvPr id="2384" name="Google Shape;2384;p186"/>
          <p:cNvPicPr preferRelativeResize="0"/>
          <p:nvPr/>
        </p:nvPicPr>
        <p:blipFill rotWithShape="1">
          <a:blip r:embed="rId8">
            <a:alphaModFix/>
          </a:blip>
          <a:srcRect b="0" l="0" r="0" t="0"/>
          <a:stretch/>
        </p:blipFill>
        <p:spPr>
          <a:xfrm>
            <a:off x="9212635" y="2027084"/>
            <a:ext cx="2565900" cy="1741500"/>
          </a:xfrm>
          <a:prstGeom prst="roundRect">
            <a:avLst>
              <a:gd fmla="val 4510" name="adj"/>
            </a:avLst>
          </a:prstGeom>
          <a:noFill/>
          <a:ln cap="sq" cmpd="sng" w="19050">
            <a:solidFill>
              <a:srgbClr val="000000"/>
            </a:solidFill>
            <a:prstDash val="solid"/>
            <a:miter lim="800000"/>
            <a:headEnd len="sm" w="sm" type="none"/>
            <a:tailEnd len="sm" w="sm" type="none"/>
          </a:ln>
          <a:effectLst>
            <a:outerShdw sx="1000" rotWithShape="0" algn="tl" sy="1000">
              <a:srgbClr val="000000"/>
            </a:outerShdw>
          </a:effectLst>
        </p:spPr>
      </p:pic>
      <p:pic>
        <p:nvPicPr>
          <p:cNvPr id="2385" name="Google Shape;2385;p186"/>
          <p:cNvPicPr preferRelativeResize="0"/>
          <p:nvPr/>
        </p:nvPicPr>
        <p:blipFill rotWithShape="1">
          <a:blip r:embed="rId9">
            <a:alphaModFix/>
          </a:blip>
          <a:srcRect b="0" l="0" r="0" t="0"/>
          <a:stretch/>
        </p:blipFill>
        <p:spPr>
          <a:xfrm>
            <a:off x="433538" y="2048000"/>
            <a:ext cx="2369700" cy="1621500"/>
          </a:xfrm>
          <a:prstGeom prst="roundRect">
            <a:avLst>
              <a:gd fmla="val 5039" name="adj"/>
            </a:avLst>
          </a:prstGeom>
          <a:noFill/>
          <a:ln cap="sq" cmpd="sng" w="19050">
            <a:solidFill>
              <a:srgbClr val="000000"/>
            </a:solidFill>
            <a:prstDash val="solid"/>
            <a:miter lim="800000"/>
            <a:headEnd len="sm" w="sm" type="none"/>
            <a:tailEnd len="sm" w="sm" type="none"/>
          </a:ln>
          <a:effectLst>
            <a:outerShdw sx="1000" rotWithShape="0" algn="tl" sy="100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54"/>
                                        </p:tgtEl>
                                        <p:attrNameLst>
                                          <p:attrName>style.visibility</p:attrName>
                                        </p:attrNameLst>
                                      </p:cBhvr>
                                      <p:to>
                                        <p:strVal val="visible"/>
                                      </p:to>
                                    </p:set>
                                    <p:animEffect filter="fade" transition="in">
                                      <p:cBhvr>
                                        <p:cTn dur="500"/>
                                        <p:tgtEl>
                                          <p:spTgt spid="23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58"/>
                                        </p:tgtEl>
                                        <p:attrNameLst>
                                          <p:attrName>style.visibility</p:attrName>
                                        </p:attrNameLst>
                                      </p:cBhvr>
                                      <p:to>
                                        <p:strVal val="visible"/>
                                      </p:to>
                                    </p:set>
                                    <p:animEffect filter="fade" transition="in">
                                      <p:cBhvr>
                                        <p:cTn dur="500"/>
                                        <p:tgtEl>
                                          <p:spTgt spid="23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60"/>
                                        </p:tgtEl>
                                        <p:attrNameLst>
                                          <p:attrName>style.visibility</p:attrName>
                                        </p:attrNameLst>
                                      </p:cBhvr>
                                      <p:to>
                                        <p:strVal val="visible"/>
                                      </p:to>
                                    </p:set>
                                    <p:animEffect filter="fade" transition="in">
                                      <p:cBhvr>
                                        <p:cTn dur="500"/>
                                        <p:tgtEl>
                                          <p:spTgt spid="236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59"/>
                                        </p:tgtEl>
                                        <p:attrNameLst>
                                          <p:attrName>style.visibility</p:attrName>
                                        </p:attrNameLst>
                                      </p:cBhvr>
                                      <p:to>
                                        <p:strVal val="visible"/>
                                      </p:to>
                                    </p:set>
                                    <p:animEffect filter="fade" transition="in">
                                      <p:cBhvr>
                                        <p:cTn dur="500"/>
                                        <p:tgtEl>
                                          <p:spTgt spid="235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57"/>
                                        </p:tgtEl>
                                        <p:attrNameLst>
                                          <p:attrName>style.visibility</p:attrName>
                                        </p:attrNameLst>
                                      </p:cBhvr>
                                      <p:to>
                                        <p:strVal val="visible"/>
                                      </p:to>
                                    </p:set>
                                    <p:animEffect filter="fade" transition="in">
                                      <p:cBhvr>
                                        <p:cTn dur="500"/>
                                        <p:tgtEl>
                                          <p:spTgt spid="235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361"/>
                                        </p:tgtEl>
                                        <p:attrNameLst>
                                          <p:attrName>style.visibility</p:attrName>
                                        </p:attrNameLst>
                                      </p:cBhvr>
                                      <p:to>
                                        <p:strVal val="visible"/>
                                      </p:to>
                                    </p:set>
                                    <p:animEffect filter="fade" transition="in">
                                      <p:cBhvr>
                                        <p:cTn dur="500"/>
                                        <p:tgtEl>
                                          <p:spTgt spid="236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62"/>
                                        </p:tgtEl>
                                        <p:attrNameLst>
                                          <p:attrName>style.visibility</p:attrName>
                                        </p:attrNameLst>
                                      </p:cBhvr>
                                      <p:to>
                                        <p:strVal val="visible"/>
                                      </p:to>
                                    </p:set>
                                    <p:animEffect filter="fade" transition="in">
                                      <p:cBhvr>
                                        <p:cTn dur="500"/>
                                        <p:tgtEl>
                                          <p:spTgt spid="236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364"/>
                                        </p:tgtEl>
                                        <p:attrNameLst>
                                          <p:attrName>style.visibility</p:attrName>
                                        </p:attrNameLst>
                                      </p:cBhvr>
                                      <p:to>
                                        <p:strVal val="visible"/>
                                      </p:to>
                                    </p:set>
                                    <p:animEffect filter="fade" transition="in">
                                      <p:cBhvr>
                                        <p:cTn dur="500"/>
                                        <p:tgtEl>
                                          <p:spTgt spid="236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63"/>
                                        </p:tgtEl>
                                        <p:attrNameLst>
                                          <p:attrName>style.visibility</p:attrName>
                                        </p:attrNameLst>
                                      </p:cBhvr>
                                      <p:to>
                                        <p:strVal val="visible"/>
                                      </p:to>
                                    </p:set>
                                    <p:animEffect filter="fade" transition="in">
                                      <p:cBhvr>
                                        <p:cTn dur="500"/>
                                        <p:tgtEl>
                                          <p:spTgt spid="2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6"/>
                                        </p:tgtEl>
                                        <p:attrNameLst>
                                          <p:attrName>style.visibility</p:attrName>
                                        </p:attrNameLst>
                                      </p:cBhvr>
                                      <p:to>
                                        <p:strVal val="visible"/>
                                      </p:to>
                                    </p:set>
                                    <p:animEffect filter="fade" transition="in">
                                      <p:cBhvr>
                                        <p:cTn dur="750"/>
                                        <p:tgtEl>
                                          <p:spTgt spid="2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85"/>
                                        </p:tgtEl>
                                        <p:attrNameLst>
                                          <p:attrName>style.visibility</p:attrName>
                                        </p:attrNameLst>
                                      </p:cBhvr>
                                      <p:to>
                                        <p:strVal val="visible"/>
                                      </p:to>
                                    </p:set>
                                    <p:anim calcmode="lin" valueType="num">
                                      <p:cBhvr additive="base">
                                        <p:cTn dur="500"/>
                                        <p:tgtEl>
                                          <p:spTgt spid="2385"/>
                                        </p:tgtEl>
                                        <p:attrNameLst>
                                          <p:attrName>ppt_w</p:attrName>
                                        </p:attrNameLst>
                                      </p:cBhvr>
                                      <p:tavLst>
                                        <p:tav fmla="" tm="0">
                                          <p:val>
                                            <p:strVal val="0"/>
                                          </p:val>
                                        </p:tav>
                                        <p:tav fmla="" tm="100000">
                                          <p:val>
                                            <p:strVal val="#ppt_w"/>
                                          </p:val>
                                        </p:tav>
                                      </p:tavLst>
                                    </p:anim>
                                    <p:anim calcmode="lin" valueType="num">
                                      <p:cBhvr additive="base">
                                        <p:cTn dur="500"/>
                                        <p:tgtEl>
                                          <p:spTgt spid="238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1"/>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381"/>
                                        </p:tgtEl>
                                      </p:cBhvr>
                                    </p:animEffect>
                                    <p:set>
                                      <p:cBhvr>
                                        <p:cTn dur="1" fill="hold">
                                          <p:stCondLst>
                                            <p:cond delay="900"/>
                                          </p:stCondLst>
                                        </p:cTn>
                                        <p:tgtEl>
                                          <p:spTgt spid="23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55"/>
                                        </p:tgtEl>
                                      </p:cBhvr>
                                    </p:animEffect>
                                    <p:set>
                                      <p:cBhvr>
                                        <p:cTn dur="1" fill="hold">
                                          <p:stCondLst>
                                            <p:cond delay="500"/>
                                          </p:stCondLst>
                                        </p:cTn>
                                        <p:tgtEl>
                                          <p:spTgt spid="23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385"/>
                                        </p:tgtEl>
                                      </p:cBhvr>
                                    </p:animEffect>
                                    <p:set>
                                      <p:cBhvr>
                                        <p:cTn dur="1" fill="hold">
                                          <p:stCondLst>
                                            <p:cond delay="500"/>
                                          </p:stCondLst>
                                        </p:cTn>
                                        <p:tgtEl>
                                          <p:spTgt spid="23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0"/>
                                        </p:tgtEl>
                                        <p:attrNameLst>
                                          <p:attrName>style.visibility</p:attrName>
                                        </p:attrNameLst>
                                      </p:cBhvr>
                                      <p:to>
                                        <p:strVal val="visible"/>
                                      </p:to>
                                    </p:set>
                                    <p:animEffect filter="fade" transition="in">
                                      <p:cBhvr>
                                        <p:cTn dur="500"/>
                                        <p:tgtEl>
                                          <p:spTgt spid="23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69"/>
                                        </p:tgtEl>
                                        <p:attrNameLst>
                                          <p:attrName>style.visibility</p:attrName>
                                        </p:attrNameLst>
                                      </p:cBhvr>
                                      <p:to>
                                        <p:strVal val="visible"/>
                                      </p:to>
                                    </p:set>
                                    <p:animEffect filter="fade" transition="in">
                                      <p:cBhvr>
                                        <p:cTn dur="750"/>
                                        <p:tgtEl>
                                          <p:spTgt spid="2369"/>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372"/>
                                        </p:tgtEl>
                                        <p:attrNameLst>
                                          <p:attrName>style.visibility</p:attrName>
                                        </p:attrNameLst>
                                      </p:cBhvr>
                                      <p:to>
                                        <p:strVal val="visible"/>
                                      </p:to>
                                    </p:set>
                                    <p:animEffect filter="fade" transition="in">
                                      <p:cBhvr>
                                        <p:cTn dur="750"/>
                                        <p:tgtEl>
                                          <p:spTgt spid="23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74"/>
                                        </p:tgtEl>
                                        <p:attrNameLst>
                                          <p:attrName>style.visibility</p:attrName>
                                        </p:attrNameLst>
                                      </p:cBhvr>
                                      <p:to>
                                        <p:strVal val="visible"/>
                                      </p:to>
                                    </p:set>
                                    <p:animEffect filter="fade" transition="in">
                                      <p:cBhvr>
                                        <p:cTn dur="750"/>
                                        <p:tgtEl>
                                          <p:spTgt spid="2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2"/>
                                        </p:tgtEl>
                                        <p:attrNameLst>
                                          <p:attrName>style.visibility</p:attrName>
                                        </p:attrNameLst>
                                      </p:cBhvr>
                                      <p:to>
                                        <p:strVal val="visible"/>
                                      </p:to>
                                    </p:set>
                                    <p:animEffect filter="fade" transition="in">
                                      <p:cBhvr>
                                        <p:cTn dur="500"/>
                                        <p:tgtEl>
                                          <p:spTgt spid="23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83"/>
                                        </p:tgtEl>
                                        <p:attrNameLst>
                                          <p:attrName>style.visibility</p:attrName>
                                        </p:attrNameLst>
                                      </p:cBhvr>
                                      <p:to>
                                        <p:strVal val="visible"/>
                                      </p:to>
                                    </p:set>
                                    <p:animEffect filter="fade" transition="in">
                                      <p:cBhvr>
                                        <p:cTn dur="500"/>
                                        <p:tgtEl>
                                          <p:spTgt spid="23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77"/>
                                        </p:tgtEl>
                                        <p:attrNameLst>
                                          <p:attrName>style.visibility</p:attrName>
                                        </p:attrNameLst>
                                      </p:cBhvr>
                                      <p:to>
                                        <p:strVal val="visible"/>
                                      </p:to>
                                    </p:set>
                                    <p:animEffect filter="fade" transition="in">
                                      <p:cBhvr>
                                        <p:cTn dur="750"/>
                                        <p:tgtEl>
                                          <p:spTgt spid="2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84"/>
                                        </p:tgtEl>
                                        <p:attrNameLst>
                                          <p:attrName>style.visibility</p:attrName>
                                        </p:attrNameLst>
                                      </p:cBhvr>
                                      <p:to>
                                        <p:strVal val="visible"/>
                                      </p:to>
                                    </p:set>
                                    <p:anim calcmode="lin" valueType="num">
                                      <p:cBhvr additive="base">
                                        <p:cTn dur="500"/>
                                        <p:tgtEl>
                                          <p:spTgt spid="2384"/>
                                        </p:tgtEl>
                                        <p:attrNameLst>
                                          <p:attrName>ppt_w</p:attrName>
                                        </p:attrNameLst>
                                      </p:cBhvr>
                                      <p:tavLst>
                                        <p:tav fmla="" tm="0">
                                          <p:val>
                                            <p:strVal val="0"/>
                                          </p:val>
                                        </p:tav>
                                        <p:tav fmla="" tm="100000">
                                          <p:val>
                                            <p:strVal val="#ppt_w"/>
                                          </p:val>
                                        </p:tav>
                                      </p:tavLst>
                                    </p:anim>
                                    <p:anim calcmode="lin" valueType="num">
                                      <p:cBhvr additive="base">
                                        <p:cTn dur="500"/>
                                        <p:tgtEl>
                                          <p:spTgt spid="23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sp>
        <p:nvSpPr>
          <p:cNvPr id="2391" name="Google Shape;2391;p187"/>
          <p:cNvSpPr/>
          <p:nvPr/>
        </p:nvSpPr>
        <p:spPr>
          <a:xfrm>
            <a:off x="8087738" y="62250"/>
            <a:ext cx="3938112" cy="1646784"/>
          </a:xfrm>
          <a:prstGeom prst="cloud">
            <a:avLst/>
          </a:prstGeom>
          <a:gradFill>
            <a:gsLst>
              <a:gs pos="0">
                <a:srgbClr val="A355FF"/>
              </a:gs>
              <a:gs pos="50000">
                <a:srgbClr val="9827FF"/>
              </a:gs>
              <a:gs pos="100000">
                <a:srgbClr val="8617E3"/>
              </a:gs>
            </a:gsLst>
            <a:lin ang="5400000" scaled="0"/>
          </a:gradFill>
          <a:ln>
            <a:noFill/>
          </a:ln>
          <a:effectLst>
            <a:outerShdw blurRad="57150" rotWithShape="0" algn="ctr" dir="5400000" dist="19050">
              <a:srgbClr val="000000">
                <a:alpha val="6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FFFFFF"/>
              </a:solidFill>
              <a:latin typeface="Calibri"/>
              <a:ea typeface="Calibri"/>
              <a:cs typeface="Calibri"/>
              <a:sym typeface="Calibri"/>
            </a:endParaRPr>
          </a:p>
        </p:txBody>
      </p:sp>
      <p:sp>
        <p:nvSpPr>
          <p:cNvPr id="2392" name="Google Shape;2392;p187"/>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Calibri"/>
              <a:buNone/>
            </a:pPr>
            <a:r>
              <a:rPr lang="en-US"/>
              <a:t>Docker Run</a:t>
            </a:r>
            <a:endParaRPr/>
          </a:p>
        </p:txBody>
      </p:sp>
      <p:grpSp>
        <p:nvGrpSpPr>
          <p:cNvPr id="2393" name="Google Shape;2393;p187"/>
          <p:cNvGrpSpPr/>
          <p:nvPr/>
        </p:nvGrpSpPr>
        <p:grpSpPr>
          <a:xfrm>
            <a:off x="10779017" y="188919"/>
            <a:ext cx="460783" cy="525946"/>
            <a:chOff x="8540388" y="2665854"/>
            <a:chExt cx="716280" cy="817575"/>
          </a:xfrm>
        </p:grpSpPr>
        <p:pic>
          <p:nvPicPr>
            <p:cNvPr id="2394" name="Google Shape;2394;p187"/>
            <p:cNvPicPr preferRelativeResize="0"/>
            <p:nvPr/>
          </p:nvPicPr>
          <p:blipFill rotWithShape="1">
            <a:blip r:embed="rId3">
              <a:alphaModFix/>
            </a:blip>
            <a:srcRect b="0" l="0" r="0" t="-107"/>
            <a:stretch/>
          </p:blipFill>
          <p:spPr>
            <a:xfrm>
              <a:off x="8540388" y="2805249"/>
              <a:ext cx="716280" cy="678180"/>
            </a:xfrm>
            <a:prstGeom prst="rect">
              <a:avLst/>
            </a:prstGeom>
            <a:noFill/>
            <a:ln>
              <a:noFill/>
            </a:ln>
          </p:spPr>
        </p:pic>
        <p:pic>
          <p:nvPicPr>
            <p:cNvPr descr="Node.js" id="2395" name="Google Shape;2395;p187"/>
            <p:cNvPicPr preferRelativeResize="0"/>
            <p:nvPr/>
          </p:nvPicPr>
          <p:blipFill rotWithShape="1">
            <a:blip r:embed="rId4">
              <a:alphaModFix/>
            </a:blip>
            <a:srcRect b="0" l="0" r="0" t="0"/>
            <a:stretch/>
          </p:blipFill>
          <p:spPr>
            <a:xfrm>
              <a:off x="8615559" y="2665854"/>
              <a:ext cx="636753" cy="733389"/>
            </a:xfrm>
            <a:prstGeom prst="rect">
              <a:avLst/>
            </a:prstGeom>
            <a:noFill/>
            <a:ln>
              <a:noFill/>
            </a:ln>
          </p:spPr>
        </p:pic>
      </p:grpSp>
      <p:sp>
        <p:nvSpPr>
          <p:cNvPr id="2396" name="Google Shape;2396;p187"/>
          <p:cNvSpPr/>
          <p:nvPr/>
        </p:nvSpPr>
        <p:spPr>
          <a:xfrm>
            <a:off x="305640" y="1403592"/>
            <a:ext cx="6885202" cy="340474"/>
          </a:xfrm>
          <a:prstGeom prst="roundRect">
            <a:avLst>
              <a:gd fmla="val 16667" name="adj"/>
            </a:avLst>
          </a:prstGeom>
          <a:solidFill>
            <a:schemeClr val="dk1"/>
          </a:solidFill>
          <a:ln>
            <a:noFill/>
          </a:ln>
          <a:effectLst>
            <a:outerShdw blurRad="57150" rotWithShape="0" algn="ctr" dir="5400000" dist="19050">
              <a:schemeClr val="dk1">
                <a:alpha val="62745"/>
              </a:scheme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-d --name=redis redis</a:t>
            </a:r>
            <a:endParaRPr b="0" i="0" sz="1400" u="none" cap="none" strike="noStrike">
              <a:solidFill>
                <a:srgbClr val="00FF00"/>
              </a:solidFill>
              <a:latin typeface="Consolas"/>
              <a:ea typeface="Consolas"/>
              <a:cs typeface="Consolas"/>
              <a:sym typeface="Consolas"/>
            </a:endParaRPr>
          </a:p>
        </p:txBody>
      </p:sp>
      <p:sp>
        <p:nvSpPr>
          <p:cNvPr id="2397" name="Google Shape;2397;p187"/>
          <p:cNvSpPr/>
          <p:nvPr/>
        </p:nvSpPr>
        <p:spPr>
          <a:xfrm>
            <a:off x="8132990" y="1709004"/>
            <a:ext cx="1550315" cy="1124006"/>
          </a:xfrm>
          <a:prstGeom prst="roundRect">
            <a:avLst>
              <a:gd fmla="val 16667" name="adj"/>
            </a:avLst>
          </a:prstGeom>
          <a:gradFill>
            <a:gsLst>
              <a:gs pos="0">
                <a:srgbClr val="E1B2D2"/>
              </a:gs>
              <a:gs pos="100000">
                <a:srgbClr val="E3B098"/>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voting-app</a:t>
            </a:r>
            <a:endParaRPr b="0" i="0" sz="1800" u="none" cap="none" strike="noStrike">
              <a:solidFill>
                <a:srgbClr val="000000"/>
              </a:solidFill>
              <a:latin typeface="Ubuntu"/>
              <a:ea typeface="Ubuntu"/>
              <a:cs typeface="Ubuntu"/>
              <a:sym typeface="Ubuntu"/>
            </a:endParaRPr>
          </a:p>
        </p:txBody>
      </p:sp>
      <p:sp>
        <p:nvSpPr>
          <p:cNvPr id="2398" name="Google Shape;2398;p187"/>
          <p:cNvSpPr/>
          <p:nvPr/>
        </p:nvSpPr>
        <p:spPr>
          <a:xfrm>
            <a:off x="10401421" y="1709015"/>
            <a:ext cx="1550315" cy="1124006"/>
          </a:xfrm>
          <a:prstGeom prst="roundRect">
            <a:avLst>
              <a:gd fmla="val 16667" name="adj"/>
            </a:avLst>
          </a:prstGeom>
          <a:gradFill>
            <a:gsLst>
              <a:gs pos="0">
                <a:srgbClr val="1F986D"/>
              </a:gs>
              <a:gs pos="100000">
                <a:srgbClr val="8EF5B5"/>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i="0" lang="en-US" sz="1800" u="none" cap="none" strike="noStrike">
                <a:solidFill>
                  <a:srgbClr val="FFFFFF"/>
                </a:solidFill>
                <a:latin typeface="Ubuntu"/>
                <a:ea typeface="Ubuntu"/>
                <a:cs typeface="Ubuntu"/>
                <a:sym typeface="Ubuntu"/>
              </a:rPr>
              <a:t>result-app</a:t>
            </a:r>
            <a:endParaRPr i="0" sz="1800" u="none" cap="none" strike="noStrike">
              <a:solidFill>
                <a:srgbClr val="000000"/>
              </a:solidFill>
              <a:latin typeface="Ubuntu"/>
              <a:ea typeface="Ubuntu"/>
              <a:cs typeface="Ubuntu"/>
              <a:sym typeface="Ubuntu"/>
            </a:endParaRPr>
          </a:p>
        </p:txBody>
      </p:sp>
      <p:sp>
        <p:nvSpPr>
          <p:cNvPr id="2399" name="Google Shape;2399;p187"/>
          <p:cNvSpPr/>
          <p:nvPr/>
        </p:nvSpPr>
        <p:spPr>
          <a:xfrm>
            <a:off x="8132990" y="3308067"/>
            <a:ext cx="1550315" cy="1124006"/>
          </a:xfrm>
          <a:prstGeom prst="roundRect">
            <a:avLst>
              <a:gd fmla="val 16667" name="adj"/>
            </a:avLst>
          </a:prstGeom>
          <a:gradFill>
            <a:gsLst>
              <a:gs pos="0">
                <a:srgbClr val="E6514B"/>
              </a:gs>
              <a:gs pos="100000">
                <a:srgbClr val="E69A3D"/>
              </a:gs>
            </a:gsLst>
            <a:lin ang="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in-memory DB</a:t>
            </a:r>
            <a:endParaRPr b="0" i="0" sz="1800" u="none" cap="none" strike="noStrike">
              <a:solidFill>
                <a:srgbClr val="000000"/>
              </a:solidFill>
              <a:latin typeface="Ubuntu"/>
              <a:ea typeface="Ubuntu"/>
              <a:cs typeface="Ubuntu"/>
              <a:sym typeface="Ubuntu"/>
            </a:endParaRPr>
          </a:p>
        </p:txBody>
      </p:sp>
      <p:sp>
        <p:nvSpPr>
          <p:cNvPr id="2400" name="Google Shape;2400;p187"/>
          <p:cNvSpPr/>
          <p:nvPr/>
        </p:nvSpPr>
        <p:spPr>
          <a:xfrm>
            <a:off x="10401420" y="3308077"/>
            <a:ext cx="1550315" cy="1124006"/>
          </a:xfrm>
          <a:prstGeom prst="roundRect">
            <a:avLst>
              <a:gd fmla="val 16667" name="adj"/>
            </a:avLst>
          </a:prstGeom>
          <a:gradFill>
            <a:gsLst>
              <a:gs pos="0">
                <a:srgbClr val="3566F1"/>
              </a:gs>
              <a:gs pos="100000">
                <a:schemeClr val="accent6"/>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db</a:t>
            </a:r>
            <a:endParaRPr b="0" i="0" sz="1800" u="none" cap="none" strike="noStrike">
              <a:solidFill>
                <a:srgbClr val="FFFFFF"/>
              </a:solidFill>
              <a:latin typeface="Calibri"/>
              <a:ea typeface="Calibri"/>
              <a:cs typeface="Calibri"/>
              <a:sym typeface="Calibri"/>
            </a:endParaRPr>
          </a:p>
        </p:txBody>
      </p:sp>
      <p:sp>
        <p:nvSpPr>
          <p:cNvPr id="2401" name="Google Shape;2401;p187"/>
          <p:cNvSpPr/>
          <p:nvPr/>
        </p:nvSpPr>
        <p:spPr>
          <a:xfrm>
            <a:off x="9281637" y="4797814"/>
            <a:ext cx="1550315" cy="1124006"/>
          </a:xfrm>
          <a:prstGeom prst="roundRect">
            <a:avLst>
              <a:gd fmla="val 16667" name="adj"/>
            </a:avLst>
          </a:prstGeom>
          <a:gradFill>
            <a:gsLst>
              <a:gs pos="0">
                <a:srgbClr val="3566F1"/>
              </a:gs>
              <a:gs pos="100000">
                <a:schemeClr val="accent6"/>
              </a:gs>
            </a:gsLst>
            <a:lin ang="27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worker</a:t>
            </a:r>
            <a:endParaRPr b="0" i="0" sz="1800" u="none" cap="none" strike="noStrike">
              <a:solidFill>
                <a:srgbClr val="000000"/>
              </a:solidFill>
              <a:latin typeface="Ubuntu"/>
              <a:ea typeface="Ubuntu"/>
              <a:cs typeface="Ubuntu"/>
              <a:sym typeface="Ubuntu"/>
            </a:endParaRPr>
          </a:p>
        </p:txBody>
      </p:sp>
      <p:cxnSp>
        <p:nvCxnSpPr>
          <p:cNvPr id="2402" name="Google Shape;2402;p187"/>
          <p:cNvCxnSpPr/>
          <p:nvPr/>
        </p:nvCxnSpPr>
        <p:spPr>
          <a:xfrm>
            <a:off x="8908148" y="2833010"/>
            <a:ext cx="0" cy="475200"/>
          </a:xfrm>
          <a:prstGeom prst="straightConnector1">
            <a:avLst/>
          </a:prstGeom>
          <a:noFill/>
          <a:ln cap="flat" cmpd="sng" w="19050">
            <a:solidFill>
              <a:srgbClr val="3F3F3F"/>
            </a:solidFill>
            <a:prstDash val="solid"/>
            <a:miter lim="800000"/>
            <a:headEnd len="sm" w="sm" type="none"/>
            <a:tailEnd len="med" w="med" type="triangle"/>
          </a:ln>
        </p:spPr>
      </p:cxnSp>
      <p:cxnSp>
        <p:nvCxnSpPr>
          <p:cNvPr id="2403" name="Google Shape;2403;p187"/>
          <p:cNvCxnSpPr/>
          <p:nvPr/>
        </p:nvCxnSpPr>
        <p:spPr>
          <a:xfrm>
            <a:off x="11176579" y="2833021"/>
            <a:ext cx="0" cy="475200"/>
          </a:xfrm>
          <a:prstGeom prst="straightConnector1">
            <a:avLst/>
          </a:prstGeom>
          <a:noFill/>
          <a:ln cap="flat" cmpd="sng" w="19050">
            <a:solidFill>
              <a:srgbClr val="3F3F3F"/>
            </a:solidFill>
            <a:prstDash val="solid"/>
            <a:miter lim="800000"/>
            <a:headEnd len="sm" w="sm" type="none"/>
            <a:tailEnd len="med" w="med" type="triangle"/>
          </a:ln>
        </p:spPr>
      </p:cxnSp>
      <p:cxnSp>
        <p:nvCxnSpPr>
          <p:cNvPr id="2404" name="Google Shape;2404;p187"/>
          <p:cNvCxnSpPr/>
          <p:nvPr/>
        </p:nvCxnSpPr>
        <p:spPr>
          <a:xfrm flipH="1" rot="10800000">
            <a:off x="9565116" y="4432073"/>
            <a:ext cx="4034" cy="365731"/>
          </a:xfrm>
          <a:prstGeom prst="straightConnector1">
            <a:avLst/>
          </a:prstGeom>
          <a:noFill/>
          <a:ln cap="flat" cmpd="sng" w="19050">
            <a:solidFill>
              <a:srgbClr val="3F3F3F"/>
            </a:solidFill>
            <a:prstDash val="solid"/>
            <a:miter lim="800000"/>
            <a:headEnd len="sm" w="sm" type="none"/>
            <a:tailEnd len="med" w="med" type="triangle"/>
          </a:ln>
        </p:spPr>
      </p:cxnSp>
      <p:cxnSp>
        <p:nvCxnSpPr>
          <p:cNvPr id="2405" name="Google Shape;2405;p187"/>
          <p:cNvCxnSpPr/>
          <p:nvPr/>
        </p:nvCxnSpPr>
        <p:spPr>
          <a:xfrm rot="10800000">
            <a:off x="10695379" y="4478487"/>
            <a:ext cx="811" cy="319327"/>
          </a:xfrm>
          <a:prstGeom prst="straightConnector1">
            <a:avLst/>
          </a:prstGeom>
          <a:noFill/>
          <a:ln cap="flat" cmpd="sng" w="19050">
            <a:solidFill>
              <a:srgbClr val="3F3F3F"/>
            </a:solidFill>
            <a:prstDash val="solid"/>
            <a:miter lim="800000"/>
            <a:headEnd len="sm" w="sm" type="none"/>
            <a:tailEnd len="med" w="med" type="triangle"/>
          </a:ln>
        </p:spPr>
      </p:cxnSp>
      <p:sp>
        <p:nvSpPr>
          <p:cNvPr id="2406" name="Google Shape;2406;p187"/>
          <p:cNvSpPr/>
          <p:nvPr/>
        </p:nvSpPr>
        <p:spPr>
          <a:xfrm>
            <a:off x="305640" y="1890608"/>
            <a:ext cx="6885202" cy="340474"/>
          </a:xfrm>
          <a:prstGeom prst="roundRect">
            <a:avLst>
              <a:gd fmla="val 16667" name="adj"/>
            </a:avLst>
          </a:prstGeom>
          <a:solidFill>
            <a:schemeClr val="dk1"/>
          </a:solidFill>
          <a:ln>
            <a:noFill/>
          </a:ln>
          <a:effectLst>
            <a:outerShdw blurRad="57150" rotWithShape="0" algn="ctr" dir="5400000" dist="19050">
              <a:schemeClr val="dk1">
                <a:alpha val="62745"/>
              </a:scheme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-d --name=db</a:t>
            </a:r>
            <a:endParaRPr b="0" i="0" sz="1400" u="none" cap="none" strike="noStrike">
              <a:solidFill>
                <a:srgbClr val="00FF00"/>
              </a:solidFill>
              <a:latin typeface="Consolas"/>
              <a:ea typeface="Consolas"/>
              <a:cs typeface="Consolas"/>
              <a:sym typeface="Consolas"/>
            </a:endParaRPr>
          </a:p>
        </p:txBody>
      </p:sp>
      <p:grpSp>
        <p:nvGrpSpPr>
          <p:cNvPr id="2407" name="Google Shape;2407;p187"/>
          <p:cNvGrpSpPr/>
          <p:nvPr/>
        </p:nvGrpSpPr>
        <p:grpSpPr>
          <a:xfrm>
            <a:off x="8520126" y="2073536"/>
            <a:ext cx="716280" cy="678180"/>
            <a:chOff x="6225311" y="2473385"/>
            <a:chExt cx="716280" cy="678180"/>
          </a:xfrm>
        </p:grpSpPr>
        <p:pic>
          <p:nvPicPr>
            <p:cNvPr id="2408" name="Google Shape;2408;p187"/>
            <p:cNvPicPr preferRelativeResize="0"/>
            <p:nvPr/>
          </p:nvPicPr>
          <p:blipFill rotWithShape="1">
            <a:blip r:embed="rId3">
              <a:alphaModFix/>
            </a:blip>
            <a:srcRect b="0" l="0" r="0" t="-107"/>
            <a:stretch/>
          </p:blipFill>
          <p:spPr>
            <a:xfrm>
              <a:off x="6225311" y="2473385"/>
              <a:ext cx="716280" cy="678180"/>
            </a:xfrm>
            <a:prstGeom prst="rect">
              <a:avLst/>
            </a:prstGeom>
            <a:noFill/>
            <a:ln>
              <a:noFill/>
            </a:ln>
          </p:spPr>
        </p:pic>
        <p:pic>
          <p:nvPicPr>
            <p:cNvPr descr="Image result for python logo" id="2409" name="Google Shape;2409;p187"/>
            <p:cNvPicPr preferRelativeResize="0"/>
            <p:nvPr/>
          </p:nvPicPr>
          <p:blipFill rotWithShape="1">
            <a:blip r:embed="rId5">
              <a:alphaModFix/>
            </a:blip>
            <a:srcRect b="0" l="0" r="0" t="0"/>
            <a:stretch/>
          </p:blipFill>
          <p:spPr>
            <a:xfrm>
              <a:off x="6263299" y="2473385"/>
              <a:ext cx="640303" cy="640303"/>
            </a:xfrm>
            <a:prstGeom prst="rect">
              <a:avLst/>
            </a:prstGeom>
            <a:noFill/>
            <a:ln>
              <a:noFill/>
            </a:ln>
          </p:spPr>
        </p:pic>
      </p:grpSp>
      <p:grpSp>
        <p:nvGrpSpPr>
          <p:cNvPr id="2410" name="Google Shape;2410;p187"/>
          <p:cNvGrpSpPr/>
          <p:nvPr/>
        </p:nvGrpSpPr>
        <p:grpSpPr>
          <a:xfrm>
            <a:off x="8550007" y="3648522"/>
            <a:ext cx="716280" cy="678180"/>
            <a:chOff x="7883978" y="2807310"/>
            <a:chExt cx="716280" cy="678180"/>
          </a:xfrm>
        </p:grpSpPr>
        <p:pic>
          <p:nvPicPr>
            <p:cNvPr id="2411" name="Google Shape;2411;p187"/>
            <p:cNvPicPr preferRelativeResize="0"/>
            <p:nvPr/>
          </p:nvPicPr>
          <p:blipFill rotWithShape="1">
            <a:blip r:embed="rId3">
              <a:alphaModFix/>
            </a:blip>
            <a:srcRect b="0" l="0" r="0" t="-107"/>
            <a:stretch/>
          </p:blipFill>
          <p:spPr>
            <a:xfrm>
              <a:off x="7883978" y="2807310"/>
              <a:ext cx="716280" cy="678180"/>
            </a:xfrm>
            <a:prstGeom prst="rect">
              <a:avLst/>
            </a:prstGeom>
            <a:noFill/>
            <a:ln>
              <a:noFill/>
            </a:ln>
          </p:spPr>
        </p:pic>
        <p:pic>
          <p:nvPicPr>
            <p:cNvPr descr="Image result for redis" id="2412" name="Google Shape;2412;p187"/>
            <p:cNvPicPr preferRelativeResize="0"/>
            <p:nvPr/>
          </p:nvPicPr>
          <p:blipFill rotWithShape="1">
            <a:blip r:embed="rId6">
              <a:alphaModFix/>
            </a:blip>
            <a:srcRect b="0" l="0" r="0" t="0"/>
            <a:stretch/>
          </p:blipFill>
          <p:spPr>
            <a:xfrm>
              <a:off x="7998006" y="2969899"/>
              <a:ext cx="504012" cy="429344"/>
            </a:xfrm>
            <a:prstGeom prst="rect">
              <a:avLst/>
            </a:prstGeom>
            <a:noFill/>
            <a:ln>
              <a:noFill/>
            </a:ln>
          </p:spPr>
        </p:pic>
      </p:grpSp>
      <p:grpSp>
        <p:nvGrpSpPr>
          <p:cNvPr id="2413" name="Google Shape;2413;p187"/>
          <p:cNvGrpSpPr/>
          <p:nvPr/>
        </p:nvGrpSpPr>
        <p:grpSpPr>
          <a:xfrm>
            <a:off x="8974527" y="368297"/>
            <a:ext cx="460783" cy="436273"/>
            <a:chOff x="6225311" y="2473385"/>
            <a:chExt cx="716280" cy="678180"/>
          </a:xfrm>
        </p:grpSpPr>
        <p:pic>
          <p:nvPicPr>
            <p:cNvPr id="2414" name="Google Shape;2414;p187"/>
            <p:cNvPicPr preferRelativeResize="0"/>
            <p:nvPr/>
          </p:nvPicPr>
          <p:blipFill rotWithShape="1">
            <a:blip r:embed="rId3">
              <a:alphaModFix/>
            </a:blip>
            <a:srcRect b="0" l="0" r="0" t="-107"/>
            <a:stretch/>
          </p:blipFill>
          <p:spPr>
            <a:xfrm>
              <a:off x="6225311" y="2473385"/>
              <a:ext cx="716280" cy="678180"/>
            </a:xfrm>
            <a:prstGeom prst="rect">
              <a:avLst/>
            </a:prstGeom>
            <a:noFill/>
            <a:ln>
              <a:noFill/>
            </a:ln>
          </p:spPr>
        </p:pic>
        <p:pic>
          <p:nvPicPr>
            <p:cNvPr descr="Image result for python logo" id="2415" name="Google Shape;2415;p187"/>
            <p:cNvPicPr preferRelativeResize="0"/>
            <p:nvPr/>
          </p:nvPicPr>
          <p:blipFill rotWithShape="1">
            <a:blip r:embed="rId5">
              <a:alphaModFix/>
            </a:blip>
            <a:srcRect b="0" l="0" r="0" t="0"/>
            <a:stretch/>
          </p:blipFill>
          <p:spPr>
            <a:xfrm>
              <a:off x="6263299" y="2473385"/>
              <a:ext cx="640303" cy="640303"/>
            </a:xfrm>
            <a:prstGeom prst="rect">
              <a:avLst/>
            </a:prstGeom>
            <a:noFill/>
            <a:ln>
              <a:noFill/>
            </a:ln>
          </p:spPr>
        </p:pic>
      </p:grpSp>
      <p:grpSp>
        <p:nvGrpSpPr>
          <p:cNvPr id="2416" name="Google Shape;2416;p187"/>
          <p:cNvGrpSpPr/>
          <p:nvPr/>
        </p:nvGrpSpPr>
        <p:grpSpPr>
          <a:xfrm>
            <a:off x="8974412" y="845269"/>
            <a:ext cx="460783" cy="436273"/>
            <a:chOff x="7883978" y="2807310"/>
            <a:chExt cx="716280" cy="678180"/>
          </a:xfrm>
        </p:grpSpPr>
        <p:pic>
          <p:nvPicPr>
            <p:cNvPr id="2417" name="Google Shape;2417;p187"/>
            <p:cNvPicPr preferRelativeResize="0"/>
            <p:nvPr/>
          </p:nvPicPr>
          <p:blipFill rotWithShape="1">
            <a:blip r:embed="rId3">
              <a:alphaModFix/>
            </a:blip>
            <a:srcRect b="0" l="0" r="0" t="-107"/>
            <a:stretch/>
          </p:blipFill>
          <p:spPr>
            <a:xfrm>
              <a:off x="7883978" y="2807310"/>
              <a:ext cx="716280" cy="678180"/>
            </a:xfrm>
            <a:prstGeom prst="rect">
              <a:avLst/>
            </a:prstGeom>
            <a:noFill/>
            <a:ln>
              <a:noFill/>
            </a:ln>
          </p:spPr>
        </p:pic>
        <p:pic>
          <p:nvPicPr>
            <p:cNvPr descr="Image result for redis" id="2418" name="Google Shape;2418;p187"/>
            <p:cNvPicPr preferRelativeResize="0"/>
            <p:nvPr/>
          </p:nvPicPr>
          <p:blipFill rotWithShape="1">
            <a:blip r:embed="rId6">
              <a:alphaModFix/>
            </a:blip>
            <a:srcRect b="0" l="0" r="0" t="0"/>
            <a:stretch/>
          </p:blipFill>
          <p:spPr>
            <a:xfrm>
              <a:off x="7998006" y="2969899"/>
              <a:ext cx="504012" cy="429344"/>
            </a:xfrm>
            <a:prstGeom prst="rect">
              <a:avLst/>
            </a:prstGeom>
            <a:noFill/>
            <a:ln>
              <a:noFill/>
            </a:ln>
          </p:spPr>
        </p:pic>
      </p:grpSp>
      <p:grpSp>
        <p:nvGrpSpPr>
          <p:cNvPr id="2419" name="Google Shape;2419;p187"/>
          <p:cNvGrpSpPr/>
          <p:nvPr/>
        </p:nvGrpSpPr>
        <p:grpSpPr>
          <a:xfrm>
            <a:off x="10779025" y="745041"/>
            <a:ext cx="460783" cy="448112"/>
            <a:chOff x="10107901" y="454095"/>
            <a:chExt cx="716280" cy="696584"/>
          </a:xfrm>
        </p:grpSpPr>
        <p:pic>
          <p:nvPicPr>
            <p:cNvPr id="2420" name="Google Shape;2420;p187"/>
            <p:cNvPicPr preferRelativeResize="0"/>
            <p:nvPr/>
          </p:nvPicPr>
          <p:blipFill rotWithShape="1">
            <a:blip r:embed="rId3">
              <a:alphaModFix/>
            </a:blip>
            <a:srcRect b="0" l="0" r="0" t="-107"/>
            <a:stretch/>
          </p:blipFill>
          <p:spPr>
            <a:xfrm>
              <a:off x="10107901" y="454095"/>
              <a:ext cx="716280" cy="678180"/>
            </a:xfrm>
            <a:prstGeom prst="rect">
              <a:avLst/>
            </a:prstGeom>
            <a:noFill/>
            <a:ln>
              <a:noFill/>
            </a:ln>
          </p:spPr>
        </p:pic>
        <p:pic>
          <p:nvPicPr>
            <p:cNvPr descr="Image result for postgresql" id="2421" name="Google Shape;2421;p187"/>
            <p:cNvPicPr preferRelativeResize="0"/>
            <p:nvPr/>
          </p:nvPicPr>
          <p:blipFill rotWithShape="1">
            <a:blip r:embed="rId7">
              <a:alphaModFix/>
            </a:blip>
            <a:srcRect b="0" l="0" r="0" t="0"/>
            <a:stretch/>
          </p:blipFill>
          <p:spPr>
            <a:xfrm>
              <a:off x="10213291" y="472326"/>
              <a:ext cx="505996" cy="678353"/>
            </a:xfrm>
            <a:prstGeom prst="rect">
              <a:avLst/>
            </a:prstGeom>
            <a:noFill/>
            <a:ln>
              <a:noFill/>
            </a:ln>
          </p:spPr>
        </p:pic>
      </p:grpSp>
      <p:grpSp>
        <p:nvGrpSpPr>
          <p:cNvPr id="2422" name="Google Shape;2422;p187"/>
          <p:cNvGrpSpPr/>
          <p:nvPr/>
        </p:nvGrpSpPr>
        <p:grpSpPr>
          <a:xfrm>
            <a:off x="10779029" y="3673808"/>
            <a:ext cx="716280" cy="696584"/>
            <a:chOff x="10107901" y="454095"/>
            <a:chExt cx="716280" cy="696584"/>
          </a:xfrm>
        </p:grpSpPr>
        <p:pic>
          <p:nvPicPr>
            <p:cNvPr id="2423" name="Google Shape;2423;p187"/>
            <p:cNvPicPr preferRelativeResize="0"/>
            <p:nvPr/>
          </p:nvPicPr>
          <p:blipFill rotWithShape="1">
            <a:blip r:embed="rId3">
              <a:alphaModFix/>
            </a:blip>
            <a:srcRect b="0" l="0" r="0" t="-107"/>
            <a:stretch/>
          </p:blipFill>
          <p:spPr>
            <a:xfrm>
              <a:off x="10107901" y="454095"/>
              <a:ext cx="716280" cy="678180"/>
            </a:xfrm>
            <a:prstGeom prst="rect">
              <a:avLst/>
            </a:prstGeom>
            <a:noFill/>
            <a:ln>
              <a:noFill/>
            </a:ln>
          </p:spPr>
        </p:pic>
        <p:pic>
          <p:nvPicPr>
            <p:cNvPr descr="Image result for postgresql" id="2424" name="Google Shape;2424;p187"/>
            <p:cNvPicPr preferRelativeResize="0"/>
            <p:nvPr/>
          </p:nvPicPr>
          <p:blipFill rotWithShape="1">
            <a:blip r:embed="rId7">
              <a:alphaModFix/>
            </a:blip>
            <a:srcRect b="0" l="0" r="0" t="0"/>
            <a:stretch/>
          </p:blipFill>
          <p:spPr>
            <a:xfrm>
              <a:off x="10213291" y="472326"/>
              <a:ext cx="505996" cy="678353"/>
            </a:xfrm>
            <a:prstGeom prst="rect">
              <a:avLst/>
            </a:prstGeom>
            <a:noFill/>
            <a:ln>
              <a:noFill/>
            </a:ln>
          </p:spPr>
        </p:pic>
      </p:grpSp>
      <p:sp>
        <p:nvSpPr>
          <p:cNvPr id="2425" name="Google Shape;2425;p187"/>
          <p:cNvSpPr/>
          <p:nvPr/>
        </p:nvSpPr>
        <p:spPr>
          <a:xfrm>
            <a:off x="305638" y="2441864"/>
            <a:ext cx="6885203" cy="340474"/>
          </a:xfrm>
          <a:prstGeom prst="roundRect">
            <a:avLst>
              <a:gd fmla="val 16667" name="adj"/>
            </a:avLst>
          </a:prstGeom>
          <a:solidFill>
            <a:schemeClr val="dk1"/>
          </a:solidFill>
          <a:ln>
            <a:noFill/>
          </a:ln>
          <a:effectLst>
            <a:outerShdw blurRad="57150" rotWithShape="0" algn="ctr" dir="5400000" dist="19050">
              <a:schemeClr val="dk1">
                <a:alpha val="62745"/>
              </a:scheme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-d --name=vote –p 5000:80</a:t>
            </a:r>
            <a:endParaRPr b="0" i="0" sz="1800" u="none" cap="none" strike="noStrike">
              <a:solidFill>
                <a:srgbClr val="00FF00"/>
              </a:solidFill>
              <a:latin typeface="Ubuntu"/>
              <a:ea typeface="Ubuntu"/>
              <a:cs typeface="Ubuntu"/>
              <a:sym typeface="Ubuntu"/>
            </a:endParaRPr>
          </a:p>
        </p:txBody>
      </p:sp>
      <p:grpSp>
        <p:nvGrpSpPr>
          <p:cNvPr id="2426" name="Google Shape;2426;p187"/>
          <p:cNvGrpSpPr/>
          <p:nvPr/>
        </p:nvGrpSpPr>
        <p:grpSpPr>
          <a:xfrm>
            <a:off x="10779029" y="1923492"/>
            <a:ext cx="716280" cy="817575"/>
            <a:chOff x="8540388" y="2665854"/>
            <a:chExt cx="716280" cy="817575"/>
          </a:xfrm>
        </p:grpSpPr>
        <p:pic>
          <p:nvPicPr>
            <p:cNvPr id="2427" name="Google Shape;2427;p187"/>
            <p:cNvPicPr preferRelativeResize="0"/>
            <p:nvPr/>
          </p:nvPicPr>
          <p:blipFill rotWithShape="1">
            <a:blip r:embed="rId3">
              <a:alphaModFix/>
            </a:blip>
            <a:srcRect b="0" l="0" r="0" t="-107"/>
            <a:stretch/>
          </p:blipFill>
          <p:spPr>
            <a:xfrm>
              <a:off x="8540388" y="2805249"/>
              <a:ext cx="716280" cy="678180"/>
            </a:xfrm>
            <a:prstGeom prst="rect">
              <a:avLst/>
            </a:prstGeom>
            <a:noFill/>
            <a:ln>
              <a:noFill/>
            </a:ln>
          </p:spPr>
        </p:pic>
        <p:pic>
          <p:nvPicPr>
            <p:cNvPr descr="Node.js" id="2428" name="Google Shape;2428;p187"/>
            <p:cNvPicPr preferRelativeResize="0"/>
            <p:nvPr/>
          </p:nvPicPr>
          <p:blipFill rotWithShape="1">
            <a:blip r:embed="rId4">
              <a:alphaModFix/>
            </a:blip>
            <a:srcRect b="0" l="0" r="0" t="0"/>
            <a:stretch/>
          </p:blipFill>
          <p:spPr>
            <a:xfrm>
              <a:off x="8615559" y="2665854"/>
              <a:ext cx="636753" cy="733389"/>
            </a:xfrm>
            <a:prstGeom prst="rect">
              <a:avLst/>
            </a:prstGeom>
            <a:noFill/>
            <a:ln>
              <a:noFill/>
            </a:ln>
          </p:spPr>
        </p:pic>
      </p:grpSp>
      <p:sp>
        <p:nvSpPr>
          <p:cNvPr id="2429" name="Google Shape;2429;p187"/>
          <p:cNvSpPr/>
          <p:nvPr/>
        </p:nvSpPr>
        <p:spPr>
          <a:xfrm>
            <a:off x="305638" y="2991708"/>
            <a:ext cx="6885203" cy="340474"/>
          </a:xfrm>
          <a:prstGeom prst="roundRect">
            <a:avLst>
              <a:gd fmla="val 16667" name="adj"/>
            </a:avLst>
          </a:prstGeom>
          <a:solidFill>
            <a:schemeClr val="dk1"/>
          </a:solidFill>
          <a:ln>
            <a:noFill/>
          </a:ln>
          <a:effectLst>
            <a:outerShdw blurRad="57150" rotWithShape="0" algn="ctr" dir="5400000" dist="19050">
              <a:schemeClr val="dk1">
                <a:alpha val="62745"/>
              </a:scheme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-d --name=result –p 5001:80</a:t>
            </a:r>
            <a:endParaRPr b="0" i="0" sz="1800" u="none" cap="none" strike="noStrike">
              <a:solidFill>
                <a:srgbClr val="00FF00"/>
              </a:solidFill>
              <a:latin typeface="Ubuntu"/>
              <a:ea typeface="Ubuntu"/>
              <a:cs typeface="Ubuntu"/>
              <a:sym typeface="Ubuntu"/>
            </a:endParaRPr>
          </a:p>
        </p:txBody>
      </p:sp>
      <p:sp>
        <p:nvSpPr>
          <p:cNvPr id="2430" name="Google Shape;2430;p187"/>
          <p:cNvSpPr/>
          <p:nvPr/>
        </p:nvSpPr>
        <p:spPr>
          <a:xfrm>
            <a:off x="305638" y="3505721"/>
            <a:ext cx="6885203" cy="340474"/>
          </a:xfrm>
          <a:prstGeom prst="roundRect">
            <a:avLst>
              <a:gd fmla="val 16667" name="adj"/>
            </a:avLst>
          </a:prstGeom>
          <a:solidFill>
            <a:schemeClr val="dk1"/>
          </a:solidFill>
          <a:ln>
            <a:noFill/>
          </a:ln>
          <a:effectLst>
            <a:outerShdw blurRad="57150" rotWithShape="0" algn="ctr" dir="5400000" dist="19050">
              <a:schemeClr val="dk1">
                <a:alpha val="62745"/>
              </a:scheme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docker run -d --name=worker</a:t>
            </a:r>
            <a:endParaRPr b="0" i="0" sz="1800" u="none" cap="none" strike="noStrike">
              <a:solidFill>
                <a:srgbClr val="00FF00"/>
              </a:solidFill>
              <a:latin typeface="Ubuntu"/>
              <a:ea typeface="Ubuntu"/>
              <a:cs typeface="Ubuntu"/>
              <a:sym typeface="Ubuntu"/>
            </a:endParaRPr>
          </a:p>
        </p:txBody>
      </p:sp>
      <p:grpSp>
        <p:nvGrpSpPr>
          <p:cNvPr id="2431" name="Google Shape;2431;p187"/>
          <p:cNvGrpSpPr/>
          <p:nvPr/>
        </p:nvGrpSpPr>
        <p:grpSpPr>
          <a:xfrm>
            <a:off x="9940653" y="599975"/>
            <a:ext cx="460783" cy="436273"/>
            <a:chOff x="9238009" y="0"/>
            <a:chExt cx="716280" cy="678180"/>
          </a:xfrm>
        </p:grpSpPr>
        <p:pic>
          <p:nvPicPr>
            <p:cNvPr id="2432" name="Google Shape;2432;p187"/>
            <p:cNvPicPr preferRelativeResize="0"/>
            <p:nvPr/>
          </p:nvPicPr>
          <p:blipFill rotWithShape="1">
            <a:blip r:embed="rId3">
              <a:alphaModFix/>
            </a:blip>
            <a:srcRect b="0" l="0" r="0" t="-107"/>
            <a:stretch/>
          </p:blipFill>
          <p:spPr>
            <a:xfrm>
              <a:off x="9238009" y="0"/>
              <a:ext cx="716280" cy="678180"/>
            </a:xfrm>
            <a:prstGeom prst="rect">
              <a:avLst/>
            </a:prstGeom>
            <a:noFill/>
            <a:ln>
              <a:noFill/>
            </a:ln>
          </p:spPr>
        </p:pic>
        <p:pic>
          <p:nvPicPr>
            <p:cNvPr descr="Image result for .net" id="2433" name="Google Shape;2433;p187"/>
            <p:cNvPicPr preferRelativeResize="0"/>
            <p:nvPr/>
          </p:nvPicPr>
          <p:blipFill rotWithShape="1">
            <a:blip r:embed="rId8">
              <a:alphaModFix/>
            </a:blip>
            <a:srcRect b="0" l="0" r="0" t="0"/>
            <a:stretch/>
          </p:blipFill>
          <p:spPr>
            <a:xfrm>
              <a:off x="9290735" y="171860"/>
              <a:ext cx="616395" cy="267104"/>
            </a:xfrm>
            <a:prstGeom prst="rect">
              <a:avLst/>
            </a:prstGeom>
            <a:noFill/>
            <a:ln>
              <a:noFill/>
            </a:ln>
          </p:spPr>
        </p:pic>
      </p:grpSp>
      <p:grpSp>
        <p:nvGrpSpPr>
          <p:cNvPr id="2434" name="Google Shape;2434;p187"/>
          <p:cNvGrpSpPr/>
          <p:nvPr/>
        </p:nvGrpSpPr>
        <p:grpSpPr>
          <a:xfrm>
            <a:off x="9699470" y="5123412"/>
            <a:ext cx="716280" cy="678180"/>
            <a:chOff x="9238009" y="0"/>
            <a:chExt cx="716280" cy="678180"/>
          </a:xfrm>
        </p:grpSpPr>
        <p:pic>
          <p:nvPicPr>
            <p:cNvPr id="2435" name="Google Shape;2435;p187"/>
            <p:cNvPicPr preferRelativeResize="0"/>
            <p:nvPr/>
          </p:nvPicPr>
          <p:blipFill rotWithShape="1">
            <a:blip r:embed="rId3">
              <a:alphaModFix/>
            </a:blip>
            <a:srcRect b="0" l="0" r="0" t="-107"/>
            <a:stretch/>
          </p:blipFill>
          <p:spPr>
            <a:xfrm>
              <a:off x="9238009" y="0"/>
              <a:ext cx="716280" cy="678180"/>
            </a:xfrm>
            <a:prstGeom prst="rect">
              <a:avLst/>
            </a:prstGeom>
            <a:noFill/>
            <a:ln>
              <a:noFill/>
            </a:ln>
          </p:spPr>
        </p:pic>
        <p:pic>
          <p:nvPicPr>
            <p:cNvPr descr="Image result for .net" id="2436" name="Google Shape;2436;p187"/>
            <p:cNvPicPr preferRelativeResize="0"/>
            <p:nvPr/>
          </p:nvPicPr>
          <p:blipFill rotWithShape="1">
            <a:blip r:embed="rId8">
              <a:alphaModFix/>
            </a:blip>
            <a:srcRect b="0" l="0" r="0" t="0"/>
            <a:stretch/>
          </p:blipFill>
          <p:spPr>
            <a:xfrm>
              <a:off x="9290735" y="171860"/>
              <a:ext cx="616395" cy="267104"/>
            </a:xfrm>
            <a:prstGeom prst="rect">
              <a:avLst/>
            </a:prstGeom>
            <a:noFill/>
            <a:ln>
              <a:noFill/>
            </a:ln>
          </p:spPr>
        </p:pic>
      </p:grpSp>
      <p:pic>
        <p:nvPicPr>
          <p:cNvPr id="2437" name="Google Shape;2437;p187"/>
          <p:cNvPicPr preferRelativeResize="0"/>
          <p:nvPr/>
        </p:nvPicPr>
        <p:blipFill rotWithShape="1">
          <a:blip r:embed="rId9">
            <a:alphaModFix/>
          </a:blip>
          <a:srcRect b="0" l="0" r="0" t="0"/>
          <a:stretch/>
        </p:blipFill>
        <p:spPr>
          <a:xfrm>
            <a:off x="3804524" y="5325650"/>
            <a:ext cx="4161797" cy="1081200"/>
          </a:xfrm>
          <a:prstGeom prst="rect">
            <a:avLst/>
          </a:prstGeom>
          <a:noFill/>
          <a:ln>
            <a:noFill/>
          </a:ln>
        </p:spPr>
      </p:pic>
      <p:sp>
        <p:nvSpPr>
          <p:cNvPr id="2438" name="Google Shape;2438;p187"/>
          <p:cNvSpPr txBox="1"/>
          <p:nvPr/>
        </p:nvSpPr>
        <p:spPr>
          <a:xfrm>
            <a:off x="2961625" y="1001025"/>
            <a:ext cx="918300" cy="340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E04E59"/>
              </a:buClr>
              <a:buSzPts val="4400"/>
              <a:buFont typeface="Calibri"/>
              <a:buNone/>
            </a:pPr>
            <a:r>
              <a:rPr b="0" i="0" lang="en-US" sz="1800" u="none" cap="none" strike="noStrike">
                <a:solidFill>
                  <a:srgbClr val="E04E59"/>
                </a:solidFill>
                <a:latin typeface="Ubuntu"/>
                <a:ea typeface="Ubuntu"/>
                <a:cs typeface="Ubuntu"/>
                <a:sym typeface="Ubuntu"/>
              </a:rPr>
              <a:t>--links</a:t>
            </a:r>
            <a:endParaRPr b="0" i="0" sz="1800" u="none" cap="none" strike="noStrike">
              <a:solidFill>
                <a:srgbClr val="000000"/>
              </a:solidFill>
              <a:latin typeface="Ubuntu"/>
              <a:ea typeface="Ubuntu"/>
              <a:cs typeface="Ubuntu"/>
              <a:sym typeface="Ubuntu"/>
            </a:endParaRPr>
          </a:p>
        </p:txBody>
      </p:sp>
      <p:sp>
        <p:nvSpPr>
          <p:cNvPr id="2439" name="Google Shape;2439;p187"/>
          <p:cNvSpPr txBox="1"/>
          <p:nvPr/>
        </p:nvSpPr>
        <p:spPr>
          <a:xfrm>
            <a:off x="4022206" y="2441863"/>
            <a:ext cx="1518416" cy="30777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voting-app</a:t>
            </a:r>
            <a:endParaRPr b="0" i="0" sz="1800" u="none" cap="none" strike="noStrike">
              <a:solidFill>
                <a:srgbClr val="000000"/>
              </a:solidFill>
              <a:latin typeface="Ubuntu"/>
              <a:ea typeface="Ubuntu"/>
              <a:cs typeface="Ubuntu"/>
              <a:sym typeface="Ubuntu"/>
            </a:endParaRPr>
          </a:p>
        </p:txBody>
      </p:sp>
      <p:sp>
        <p:nvSpPr>
          <p:cNvPr id="2440" name="Google Shape;2440;p187"/>
          <p:cNvSpPr txBox="1"/>
          <p:nvPr/>
        </p:nvSpPr>
        <p:spPr>
          <a:xfrm>
            <a:off x="4022192" y="2441238"/>
            <a:ext cx="1896000" cy="307800"/>
          </a:xfrm>
          <a:prstGeom prst="rect">
            <a:avLst/>
          </a:prstGeom>
          <a:solidFill>
            <a:schemeClr val="dk1"/>
          </a:solidFill>
          <a:ln>
            <a:noFill/>
          </a:ln>
        </p:spPr>
        <p:txBody>
          <a:bodyPr anchorCtr="0" anchor="t" bIns="45700" lIns="91425" spcFirstLastPara="1" rIns="0"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--link redis:redis</a:t>
            </a:r>
            <a:endParaRPr b="0" i="0" sz="1400" u="none" cap="none" strike="noStrike">
              <a:solidFill>
                <a:srgbClr val="D8D8D8"/>
              </a:solidFill>
              <a:latin typeface="Consolas"/>
              <a:ea typeface="Consolas"/>
              <a:cs typeface="Consolas"/>
              <a:sym typeface="Consolas"/>
            </a:endParaRPr>
          </a:p>
        </p:txBody>
      </p:sp>
      <p:sp>
        <p:nvSpPr>
          <p:cNvPr id="2441" name="Google Shape;2441;p187"/>
          <p:cNvSpPr txBox="1"/>
          <p:nvPr/>
        </p:nvSpPr>
        <p:spPr>
          <a:xfrm>
            <a:off x="4237958" y="3000853"/>
            <a:ext cx="1403233" cy="307777"/>
          </a:xfrm>
          <a:prstGeom prst="rect">
            <a:avLst/>
          </a:prstGeom>
          <a:solidFill>
            <a:srgbClr val="3F3F3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result-app</a:t>
            </a:r>
            <a:endParaRPr b="0" i="0" sz="1800" u="none" cap="none" strike="noStrike">
              <a:solidFill>
                <a:srgbClr val="000000"/>
              </a:solidFill>
              <a:latin typeface="Ubuntu"/>
              <a:ea typeface="Ubuntu"/>
              <a:cs typeface="Ubuntu"/>
              <a:sym typeface="Ubuntu"/>
            </a:endParaRPr>
          </a:p>
        </p:txBody>
      </p:sp>
      <p:sp>
        <p:nvSpPr>
          <p:cNvPr id="2442" name="Google Shape;2442;p187"/>
          <p:cNvSpPr txBox="1"/>
          <p:nvPr/>
        </p:nvSpPr>
        <p:spPr>
          <a:xfrm>
            <a:off x="4211560" y="3000157"/>
            <a:ext cx="1527239" cy="30777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--link db:db</a:t>
            </a:r>
            <a:endParaRPr b="0" i="0" sz="1400" u="none" cap="none" strike="noStrike">
              <a:solidFill>
                <a:srgbClr val="D8D8D8"/>
              </a:solidFill>
              <a:latin typeface="Consolas"/>
              <a:ea typeface="Consolas"/>
              <a:cs typeface="Consolas"/>
              <a:sym typeface="Consolas"/>
            </a:endParaRPr>
          </a:p>
        </p:txBody>
      </p:sp>
      <p:pic>
        <p:nvPicPr>
          <p:cNvPr id="2443" name="Google Shape;2443;p187"/>
          <p:cNvPicPr preferRelativeResize="0"/>
          <p:nvPr/>
        </p:nvPicPr>
        <p:blipFill rotWithShape="1">
          <a:blip r:embed="rId10">
            <a:alphaModFix/>
          </a:blip>
          <a:srcRect b="0" l="0" r="0" t="0"/>
          <a:stretch/>
        </p:blipFill>
        <p:spPr>
          <a:xfrm>
            <a:off x="319414" y="4220561"/>
            <a:ext cx="3412630" cy="730729"/>
          </a:xfrm>
          <a:prstGeom prst="rect">
            <a:avLst/>
          </a:prstGeom>
          <a:noFill/>
          <a:ln>
            <a:noFill/>
          </a:ln>
        </p:spPr>
      </p:pic>
      <p:sp>
        <p:nvSpPr>
          <p:cNvPr id="2444" name="Google Shape;2444;p187"/>
          <p:cNvSpPr/>
          <p:nvPr/>
        </p:nvSpPr>
        <p:spPr>
          <a:xfrm>
            <a:off x="4031118" y="2455082"/>
            <a:ext cx="1986000" cy="295200"/>
          </a:xfrm>
          <a:prstGeom prst="roundRect">
            <a:avLst>
              <a:gd fmla="val 16667" name="adj"/>
            </a:avLst>
          </a:prstGeom>
          <a:solidFill>
            <a:schemeClr val="accent1">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45" name="Google Shape;2445;p187"/>
          <p:cNvSpPr/>
          <p:nvPr/>
        </p:nvSpPr>
        <p:spPr>
          <a:xfrm>
            <a:off x="4031118" y="2455082"/>
            <a:ext cx="1986000" cy="295200"/>
          </a:xfrm>
          <a:prstGeom prst="roundRect">
            <a:avLst>
              <a:gd fmla="val 16667" name="adj"/>
            </a:avLst>
          </a:prstGeom>
          <a:noFill/>
          <a:ln cap="flat" cmpd="sng" w="19050">
            <a:solidFill>
              <a:srgbClr val="0DB5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46" name="Google Shape;2446;p187"/>
          <p:cNvSpPr/>
          <p:nvPr/>
        </p:nvSpPr>
        <p:spPr>
          <a:xfrm>
            <a:off x="4282817" y="3000157"/>
            <a:ext cx="1313117" cy="313931"/>
          </a:xfrm>
          <a:prstGeom prst="rect">
            <a:avLst/>
          </a:prstGeom>
          <a:solidFill>
            <a:schemeClr val="accent1">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47" name="Google Shape;2447;p187"/>
          <p:cNvSpPr/>
          <p:nvPr/>
        </p:nvSpPr>
        <p:spPr>
          <a:xfrm>
            <a:off x="4282817" y="3000156"/>
            <a:ext cx="1313117" cy="313931"/>
          </a:xfrm>
          <a:prstGeom prst="roundRect">
            <a:avLst>
              <a:gd fmla="val 16667" name="adj"/>
            </a:avLst>
          </a:prstGeom>
          <a:noFill/>
          <a:ln cap="flat" cmpd="sng" w="19050">
            <a:solidFill>
              <a:srgbClr val="0DB5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48" name="Google Shape;2448;p187"/>
          <p:cNvSpPr/>
          <p:nvPr/>
        </p:nvSpPr>
        <p:spPr>
          <a:xfrm>
            <a:off x="1573132" y="4538575"/>
            <a:ext cx="749400" cy="163500"/>
          </a:xfrm>
          <a:prstGeom prst="rect">
            <a:avLst/>
          </a:prstGeom>
          <a:solidFill>
            <a:srgbClr val="00B0F0">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49" name="Google Shape;2449;p187"/>
          <p:cNvSpPr/>
          <p:nvPr/>
        </p:nvSpPr>
        <p:spPr>
          <a:xfrm>
            <a:off x="1573132" y="4538575"/>
            <a:ext cx="749400" cy="163500"/>
          </a:xfrm>
          <a:prstGeom prst="rect">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pic>
        <p:nvPicPr>
          <p:cNvPr id="2450" name="Google Shape;2450;p187"/>
          <p:cNvPicPr preferRelativeResize="0"/>
          <p:nvPr/>
        </p:nvPicPr>
        <p:blipFill rotWithShape="1">
          <a:blip r:embed="rId11">
            <a:alphaModFix/>
          </a:blip>
          <a:srcRect b="0" l="0" r="0" t="0"/>
          <a:stretch/>
        </p:blipFill>
        <p:spPr>
          <a:xfrm>
            <a:off x="433492" y="5325625"/>
            <a:ext cx="3184500" cy="1081200"/>
          </a:xfrm>
          <a:prstGeom prst="roundRect">
            <a:avLst>
              <a:gd fmla="val 9577" name="adj"/>
            </a:avLst>
          </a:prstGeom>
          <a:noFill/>
          <a:ln>
            <a:noFill/>
          </a:ln>
        </p:spPr>
      </p:pic>
      <p:sp>
        <p:nvSpPr>
          <p:cNvPr id="2451" name="Google Shape;2451;p187"/>
          <p:cNvSpPr/>
          <p:nvPr/>
        </p:nvSpPr>
        <p:spPr>
          <a:xfrm>
            <a:off x="433487" y="6134100"/>
            <a:ext cx="2193600" cy="153000"/>
          </a:xfrm>
          <a:prstGeom prst="rect">
            <a:avLst/>
          </a:prstGeom>
          <a:noFill/>
          <a:ln cap="flat" cmpd="sng" w="9525">
            <a:solidFill>
              <a:srgbClr val="0DB5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pic>
        <p:nvPicPr>
          <p:cNvPr id="2452" name="Google Shape;2452;p187"/>
          <p:cNvPicPr preferRelativeResize="0"/>
          <p:nvPr/>
        </p:nvPicPr>
        <p:blipFill rotWithShape="1">
          <a:blip r:embed="rId12">
            <a:alphaModFix/>
          </a:blip>
          <a:srcRect b="0" l="0" r="0" t="0"/>
          <a:stretch/>
        </p:blipFill>
        <p:spPr>
          <a:xfrm>
            <a:off x="292308" y="4026763"/>
            <a:ext cx="4143353" cy="971714"/>
          </a:xfrm>
          <a:prstGeom prst="rect">
            <a:avLst/>
          </a:prstGeom>
          <a:noFill/>
          <a:ln>
            <a:noFill/>
          </a:ln>
        </p:spPr>
      </p:pic>
      <p:sp>
        <p:nvSpPr>
          <p:cNvPr id="2453" name="Google Shape;2453;p187"/>
          <p:cNvSpPr/>
          <p:nvPr/>
        </p:nvSpPr>
        <p:spPr>
          <a:xfrm>
            <a:off x="905476" y="4047217"/>
            <a:ext cx="1734300" cy="152700"/>
          </a:xfrm>
          <a:prstGeom prst="rect">
            <a:avLst/>
          </a:prstGeom>
          <a:solidFill>
            <a:srgbClr val="00B0F0">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54" name="Google Shape;2454;p187"/>
          <p:cNvSpPr/>
          <p:nvPr/>
        </p:nvSpPr>
        <p:spPr>
          <a:xfrm>
            <a:off x="905476" y="4047217"/>
            <a:ext cx="1734300" cy="152700"/>
          </a:xfrm>
          <a:prstGeom prst="rect">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55" name="Google Shape;2455;p187"/>
          <p:cNvSpPr/>
          <p:nvPr/>
        </p:nvSpPr>
        <p:spPr>
          <a:xfrm>
            <a:off x="3131227" y="3518985"/>
            <a:ext cx="780983" cy="307777"/>
          </a:xfrm>
          <a:prstGeom prst="rect">
            <a:avLst/>
          </a:prstGeom>
          <a:solidFill>
            <a:srgbClr val="3F3F3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worker</a:t>
            </a:r>
            <a:endParaRPr b="0" i="0" sz="1800" u="none" cap="none" strike="noStrike">
              <a:solidFill>
                <a:srgbClr val="000000"/>
              </a:solidFill>
              <a:latin typeface="Ubuntu"/>
              <a:ea typeface="Ubuntu"/>
              <a:cs typeface="Ubuntu"/>
              <a:sym typeface="Ubuntu"/>
            </a:endParaRPr>
          </a:p>
        </p:txBody>
      </p:sp>
      <p:sp>
        <p:nvSpPr>
          <p:cNvPr id="2456" name="Google Shape;2456;p187"/>
          <p:cNvSpPr/>
          <p:nvPr/>
        </p:nvSpPr>
        <p:spPr>
          <a:xfrm>
            <a:off x="3151119" y="3522451"/>
            <a:ext cx="3278791" cy="307777"/>
          </a:xfrm>
          <a:prstGeom prst="rect">
            <a:avLst/>
          </a:prstGeom>
          <a:solidFill>
            <a:srgbClr val="3F3F3F"/>
          </a:solidFill>
          <a:ln>
            <a:noFill/>
          </a:ln>
        </p:spPr>
        <p:txBody>
          <a:bodyPr anchorCtr="0" anchor="t" bIns="45700" lIns="91425" spcFirstLastPara="1" rIns="0"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--link db:db --link redis:redis</a:t>
            </a:r>
            <a:endParaRPr b="0" i="0" sz="1400" u="none" cap="none" strike="noStrike">
              <a:solidFill>
                <a:srgbClr val="D8D8D8"/>
              </a:solidFill>
              <a:latin typeface="Consolas"/>
              <a:ea typeface="Consolas"/>
              <a:cs typeface="Consolas"/>
              <a:sym typeface="Consolas"/>
            </a:endParaRPr>
          </a:p>
        </p:txBody>
      </p:sp>
      <p:pic>
        <p:nvPicPr>
          <p:cNvPr id="2457" name="Google Shape;2457;p187"/>
          <p:cNvPicPr preferRelativeResize="0"/>
          <p:nvPr/>
        </p:nvPicPr>
        <p:blipFill rotWithShape="1">
          <a:blip r:embed="rId13">
            <a:alphaModFix/>
          </a:blip>
          <a:srcRect b="0" l="0" r="0" t="0"/>
          <a:stretch/>
        </p:blipFill>
        <p:spPr>
          <a:xfrm>
            <a:off x="4178501" y="4023925"/>
            <a:ext cx="3847896" cy="1124000"/>
          </a:xfrm>
          <a:prstGeom prst="rect">
            <a:avLst/>
          </a:prstGeom>
          <a:noFill/>
          <a:ln>
            <a:noFill/>
          </a:ln>
        </p:spPr>
      </p:pic>
      <p:sp>
        <p:nvSpPr>
          <p:cNvPr id="2458" name="Google Shape;2458;p187"/>
          <p:cNvSpPr/>
          <p:nvPr/>
        </p:nvSpPr>
        <p:spPr>
          <a:xfrm>
            <a:off x="6483792" y="4220561"/>
            <a:ext cx="538500" cy="152700"/>
          </a:xfrm>
          <a:prstGeom prst="rect">
            <a:avLst/>
          </a:prstGeom>
          <a:solidFill>
            <a:srgbClr val="00B0F0">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59" name="Google Shape;2459;p187"/>
          <p:cNvSpPr/>
          <p:nvPr/>
        </p:nvSpPr>
        <p:spPr>
          <a:xfrm>
            <a:off x="6483830" y="4220561"/>
            <a:ext cx="538500" cy="152700"/>
          </a:xfrm>
          <a:prstGeom prst="rect">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60" name="Google Shape;2460;p187"/>
          <p:cNvSpPr/>
          <p:nvPr/>
        </p:nvSpPr>
        <p:spPr>
          <a:xfrm>
            <a:off x="6659948" y="4434088"/>
            <a:ext cx="362400" cy="152700"/>
          </a:xfrm>
          <a:prstGeom prst="rect">
            <a:avLst/>
          </a:prstGeom>
          <a:solidFill>
            <a:srgbClr val="00B0F0">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61" name="Google Shape;2461;p187"/>
          <p:cNvSpPr/>
          <p:nvPr/>
        </p:nvSpPr>
        <p:spPr>
          <a:xfrm>
            <a:off x="6659986" y="4434088"/>
            <a:ext cx="362400" cy="152700"/>
          </a:xfrm>
          <a:prstGeom prst="rect">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grpSp>
        <p:nvGrpSpPr>
          <p:cNvPr id="2462" name="Google Shape;2462;p187"/>
          <p:cNvGrpSpPr/>
          <p:nvPr/>
        </p:nvGrpSpPr>
        <p:grpSpPr>
          <a:xfrm>
            <a:off x="8520125" y="6031125"/>
            <a:ext cx="3038475" cy="525922"/>
            <a:chOff x="8391525" y="6134100"/>
            <a:chExt cx="3038475" cy="525922"/>
          </a:xfrm>
        </p:grpSpPr>
        <p:sp>
          <p:nvSpPr>
            <p:cNvPr id="2463" name="Google Shape;2463;p187"/>
            <p:cNvSpPr/>
            <p:nvPr/>
          </p:nvSpPr>
          <p:spPr>
            <a:xfrm>
              <a:off x="8391525" y="6134100"/>
              <a:ext cx="525922" cy="525922"/>
            </a:xfrm>
            <a:prstGeom prst="ellipse">
              <a:avLst/>
            </a:prstGeom>
            <a:solidFill>
              <a:srgbClr val="C00000">
                <a:alpha val="4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C5B7"/>
                </a:buClr>
                <a:buSzPts val="1800"/>
                <a:buFont typeface="Calibri"/>
                <a:buNone/>
              </a:pPr>
              <a:r>
                <a:rPr b="0" i="0" lang="en-US" sz="1800" u="none" cap="none" strike="noStrike">
                  <a:solidFill>
                    <a:srgbClr val="FFC5B7"/>
                  </a:solidFill>
                  <a:latin typeface="Calibri"/>
                  <a:ea typeface="Calibri"/>
                  <a:cs typeface="Calibri"/>
                  <a:sym typeface="Calibri"/>
                </a:rPr>
                <a:t>!</a:t>
              </a:r>
              <a:endParaRPr b="0" i="0" sz="1800" u="none" cap="none" strike="noStrike">
                <a:solidFill>
                  <a:srgbClr val="000000"/>
                </a:solidFill>
                <a:latin typeface="Ubuntu"/>
                <a:ea typeface="Ubuntu"/>
                <a:cs typeface="Ubuntu"/>
                <a:sym typeface="Ubuntu"/>
              </a:endParaRPr>
            </a:p>
          </p:txBody>
        </p:sp>
        <p:sp>
          <p:nvSpPr>
            <p:cNvPr id="2464" name="Google Shape;2464;p187"/>
            <p:cNvSpPr txBox="1"/>
            <p:nvPr/>
          </p:nvSpPr>
          <p:spPr>
            <a:xfrm>
              <a:off x="8922600" y="6212395"/>
              <a:ext cx="2507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B3B3"/>
                </a:buClr>
                <a:buSzPts val="1800"/>
                <a:buFont typeface="Ubuntu"/>
                <a:buNone/>
              </a:pPr>
              <a:r>
                <a:rPr b="0" i="0" lang="en-US" sz="1800" u="none" cap="none" strike="noStrike">
                  <a:solidFill>
                    <a:srgbClr val="FFB3B3"/>
                  </a:solidFill>
                  <a:latin typeface="Ubuntu"/>
                  <a:ea typeface="Ubuntu"/>
                  <a:cs typeface="Ubuntu"/>
                  <a:sym typeface="Ubuntu"/>
                </a:rPr>
                <a:t>Deprecation Warning</a:t>
              </a:r>
              <a:endParaRPr b="0" i="0" sz="1800" u="none" cap="none" strike="noStrike">
                <a:solidFill>
                  <a:srgbClr val="000000"/>
                </a:solidFill>
                <a:latin typeface="Ubuntu"/>
                <a:ea typeface="Ubuntu"/>
                <a:cs typeface="Ubuntu"/>
                <a:sym typeface="Ubuntu"/>
              </a:endParaRPr>
            </a:p>
          </p:txBody>
        </p:sp>
      </p:grpSp>
      <p:sp>
        <p:nvSpPr>
          <p:cNvPr id="2465" name="Google Shape;2465;p187"/>
          <p:cNvSpPr/>
          <p:nvPr/>
        </p:nvSpPr>
        <p:spPr>
          <a:xfrm>
            <a:off x="3185634" y="3515519"/>
            <a:ext cx="3238771" cy="310546"/>
          </a:xfrm>
          <a:prstGeom prst="rect">
            <a:avLst/>
          </a:prstGeom>
          <a:solidFill>
            <a:schemeClr val="accent1">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66" name="Google Shape;2466;p187"/>
          <p:cNvSpPr/>
          <p:nvPr/>
        </p:nvSpPr>
        <p:spPr>
          <a:xfrm>
            <a:off x="3156524" y="3501558"/>
            <a:ext cx="3238771" cy="310546"/>
          </a:xfrm>
          <a:prstGeom prst="roundRect">
            <a:avLst>
              <a:gd fmla="val 16667" name="adj"/>
            </a:avLst>
          </a:prstGeom>
          <a:noFill/>
          <a:ln cap="flat" cmpd="sng" w="19050">
            <a:solidFill>
              <a:srgbClr val="0DB5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3"/>
                                        </p:tgtEl>
                                        <p:attrNameLst>
                                          <p:attrName>style.visibility</p:attrName>
                                        </p:attrNameLst>
                                      </p:cBhvr>
                                      <p:to>
                                        <p:strVal val="visible"/>
                                      </p:to>
                                    </p:set>
                                    <p:animEffect filter="fade" transition="in">
                                      <p:cBhvr>
                                        <p:cTn dur="500"/>
                                        <p:tgtEl>
                                          <p:spTgt spid="2393"/>
                                        </p:tgtEl>
                                      </p:cBhvr>
                                    </p:animEffect>
                                  </p:childTnLst>
                                </p:cTn>
                              </p:par>
                              <p:par>
                                <p:cTn fill="hold" nodeType="withEffect" presetClass="entr" presetID="10" presetSubtype="0">
                                  <p:stCondLst>
                                    <p:cond delay="0"/>
                                  </p:stCondLst>
                                  <p:childTnLst>
                                    <p:set>
                                      <p:cBhvr>
                                        <p:cTn dur="1" fill="hold">
                                          <p:stCondLst>
                                            <p:cond delay="0"/>
                                          </p:stCondLst>
                                        </p:cTn>
                                        <p:tgtEl>
                                          <p:spTgt spid="2413"/>
                                        </p:tgtEl>
                                        <p:attrNameLst>
                                          <p:attrName>style.visibility</p:attrName>
                                        </p:attrNameLst>
                                      </p:cBhvr>
                                      <p:to>
                                        <p:strVal val="visible"/>
                                      </p:to>
                                    </p:set>
                                    <p:animEffect filter="fade" transition="in">
                                      <p:cBhvr>
                                        <p:cTn dur="500"/>
                                        <p:tgtEl>
                                          <p:spTgt spid="2413"/>
                                        </p:tgtEl>
                                      </p:cBhvr>
                                    </p:animEffect>
                                  </p:childTnLst>
                                </p:cTn>
                              </p:par>
                              <p:par>
                                <p:cTn fill="hold" nodeType="withEffect" presetClass="entr" presetID="10" presetSubtype="0">
                                  <p:stCondLst>
                                    <p:cond delay="0"/>
                                  </p:stCondLst>
                                  <p:childTnLst>
                                    <p:set>
                                      <p:cBhvr>
                                        <p:cTn dur="1" fill="hold">
                                          <p:stCondLst>
                                            <p:cond delay="0"/>
                                          </p:stCondLst>
                                        </p:cTn>
                                        <p:tgtEl>
                                          <p:spTgt spid="2416"/>
                                        </p:tgtEl>
                                        <p:attrNameLst>
                                          <p:attrName>style.visibility</p:attrName>
                                        </p:attrNameLst>
                                      </p:cBhvr>
                                      <p:to>
                                        <p:strVal val="visible"/>
                                      </p:to>
                                    </p:set>
                                    <p:animEffect filter="fade" transition="in">
                                      <p:cBhvr>
                                        <p:cTn dur="500"/>
                                        <p:tgtEl>
                                          <p:spTgt spid="2416"/>
                                        </p:tgtEl>
                                      </p:cBhvr>
                                    </p:animEffect>
                                  </p:childTnLst>
                                </p:cTn>
                              </p:par>
                              <p:par>
                                <p:cTn fill="hold" nodeType="withEffect" presetClass="entr" presetID="10" presetSubtype="0">
                                  <p:stCondLst>
                                    <p:cond delay="0"/>
                                  </p:stCondLst>
                                  <p:childTnLst>
                                    <p:set>
                                      <p:cBhvr>
                                        <p:cTn dur="1" fill="hold">
                                          <p:stCondLst>
                                            <p:cond delay="0"/>
                                          </p:stCondLst>
                                        </p:cTn>
                                        <p:tgtEl>
                                          <p:spTgt spid="2419"/>
                                        </p:tgtEl>
                                        <p:attrNameLst>
                                          <p:attrName>style.visibility</p:attrName>
                                        </p:attrNameLst>
                                      </p:cBhvr>
                                      <p:to>
                                        <p:strVal val="visible"/>
                                      </p:to>
                                    </p:set>
                                    <p:animEffect filter="fade" transition="in">
                                      <p:cBhvr>
                                        <p:cTn dur="500"/>
                                        <p:tgtEl>
                                          <p:spTgt spid="2419"/>
                                        </p:tgtEl>
                                      </p:cBhvr>
                                    </p:animEffect>
                                  </p:childTnLst>
                                </p:cTn>
                              </p:par>
                              <p:par>
                                <p:cTn fill="hold" nodeType="withEffect" presetClass="entr" presetID="10" presetSubtype="0">
                                  <p:stCondLst>
                                    <p:cond delay="0"/>
                                  </p:stCondLst>
                                  <p:childTnLst>
                                    <p:set>
                                      <p:cBhvr>
                                        <p:cTn dur="1" fill="hold">
                                          <p:stCondLst>
                                            <p:cond delay="0"/>
                                          </p:stCondLst>
                                        </p:cTn>
                                        <p:tgtEl>
                                          <p:spTgt spid="2431"/>
                                        </p:tgtEl>
                                        <p:attrNameLst>
                                          <p:attrName>style.visibility</p:attrName>
                                        </p:attrNameLst>
                                      </p:cBhvr>
                                      <p:to>
                                        <p:strVal val="visible"/>
                                      </p:to>
                                    </p:set>
                                    <p:animEffect filter="fade" transition="in">
                                      <p:cBhvr>
                                        <p:cTn dur="500"/>
                                        <p:tgtEl>
                                          <p:spTgt spid="2431"/>
                                        </p:tgtEl>
                                      </p:cBhvr>
                                    </p:animEffect>
                                  </p:childTnLst>
                                </p:cTn>
                              </p:par>
                              <p:par>
                                <p:cTn fill="hold" nodeType="withEffect" presetClass="entr" presetID="10" presetSubtype="0">
                                  <p:stCondLst>
                                    <p:cond delay="0"/>
                                  </p:stCondLst>
                                  <p:childTnLst>
                                    <p:set>
                                      <p:cBhvr>
                                        <p:cTn dur="1" fill="hold">
                                          <p:stCondLst>
                                            <p:cond delay="0"/>
                                          </p:stCondLst>
                                        </p:cTn>
                                        <p:tgtEl>
                                          <p:spTgt spid="2391"/>
                                        </p:tgtEl>
                                        <p:attrNameLst>
                                          <p:attrName>style.visibility</p:attrName>
                                        </p:attrNameLst>
                                      </p:cBhvr>
                                      <p:to>
                                        <p:strVal val="visible"/>
                                      </p:to>
                                    </p:set>
                                    <p:animEffect filter="fade" transition="in">
                                      <p:cBhvr>
                                        <p:cTn dur="500"/>
                                        <p:tgtEl>
                                          <p:spTgt spid="2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500"/>
                                        <p:tgtEl>
                                          <p:spTgt spid="2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422"/>
                                        </p:tgtEl>
                                        <p:attrNameLst>
                                          <p:attrName>style.visibility</p:attrName>
                                        </p:attrNameLst>
                                      </p:cBhvr>
                                      <p:to>
                                        <p:strVal val="visible"/>
                                      </p:to>
                                    </p:set>
                                    <p:animEffect filter="fade" transition="in">
                                      <p:cBhvr>
                                        <p:cTn dur="500"/>
                                        <p:tgtEl>
                                          <p:spTgt spid="2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407"/>
                                        </p:tgtEl>
                                        <p:attrNameLst>
                                          <p:attrName>style.visibility</p:attrName>
                                        </p:attrNameLst>
                                      </p:cBhvr>
                                      <p:to>
                                        <p:strVal val="visible"/>
                                      </p:to>
                                    </p:set>
                                    <p:animEffect filter="fade" transition="in">
                                      <p:cBhvr>
                                        <p:cTn dur="500"/>
                                        <p:tgtEl>
                                          <p:spTgt spid="2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441"/>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0" presetSubtype="0">
                                  <p:stCondLst>
                                    <p:cond delay="0"/>
                                  </p:stCondLst>
                                  <p:childTnLst>
                                    <p:set>
                                      <p:cBhvr>
                                        <p:cTn dur="1" fill="hold">
                                          <p:stCondLst>
                                            <p:cond delay="0"/>
                                          </p:stCondLst>
                                        </p:cTn>
                                        <p:tgtEl>
                                          <p:spTgt spid="2426"/>
                                        </p:tgtEl>
                                        <p:attrNameLst>
                                          <p:attrName>style.visibility</p:attrName>
                                        </p:attrNameLst>
                                      </p:cBhvr>
                                      <p:to>
                                        <p:strVal val="visible"/>
                                      </p:to>
                                    </p:set>
                                    <p:animEffect filter="fade" transition="in">
                                      <p:cBhvr>
                                        <p:cTn dur="500"/>
                                        <p:tgtEl>
                                          <p:spTgt spid="2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439">
                                            <p:txEl>
                                              <p:pRg end="0" st="0"/>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455"/>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0" presetSubtype="0">
                                  <p:stCondLst>
                                    <p:cond delay="0"/>
                                  </p:stCondLst>
                                  <p:childTnLst>
                                    <p:set>
                                      <p:cBhvr>
                                        <p:cTn dur="1" fill="hold">
                                          <p:stCondLst>
                                            <p:cond delay="0"/>
                                          </p:stCondLst>
                                        </p:cTn>
                                        <p:tgtEl>
                                          <p:spTgt spid="2434"/>
                                        </p:tgtEl>
                                        <p:attrNameLst>
                                          <p:attrName>style.visibility</p:attrName>
                                        </p:attrNameLst>
                                      </p:cBhvr>
                                      <p:to>
                                        <p:strVal val="visible"/>
                                      </p:to>
                                    </p:set>
                                    <p:animEffect filter="fade" transition="in">
                                      <p:cBhvr>
                                        <p:cTn dur="500"/>
                                        <p:tgtEl>
                                          <p:spTgt spid="2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37"/>
                                        </p:tgtEl>
                                        <p:attrNameLst>
                                          <p:attrName>style.visibility</p:attrName>
                                        </p:attrNameLst>
                                      </p:cBhvr>
                                      <p:to>
                                        <p:strVal val="visible"/>
                                      </p:to>
                                    </p:set>
                                    <p:anim calcmode="lin" valueType="num">
                                      <p:cBhvr additive="base">
                                        <p:cTn dur="500"/>
                                        <p:tgtEl>
                                          <p:spTgt spid="2437"/>
                                        </p:tgtEl>
                                        <p:attrNameLst>
                                          <p:attrName>ppt_w</p:attrName>
                                        </p:attrNameLst>
                                      </p:cBhvr>
                                      <p:tavLst>
                                        <p:tav fmla="" tm="0">
                                          <p:val>
                                            <p:strVal val="0"/>
                                          </p:val>
                                        </p:tav>
                                        <p:tav fmla="" tm="100000">
                                          <p:val>
                                            <p:strVal val="#ppt_w"/>
                                          </p:val>
                                        </p:tav>
                                      </p:tavLst>
                                    </p:anim>
                                    <p:anim calcmode="lin" valueType="num">
                                      <p:cBhvr additive="base">
                                        <p:cTn dur="500"/>
                                        <p:tgtEl>
                                          <p:spTgt spid="243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437"/>
                                        </p:tgtEl>
                                        <p:attrNameLst>
                                          <p:attrName>ppt_w</p:attrName>
                                        </p:attrNameLst>
                                      </p:cBhvr>
                                      <p:tavLst>
                                        <p:tav fmla="" tm="0">
                                          <p:val>
                                            <p:strVal val="#ppt_w"/>
                                          </p:val>
                                        </p:tav>
                                        <p:tav fmla="" tm="100000">
                                          <p:val>
                                            <p:strVal val="0"/>
                                          </p:val>
                                        </p:tav>
                                      </p:tavLst>
                                    </p:anim>
                                    <p:anim calcmode="lin" valueType="num">
                                      <p:cBhvr additive="base">
                                        <p:cTn dur="500"/>
                                        <p:tgtEl>
                                          <p:spTgt spid="2437"/>
                                        </p:tgtEl>
                                        <p:attrNameLst>
                                          <p:attrName>ppt_h</p:attrName>
                                        </p:attrNameLst>
                                      </p:cBhvr>
                                      <p:tavLst>
                                        <p:tav fmla="" tm="0">
                                          <p:val>
                                            <p:strVal val="#ppt_h"/>
                                          </p:val>
                                        </p:tav>
                                        <p:tav fmla="" tm="100000">
                                          <p:val>
                                            <p:strVal val="0"/>
                                          </p:val>
                                        </p:tav>
                                      </p:tavLst>
                                    </p:anim>
                                    <p:set>
                                      <p:cBhvr>
                                        <p:cTn dur="1" fill="hold">
                                          <p:stCondLst>
                                            <p:cond delay="500"/>
                                          </p:stCondLst>
                                        </p:cTn>
                                        <p:tgtEl>
                                          <p:spTgt spid="24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8"/>
                                        </p:tgtEl>
                                        <p:attrNameLst>
                                          <p:attrName>style.visibility</p:attrName>
                                        </p:attrNameLst>
                                      </p:cBhvr>
                                      <p:to>
                                        <p:strVal val="visible"/>
                                      </p:to>
                                    </p:set>
                                    <p:animEffect filter="fade" transition="in">
                                      <p:cBhvr>
                                        <p:cTn dur="500"/>
                                        <p:tgtEl>
                                          <p:spTgt spid="2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43"/>
                                        </p:tgtEl>
                                        <p:attrNameLst>
                                          <p:attrName>style.visibility</p:attrName>
                                        </p:attrNameLst>
                                      </p:cBhvr>
                                      <p:to>
                                        <p:strVal val="visible"/>
                                      </p:to>
                                    </p:set>
                                    <p:anim calcmode="lin" valueType="num">
                                      <p:cBhvr additive="base">
                                        <p:cTn dur="500"/>
                                        <p:tgtEl>
                                          <p:spTgt spid="2443"/>
                                        </p:tgtEl>
                                        <p:attrNameLst>
                                          <p:attrName>ppt_w</p:attrName>
                                        </p:attrNameLst>
                                      </p:cBhvr>
                                      <p:tavLst>
                                        <p:tav fmla="" tm="0">
                                          <p:val>
                                            <p:strVal val="0"/>
                                          </p:val>
                                        </p:tav>
                                        <p:tav fmla="" tm="100000">
                                          <p:val>
                                            <p:strVal val="#ppt_w"/>
                                          </p:val>
                                        </p:tav>
                                      </p:tavLst>
                                    </p:anim>
                                    <p:anim calcmode="lin" valueType="num">
                                      <p:cBhvr additive="base">
                                        <p:cTn dur="500"/>
                                        <p:tgtEl>
                                          <p:spTgt spid="244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9"/>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449"/>
                                        </p:tgtEl>
                                      </p:cBhvr>
                                    </p:animEffect>
                                    <p:set>
                                      <p:cBhvr>
                                        <p:cTn dur="1" fill="hold">
                                          <p:stCondLst>
                                            <p:cond delay="900"/>
                                          </p:stCondLst>
                                        </p:cTn>
                                        <p:tgtEl>
                                          <p:spTgt spid="2449"/>
                                        </p:tgtEl>
                                        <p:attrNameLst>
                                          <p:attrName>style.visibility</p:attrName>
                                        </p:attrNameLst>
                                      </p:cBhvr>
                                      <p:to>
                                        <p:strVal val="hidden"/>
                                      </p:to>
                                    </p:set>
                                  </p:childTnLst>
                                </p:cTn>
                              </p:par>
                            </p:childTnLst>
                          </p:cTn>
                        </p:par>
                        <p:par>
                          <p:cTn fill="hold">
                            <p:stCondLst>
                              <p:cond delay="1400"/>
                            </p:stCondLst>
                            <p:childTnLst>
                              <p:par>
                                <p:cTn fill="hold" nodeType="afterEffect" presetClass="entr" presetID="1" presetSubtype="0">
                                  <p:stCondLst>
                                    <p:cond delay="0"/>
                                  </p:stCondLst>
                                  <p:childTnLst>
                                    <p:set>
                                      <p:cBhvr>
                                        <p:cTn dur="1" fill="hold">
                                          <p:stCondLst>
                                            <p:cond delay="0"/>
                                          </p:stCondLst>
                                        </p:cTn>
                                        <p:tgtEl>
                                          <p:spTgt spid="2440"/>
                                        </p:tgtEl>
                                        <p:attrNameLst>
                                          <p:attrName>style.visibility</p:attrName>
                                        </p:attrNameLst>
                                      </p:cBhvr>
                                      <p:to>
                                        <p:strVal val="visible"/>
                                      </p:to>
                                    </p:set>
                                  </p:childTnLst>
                                </p:cTn>
                              </p:par>
                            </p:childTnLst>
                          </p:cTn>
                        </p:par>
                        <p:par>
                          <p:cTn fill="hold">
                            <p:stCondLst>
                              <p:cond delay="1401"/>
                            </p:stCondLst>
                            <p:childTnLst>
                              <p:par>
                                <p:cTn fill="hold" nodeType="afterEffect" presetClass="entr" presetID="10" presetSubtype="0">
                                  <p:stCondLst>
                                    <p:cond delay="0"/>
                                  </p:stCondLst>
                                  <p:childTnLst>
                                    <p:set>
                                      <p:cBhvr>
                                        <p:cTn dur="1" fill="hold">
                                          <p:stCondLst>
                                            <p:cond delay="0"/>
                                          </p:stCondLst>
                                        </p:cTn>
                                        <p:tgtEl>
                                          <p:spTgt spid="2402"/>
                                        </p:tgtEl>
                                        <p:attrNameLst>
                                          <p:attrName>style.visibility</p:attrName>
                                        </p:attrNameLst>
                                      </p:cBhvr>
                                      <p:to>
                                        <p:strVal val="visible"/>
                                      </p:to>
                                    </p:set>
                                    <p:animEffect filter="fade" transition="in">
                                      <p:cBhvr>
                                        <p:cTn dur="500"/>
                                        <p:tgtEl>
                                          <p:spTgt spid="2402"/>
                                        </p:tgtEl>
                                      </p:cBhvr>
                                    </p:animEffect>
                                  </p:childTnLst>
                                </p:cTn>
                              </p:par>
                            </p:childTnLst>
                          </p:cTn>
                        </p:par>
                        <p:par>
                          <p:cTn fill="hold">
                            <p:stCondLst>
                              <p:cond delay="1901"/>
                            </p:stCondLst>
                            <p:childTnLst>
                              <p:par>
                                <p:cTn fill="hold" nodeType="afterEffect" presetClass="entr" presetID="1" presetSubtype="0">
                                  <p:stCondLst>
                                    <p:cond delay="0"/>
                                  </p:stCondLst>
                                  <p:childTnLst>
                                    <p:set>
                                      <p:cBhvr>
                                        <p:cTn dur="1" fill="hold">
                                          <p:stCondLst>
                                            <p:cond delay="0"/>
                                          </p:stCondLst>
                                        </p:cTn>
                                        <p:tgtEl>
                                          <p:spTgt spid="2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5"/>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445"/>
                                        </p:tgtEl>
                                      </p:cBhvr>
                                    </p:animEffect>
                                    <p:set>
                                      <p:cBhvr>
                                        <p:cTn dur="1" fill="hold">
                                          <p:stCondLst>
                                            <p:cond delay="900"/>
                                          </p:stCondLst>
                                        </p:cTn>
                                        <p:tgtEl>
                                          <p:spTgt spid="24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50"/>
                                        </p:tgtEl>
                                        <p:attrNameLst>
                                          <p:attrName>style.visibility</p:attrName>
                                        </p:attrNameLst>
                                      </p:cBhvr>
                                      <p:to>
                                        <p:strVal val="visible"/>
                                      </p:to>
                                    </p:set>
                                    <p:anim calcmode="lin" valueType="num">
                                      <p:cBhvr additive="base">
                                        <p:cTn dur="500"/>
                                        <p:tgtEl>
                                          <p:spTgt spid="2450"/>
                                        </p:tgtEl>
                                        <p:attrNameLst>
                                          <p:attrName>ppt_w</p:attrName>
                                        </p:attrNameLst>
                                      </p:cBhvr>
                                      <p:tavLst>
                                        <p:tav fmla="" tm="0">
                                          <p:val>
                                            <p:strVal val="0"/>
                                          </p:val>
                                        </p:tav>
                                        <p:tav fmla="" tm="100000">
                                          <p:val>
                                            <p:strVal val="#ppt_w"/>
                                          </p:val>
                                        </p:tav>
                                      </p:tavLst>
                                    </p:anim>
                                    <p:anim calcmode="lin" valueType="num">
                                      <p:cBhvr additive="base">
                                        <p:cTn dur="500"/>
                                        <p:tgtEl>
                                          <p:spTgt spid="2450"/>
                                        </p:tgtEl>
                                        <p:attrNameLst>
                                          <p:attrName>ppt_h</p:attrName>
                                        </p:attrNameLst>
                                      </p:cBhvr>
                                      <p:tavLst>
                                        <p:tav fmla="" tm="0">
                                          <p:val>
                                            <p:strVal val="0"/>
                                          </p:val>
                                        </p:tav>
                                        <p:tav fmla="" tm="100000">
                                          <p:val>
                                            <p:strVal val="#ppt_h"/>
                                          </p:val>
                                        </p:tav>
                                      </p:tavLst>
                                    </p:anim>
                                  </p:childTnLst>
                                </p:cTn>
                              </p:par>
                              <p:par>
                                <p:cTn fill="hold" nodeType="withEffect" presetClass="entr" presetID="1" presetSubtype="0">
                                  <p:stCondLst>
                                    <p:cond delay="0"/>
                                  </p:stCondLst>
                                  <p:childTnLst>
                                    <p:set>
                                      <p:cBhvr>
                                        <p:cTn dur="1" fill="hold">
                                          <p:stCondLst>
                                            <p:cond delay="0"/>
                                          </p:stCondLst>
                                        </p:cTn>
                                        <p:tgtEl>
                                          <p:spTgt spid="2451"/>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451"/>
                                        </p:tgtEl>
                                      </p:cBhvr>
                                    </p:animEffect>
                                    <p:set>
                                      <p:cBhvr>
                                        <p:cTn dur="1" fill="hold">
                                          <p:stCondLst>
                                            <p:cond delay="900"/>
                                          </p:stCondLst>
                                        </p:cTn>
                                        <p:tgtEl>
                                          <p:spTgt spid="24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43"/>
                                        </p:tgtEl>
                                      </p:cBhvr>
                                    </p:animEffect>
                                    <p:set>
                                      <p:cBhvr>
                                        <p:cTn dur="1" fill="hold">
                                          <p:stCondLst>
                                            <p:cond delay="500"/>
                                          </p:stCondLst>
                                        </p:cTn>
                                        <p:tgtEl>
                                          <p:spTgt spid="24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48"/>
                                        </p:tgtEl>
                                      </p:cBhvr>
                                    </p:animEffect>
                                    <p:set>
                                      <p:cBhvr>
                                        <p:cTn dur="1" fill="hold">
                                          <p:stCondLst>
                                            <p:cond delay="500"/>
                                          </p:stCondLst>
                                        </p:cTn>
                                        <p:tgtEl>
                                          <p:spTgt spid="24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50"/>
                                        </p:tgtEl>
                                      </p:cBhvr>
                                    </p:animEffect>
                                    <p:set>
                                      <p:cBhvr>
                                        <p:cTn dur="1" fill="hold">
                                          <p:stCondLst>
                                            <p:cond delay="500"/>
                                          </p:stCondLst>
                                        </p:cTn>
                                        <p:tgtEl>
                                          <p:spTgt spid="24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52"/>
                                        </p:tgtEl>
                                        <p:attrNameLst>
                                          <p:attrName>style.visibility</p:attrName>
                                        </p:attrNameLst>
                                      </p:cBhvr>
                                      <p:to>
                                        <p:strVal val="visible"/>
                                      </p:to>
                                    </p:set>
                                    <p:anim calcmode="lin" valueType="num">
                                      <p:cBhvr additive="base">
                                        <p:cTn dur="500"/>
                                        <p:tgtEl>
                                          <p:spTgt spid="2452"/>
                                        </p:tgtEl>
                                        <p:attrNameLst>
                                          <p:attrName>ppt_w</p:attrName>
                                        </p:attrNameLst>
                                      </p:cBhvr>
                                      <p:tavLst>
                                        <p:tav fmla="" tm="0">
                                          <p:val>
                                            <p:strVal val="0"/>
                                          </p:val>
                                        </p:tav>
                                        <p:tav fmla="" tm="100000">
                                          <p:val>
                                            <p:strVal val="#ppt_w"/>
                                          </p:val>
                                        </p:tav>
                                      </p:tavLst>
                                    </p:anim>
                                    <p:anim calcmode="lin" valueType="num">
                                      <p:cBhvr additive="base">
                                        <p:cTn dur="500"/>
                                        <p:tgtEl>
                                          <p:spTgt spid="245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4"/>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454"/>
                                        </p:tgtEl>
                                      </p:cBhvr>
                                    </p:animEffect>
                                    <p:set>
                                      <p:cBhvr>
                                        <p:cTn dur="1" fill="hold">
                                          <p:stCondLst>
                                            <p:cond delay="900"/>
                                          </p:stCondLst>
                                        </p:cTn>
                                        <p:tgtEl>
                                          <p:spTgt spid="24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53"/>
                                        </p:tgtEl>
                                      </p:cBhvr>
                                    </p:animEffect>
                                    <p:set>
                                      <p:cBhvr>
                                        <p:cTn dur="1" fill="hold">
                                          <p:stCondLst>
                                            <p:cond delay="500"/>
                                          </p:stCondLst>
                                        </p:cTn>
                                        <p:tgtEl>
                                          <p:spTgt spid="2453"/>
                                        </p:tgtEl>
                                        <p:attrNameLst>
                                          <p:attrName>style.visibility</p:attrName>
                                        </p:attrNameLst>
                                      </p:cBhvr>
                                      <p:to>
                                        <p:strVal val="hidden"/>
                                      </p:to>
                                    </p:set>
                                  </p:childTnLst>
                                </p:cTn>
                              </p:par>
                            </p:childTnLst>
                          </p:cTn>
                        </p:par>
                        <p:par>
                          <p:cTn fill="hold">
                            <p:stCondLst>
                              <p:cond delay="1400"/>
                            </p:stCondLst>
                            <p:childTnLst>
                              <p:par>
                                <p:cTn fill="hold" nodeType="afterEffect" presetClass="entr" presetID="1" presetSubtype="0">
                                  <p:stCondLst>
                                    <p:cond delay="0"/>
                                  </p:stCondLst>
                                  <p:childTnLst>
                                    <p:set>
                                      <p:cBhvr>
                                        <p:cTn dur="1" fill="hold">
                                          <p:stCondLst>
                                            <p:cond delay="0"/>
                                          </p:stCondLst>
                                        </p:cTn>
                                        <p:tgtEl>
                                          <p:spTgt spid="2442"/>
                                        </p:tgtEl>
                                        <p:attrNameLst>
                                          <p:attrName>style.visibility</p:attrName>
                                        </p:attrNameLst>
                                      </p:cBhvr>
                                      <p:to>
                                        <p:strVal val="visible"/>
                                      </p:to>
                                    </p:set>
                                  </p:childTnLst>
                                </p:cTn>
                              </p:par>
                            </p:childTnLst>
                          </p:cTn>
                        </p:par>
                        <p:par>
                          <p:cTn fill="hold">
                            <p:stCondLst>
                              <p:cond delay="1401"/>
                            </p:stCondLst>
                            <p:childTnLst>
                              <p:par>
                                <p:cTn fill="hold" nodeType="afterEffect" presetClass="entr" presetID="10" presetSubtype="0">
                                  <p:stCondLst>
                                    <p:cond delay="0"/>
                                  </p:stCondLst>
                                  <p:childTnLst>
                                    <p:set>
                                      <p:cBhvr>
                                        <p:cTn dur="1" fill="hold">
                                          <p:stCondLst>
                                            <p:cond delay="0"/>
                                          </p:stCondLst>
                                        </p:cTn>
                                        <p:tgtEl>
                                          <p:spTgt spid="2403"/>
                                        </p:tgtEl>
                                        <p:attrNameLst>
                                          <p:attrName>style.visibility</p:attrName>
                                        </p:attrNameLst>
                                      </p:cBhvr>
                                      <p:to>
                                        <p:strVal val="visible"/>
                                      </p:to>
                                    </p:set>
                                    <p:animEffect filter="fade" transition="in">
                                      <p:cBhvr>
                                        <p:cTn dur="500"/>
                                        <p:tgtEl>
                                          <p:spTgt spid="2403"/>
                                        </p:tgtEl>
                                      </p:cBhvr>
                                    </p:animEffect>
                                  </p:childTnLst>
                                </p:cTn>
                              </p:par>
                            </p:childTnLst>
                          </p:cTn>
                        </p:par>
                        <p:par>
                          <p:cTn fill="hold">
                            <p:stCondLst>
                              <p:cond delay="1901"/>
                            </p:stCondLst>
                            <p:childTnLst>
                              <p:par>
                                <p:cTn fill="hold" nodeType="afterEffect" presetClass="entr" presetID="1" presetSubtype="0">
                                  <p:stCondLst>
                                    <p:cond delay="0"/>
                                  </p:stCondLst>
                                  <p:childTnLst>
                                    <p:set>
                                      <p:cBhvr>
                                        <p:cTn dur="1" fill="hold">
                                          <p:stCondLst>
                                            <p:cond delay="0"/>
                                          </p:stCondLst>
                                        </p:cTn>
                                        <p:tgtEl>
                                          <p:spTgt spid="2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7"/>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447"/>
                                        </p:tgtEl>
                                      </p:cBhvr>
                                    </p:animEffect>
                                    <p:set>
                                      <p:cBhvr>
                                        <p:cTn dur="1" fill="hold">
                                          <p:stCondLst>
                                            <p:cond delay="900"/>
                                          </p:stCondLst>
                                        </p:cTn>
                                        <p:tgtEl>
                                          <p:spTgt spid="24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452"/>
                                        </p:tgtEl>
                                        <p:attrNameLst>
                                          <p:attrName>ppt_w</p:attrName>
                                        </p:attrNameLst>
                                      </p:cBhvr>
                                      <p:tavLst>
                                        <p:tav fmla="" tm="0">
                                          <p:val>
                                            <p:strVal val="#ppt_w"/>
                                          </p:val>
                                        </p:tav>
                                        <p:tav fmla="" tm="100000">
                                          <p:val>
                                            <p:strVal val="0"/>
                                          </p:val>
                                        </p:tav>
                                      </p:tavLst>
                                    </p:anim>
                                    <p:anim calcmode="lin" valueType="num">
                                      <p:cBhvr additive="base">
                                        <p:cTn dur="500"/>
                                        <p:tgtEl>
                                          <p:spTgt spid="2452"/>
                                        </p:tgtEl>
                                        <p:attrNameLst>
                                          <p:attrName>ppt_h</p:attrName>
                                        </p:attrNameLst>
                                      </p:cBhvr>
                                      <p:tavLst>
                                        <p:tav fmla="" tm="0">
                                          <p:val>
                                            <p:strVal val="#ppt_h"/>
                                          </p:val>
                                        </p:tav>
                                        <p:tav fmla="" tm="100000">
                                          <p:val>
                                            <p:strVal val="0"/>
                                          </p:val>
                                        </p:tav>
                                      </p:tavLst>
                                    </p:anim>
                                    <p:set>
                                      <p:cBhvr>
                                        <p:cTn dur="1" fill="hold">
                                          <p:stCondLst>
                                            <p:cond delay="500"/>
                                          </p:stCondLst>
                                        </p:cTn>
                                        <p:tgtEl>
                                          <p:spTgt spid="24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57"/>
                                        </p:tgtEl>
                                        <p:attrNameLst>
                                          <p:attrName>style.visibility</p:attrName>
                                        </p:attrNameLst>
                                      </p:cBhvr>
                                      <p:to>
                                        <p:strVal val="visible"/>
                                      </p:to>
                                    </p:set>
                                    <p:anim calcmode="lin" valueType="num">
                                      <p:cBhvr additive="base">
                                        <p:cTn dur="500"/>
                                        <p:tgtEl>
                                          <p:spTgt spid="2457"/>
                                        </p:tgtEl>
                                        <p:attrNameLst>
                                          <p:attrName>ppt_w</p:attrName>
                                        </p:attrNameLst>
                                      </p:cBhvr>
                                      <p:tavLst>
                                        <p:tav fmla="" tm="0">
                                          <p:val>
                                            <p:strVal val="0"/>
                                          </p:val>
                                        </p:tav>
                                        <p:tav fmla="" tm="100000">
                                          <p:val>
                                            <p:strVal val="#ppt_w"/>
                                          </p:val>
                                        </p:tav>
                                      </p:tavLst>
                                    </p:anim>
                                    <p:anim calcmode="lin" valueType="num">
                                      <p:cBhvr additive="base">
                                        <p:cTn dur="500"/>
                                        <p:tgtEl>
                                          <p:spTgt spid="245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9"/>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459"/>
                                        </p:tgtEl>
                                      </p:cBhvr>
                                    </p:animEffect>
                                    <p:set>
                                      <p:cBhvr>
                                        <p:cTn dur="1" fill="hold">
                                          <p:stCondLst>
                                            <p:cond delay="900"/>
                                          </p:stCondLst>
                                        </p:cTn>
                                        <p:tgtEl>
                                          <p:spTgt spid="2459"/>
                                        </p:tgtEl>
                                        <p:attrNameLst>
                                          <p:attrName>style.visibility</p:attrName>
                                        </p:attrNameLst>
                                      </p:cBhvr>
                                      <p:to>
                                        <p:strVal val="hidden"/>
                                      </p:to>
                                    </p:set>
                                  </p:childTnLst>
                                </p:cTn>
                              </p:par>
                            </p:childTnLst>
                          </p:cTn>
                        </p:par>
                        <p:par>
                          <p:cTn fill="hold">
                            <p:stCondLst>
                              <p:cond delay="1400"/>
                            </p:stCondLst>
                            <p:childTnLst>
                              <p:par>
                                <p:cTn fill="hold" nodeType="afterEffect" presetClass="entr" presetID="1" presetSubtype="0">
                                  <p:stCondLst>
                                    <p:cond delay="0"/>
                                  </p:stCondLst>
                                  <p:childTnLst>
                                    <p:set>
                                      <p:cBhvr>
                                        <p:cTn dur="1" fill="hold">
                                          <p:stCondLst>
                                            <p:cond delay="0"/>
                                          </p:stCondLst>
                                        </p:cTn>
                                        <p:tgtEl>
                                          <p:spTgt spid="2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1"/>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461"/>
                                        </p:tgtEl>
                                      </p:cBhvr>
                                    </p:animEffect>
                                    <p:set>
                                      <p:cBhvr>
                                        <p:cTn dur="1" fill="hold">
                                          <p:stCondLst>
                                            <p:cond delay="900"/>
                                          </p:stCondLst>
                                        </p:cTn>
                                        <p:tgtEl>
                                          <p:spTgt spid="2461"/>
                                        </p:tgtEl>
                                        <p:attrNameLst>
                                          <p:attrName>style.visibility</p:attrName>
                                        </p:attrNameLst>
                                      </p:cBhvr>
                                      <p:to>
                                        <p:strVal val="hidden"/>
                                      </p:to>
                                    </p:set>
                                  </p:childTnLst>
                                </p:cTn>
                              </p:par>
                            </p:childTnLst>
                          </p:cTn>
                        </p:par>
                        <p:par>
                          <p:cTn fill="hold">
                            <p:stCondLst>
                              <p:cond delay="2300"/>
                            </p:stCondLst>
                            <p:childTnLst>
                              <p:par>
                                <p:cTn fill="hold" nodeType="afterEffect" presetClass="entr" presetID="1" presetSubtype="0">
                                  <p:stCondLst>
                                    <p:cond delay="0"/>
                                  </p:stCondLst>
                                  <p:childTnLst>
                                    <p:set>
                                      <p:cBhvr>
                                        <p:cTn dur="1" fill="hold">
                                          <p:stCondLst>
                                            <p:cond delay="0"/>
                                          </p:stCondLst>
                                        </p:cTn>
                                        <p:tgtEl>
                                          <p:spTgt spid="2456"/>
                                        </p:tgtEl>
                                        <p:attrNameLst>
                                          <p:attrName>style.visibility</p:attrName>
                                        </p:attrNameLst>
                                      </p:cBhvr>
                                      <p:to>
                                        <p:strVal val="visible"/>
                                      </p:to>
                                    </p:set>
                                  </p:childTnLst>
                                </p:cTn>
                              </p:par>
                            </p:childTnLst>
                          </p:cTn>
                        </p:par>
                        <p:par>
                          <p:cTn fill="hold">
                            <p:stCondLst>
                              <p:cond delay="2301"/>
                            </p:stCondLst>
                            <p:childTnLst>
                              <p:par>
                                <p:cTn fill="hold" nodeType="afterEffect" presetClass="entr" presetID="1" presetSubtype="0">
                                  <p:stCondLst>
                                    <p:cond delay="0"/>
                                  </p:stCondLst>
                                  <p:childTnLst>
                                    <p:set>
                                      <p:cBhvr>
                                        <p:cTn dur="1" fill="hold">
                                          <p:stCondLst>
                                            <p:cond delay="0"/>
                                          </p:stCondLst>
                                        </p:cTn>
                                        <p:tgtEl>
                                          <p:spTgt spid="2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6"/>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466"/>
                                        </p:tgtEl>
                                      </p:cBhvr>
                                    </p:animEffect>
                                    <p:set>
                                      <p:cBhvr>
                                        <p:cTn dur="1" fill="hold">
                                          <p:stCondLst>
                                            <p:cond delay="900"/>
                                          </p:stCondLst>
                                        </p:cTn>
                                        <p:tgtEl>
                                          <p:spTgt spid="2466"/>
                                        </p:tgtEl>
                                        <p:attrNameLst>
                                          <p:attrName>style.visibility</p:attrName>
                                        </p:attrNameLst>
                                      </p:cBhvr>
                                      <p:to>
                                        <p:strVal val="hidden"/>
                                      </p:to>
                                    </p:set>
                                  </p:childTnLst>
                                </p:cTn>
                              </p:par>
                            </p:childTnLst>
                          </p:cTn>
                        </p:par>
                        <p:par>
                          <p:cTn fill="hold">
                            <p:stCondLst>
                              <p:cond delay="3201"/>
                            </p:stCondLst>
                            <p:childTnLst>
                              <p:par>
                                <p:cTn fill="hold" nodeType="afterEffect" presetClass="entr" presetID="10" presetSubtype="0">
                                  <p:stCondLst>
                                    <p:cond delay="0"/>
                                  </p:stCondLst>
                                  <p:childTnLst>
                                    <p:set>
                                      <p:cBhvr>
                                        <p:cTn dur="1" fill="hold">
                                          <p:stCondLst>
                                            <p:cond delay="0"/>
                                          </p:stCondLst>
                                        </p:cTn>
                                        <p:tgtEl>
                                          <p:spTgt spid="2404"/>
                                        </p:tgtEl>
                                        <p:attrNameLst>
                                          <p:attrName>style.visibility</p:attrName>
                                        </p:attrNameLst>
                                      </p:cBhvr>
                                      <p:to>
                                        <p:strVal val="visible"/>
                                      </p:to>
                                    </p:set>
                                    <p:animEffect filter="fade" transition="in">
                                      <p:cBhvr>
                                        <p:cTn dur="500"/>
                                        <p:tgtEl>
                                          <p:spTgt spid="2404"/>
                                        </p:tgtEl>
                                      </p:cBhvr>
                                    </p:animEffect>
                                  </p:childTnLst>
                                </p:cTn>
                              </p:par>
                            </p:childTnLst>
                          </p:cTn>
                        </p:par>
                        <p:par>
                          <p:cTn fill="hold">
                            <p:stCondLst>
                              <p:cond delay="3701"/>
                            </p:stCondLst>
                            <p:childTnLst>
                              <p:par>
                                <p:cTn fill="hold" nodeType="afterEffect" presetClass="entr" presetID="10" presetSubtype="0">
                                  <p:stCondLst>
                                    <p:cond delay="0"/>
                                  </p:stCondLst>
                                  <p:childTnLst>
                                    <p:set>
                                      <p:cBhvr>
                                        <p:cTn dur="1" fill="hold">
                                          <p:stCondLst>
                                            <p:cond delay="0"/>
                                          </p:stCondLst>
                                        </p:cTn>
                                        <p:tgtEl>
                                          <p:spTgt spid="2405"/>
                                        </p:tgtEl>
                                        <p:attrNameLst>
                                          <p:attrName>style.visibility</p:attrName>
                                        </p:attrNameLst>
                                      </p:cBhvr>
                                      <p:to>
                                        <p:strVal val="visible"/>
                                      </p:to>
                                    </p:set>
                                    <p:animEffect filter="fade" transition="in">
                                      <p:cBhvr>
                                        <p:cTn dur="500"/>
                                        <p:tgtEl>
                                          <p:spTgt spid="2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2"/>
                                        </p:tgtEl>
                                        <p:attrNameLst>
                                          <p:attrName>style.visibility</p:attrName>
                                        </p:attrNameLst>
                                      </p:cBhvr>
                                      <p:to>
                                        <p:strVal val="visible"/>
                                      </p:to>
                                    </p:set>
                                    <p:animEffect filter="fade" transition="in">
                                      <p:cBhvr>
                                        <p:cTn dur="500"/>
                                        <p:tgtEl>
                                          <p:spTgt spid="2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188"/>
          <p:cNvSpPr txBox="1"/>
          <p:nvPr>
            <p:ph type="title"/>
          </p:nvPr>
        </p:nvSpPr>
        <p:spPr>
          <a:xfrm>
            <a:off x="371475" y="368300"/>
            <a:ext cx="11449050" cy="73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Ubuntu"/>
              <a:buNone/>
            </a:pPr>
            <a:r>
              <a:rPr lang="en-US">
                <a:latin typeface="Ubuntu"/>
                <a:ea typeface="Ubuntu"/>
                <a:cs typeface="Ubuntu"/>
                <a:sym typeface="Ubuntu"/>
              </a:rPr>
              <a:t>Docker compose – Build</a:t>
            </a:r>
            <a:endParaRPr>
              <a:latin typeface="Ubuntu"/>
              <a:ea typeface="Ubuntu"/>
              <a:cs typeface="Ubuntu"/>
              <a:sym typeface="Ubuntu"/>
            </a:endParaRPr>
          </a:p>
        </p:txBody>
      </p:sp>
      <p:sp>
        <p:nvSpPr>
          <p:cNvPr id="2473" name="Google Shape;2473;p188"/>
          <p:cNvSpPr/>
          <p:nvPr/>
        </p:nvSpPr>
        <p:spPr>
          <a:xfrm>
            <a:off x="1280925" y="1130600"/>
            <a:ext cx="3782700" cy="273900"/>
          </a:xfrm>
          <a:prstGeom prst="roundRect">
            <a:avLst>
              <a:gd fmla="val 16667" name="adj"/>
            </a:avLst>
          </a:prstGeom>
          <a:solidFill>
            <a:srgbClr val="7F7F7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docker-compose.yml</a:t>
            </a:r>
            <a:endParaRPr b="0" i="0" sz="1400" u="none" cap="none" strike="noStrike">
              <a:solidFill>
                <a:srgbClr val="D8D8D8"/>
              </a:solidFill>
              <a:latin typeface="Consolas"/>
              <a:ea typeface="Consolas"/>
              <a:cs typeface="Consolas"/>
              <a:sym typeface="Consolas"/>
            </a:endParaRPr>
          </a:p>
        </p:txBody>
      </p:sp>
      <p:sp>
        <p:nvSpPr>
          <p:cNvPr id="2474" name="Google Shape;2474;p188"/>
          <p:cNvSpPr/>
          <p:nvPr/>
        </p:nvSpPr>
        <p:spPr>
          <a:xfrm>
            <a:off x="1281021" y="1404435"/>
            <a:ext cx="3782785" cy="4996240"/>
          </a:xfrm>
          <a:prstGeom prst="roundRect">
            <a:avLst>
              <a:gd fmla="val 5346" name="adj"/>
            </a:avLst>
          </a:prstGeom>
          <a:solidFill>
            <a:srgbClr val="3F3F3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redis: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image: redis</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db:</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image: postgres:9.4</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vote:</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image: voting-app</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ports: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- 5000:80</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links: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redis</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result:</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image: result</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ports: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- 5001:80</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links: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db</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worker:</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image: worker</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links: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db</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redis</a:t>
            </a:r>
            <a:endParaRPr b="0" i="0" sz="1400" u="none" cap="none" strike="noStrike">
              <a:solidFill>
                <a:srgbClr val="00FF00"/>
              </a:solidFill>
              <a:latin typeface="Consolas"/>
              <a:ea typeface="Consolas"/>
              <a:cs typeface="Consolas"/>
              <a:sym typeface="Consolas"/>
            </a:endParaRPr>
          </a:p>
        </p:txBody>
      </p:sp>
      <p:sp>
        <p:nvSpPr>
          <p:cNvPr id="2475" name="Google Shape;2475;p188"/>
          <p:cNvSpPr/>
          <p:nvPr/>
        </p:nvSpPr>
        <p:spPr>
          <a:xfrm>
            <a:off x="5576800" y="1130600"/>
            <a:ext cx="3782700" cy="273900"/>
          </a:xfrm>
          <a:prstGeom prst="roundRect">
            <a:avLst>
              <a:gd fmla="val 16667" name="adj"/>
            </a:avLst>
          </a:prstGeom>
          <a:solidFill>
            <a:srgbClr val="7F7F7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D8D8D8"/>
                </a:solidFill>
                <a:latin typeface="Consolas"/>
                <a:ea typeface="Consolas"/>
                <a:cs typeface="Consolas"/>
                <a:sym typeface="Consolas"/>
              </a:rPr>
              <a:t>docker-compose.yml</a:t>
            </a:r>
            <a:endParaRPr b="0" i="0" sz="1400" u="none" cap="none" strike="noStrike">
              <a:solidFill>
                <a:srgbClr val="D8D8D8"/>
              </a:solidFill>
              <a:latin typeface="Consolas"/>
              <a:ea typeface="Consolas"/>
              <a:cs typeface="Consolas"/>
              <a:sym typeface="Consolas"/>
            </a:endParaRPr>
          </a:p>
        </p:txBody>
      </p:sp>
      <p:sp>
        <p:nvSpPr>
          <p:cNvPr id="2476" name="Google Shape;2476;p188"/>
          <p:cNvSpPr/>
          <p:nvPr/>
        </p:nvSpPr>
        <p:spPr>
          <a:xfrm>
            <a:off x="5576796" y="1404435"/>
            <a:ext cx="3782785" cy="4996240"/>
          </a:xfrm>
          <a:prstGeom prst="roundRect">
            <a:avLst>
              <a:gd fmla="val 5346" name="adj"/>
            </a:avLst>
          </a:prstGeom>
          <a:solidFill>
            <a:srgbClr val="3F3F3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redis: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image: redis</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db:</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image: postgres:9.4</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vote:</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build: ./vote</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ports: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- 5000:80</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links: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redis</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result:</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build: ./result</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ports: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- 5001:80</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links: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db</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worker:</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build: ./worker</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links: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db</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        - redis</a:t>
            </a:r>
            <a:endParaRPr b="0" i="0" sz="1400" u="none" cap="none" strike="noStrike">
              <a:solidFill>
                <a:srgbClr val="00FF00"/>
              </a:solidFill>
              <a:latin typeface="Consolas"/>
              <a:ea typeface="Consolas"/>
              <a:cs typeface="Consolas"/>
              <a:sym typeface="Consolas"/>
            </a:endParaRPr>
          </a:p>
        </p:txBody>
      </p:sp>
      <p:pic>
        <p:nvPicPr>
          <p:cNvPr id="2477" name="Google Shape;2477;p188"/>
          <p:cNvPicPr preferRelativeResize="0"/>
          <p:nvPr/>
        </p:nvPicPr>
        <p:blipFill rotWithShape="1">
          <a:blip r:embed="rId3">
            <a:alphaModFix/>
          </a:blip>
          <a:srcRect b="0" l="0" r="0" t="0"/>
          <a:stretch/>
        </p:blipFill>
        <p:spPr>
          <a:xfrm>
            <a:off x="9359581" y="1404435"/>
            <a:ext cx="2614613" cy="3258139"/>
          </a:xfrm>
          <a:prstGeom prst="rect">
            <a:avLst/>
          </a:prstGeom>
          <a:noFill/>
          <a:ln>
            <a:noFill/>
          </a:ln>
        </p:spPr>
      </p:pic>
      <p:sp>
        <p:nvSpPr>
          <p:cNvPr id="2478" name="Google Shape;2478;p188"/>
          <p:cNvSpPr/>
          <p:nvPr/>
        </p:nvSpPr>
        <p:spPr>
          <a:xfrm>
            <a:off x="1281025" y="2577952"/>
            <a:ext cx="7129500" cy="226200"/>
          </a:xfrm>
          <a:prstGeom prst="roundRect">
            <a:avLst>
              <a:gd fmla="val 16667" name="adj"/>
            </a:avLst>
          </a:prstGeom>
          <a:solidFill>
            <a:schemeClr val="accent1">
              <a:alpha val="3176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79" name="Google Shape;2479;p188"/>
          <p:cNvSpPr/>
          <p:nvPr/>
        </p:nvSpPr>
        <p:spPr>
          <a:xfrm>
            <a:off x="1281025" y="2578100"/>
            <a:ext cx="7129500" cy="226200"/>
          </a:xfrm>
          <a:prstGeom prst="roundRect">
            <a:avLst>
              <a:gd fmla="val 16667" name="adj"/>
            </a:avLst>
          </a:prstGeom>
          <a:solidFill>
            <a:schemeClr val="accent1">
              <a:alpha val="3176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80" name="Google Shape;2480;p188"/>
          <p:cNvSpPr/>
          <p:nvPr/>
        </p:nvSpPr>
        <p:spPr>
          <a:xfrm>
            <a:off x="1281025" y="3878897"/>
            <a:ext cx="7129500" cy="176400"/>
          </a:xfrm>
          <a:prstGeom prst="roundRect">
            <a:avLst>
              <a:gd fmla="val 16667" name="adj"/>
            </a:avLst>
          </a:prstGeom>
          <a:solidFill>
            <a:schemeClr val="accent1">
              <a:alpha val="3176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81" name="Google Shape;2481;p188"/>
          <p:cNvSpPr/>
          <p:nvPr/>
        </p:nvSpPr>
        <p:spPr>
          <a:xfrm>
            <a:off x="1281025" y="3878997"/>
            <a:ext cx="7129500" cy="176400"/>
          </a:xfrm>
          <a:prstGeom prst="roundRect">
            <a:avLst>
              <a:gd fmla="val 16667" name="adj"/>
            </a:avLst>
          </a:prstGeom>
          <a:solidFill>
            <a:schemeClr val="accent1">
              <a:alpha val="3176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82" name="Google Shape;2482;p188"/>
          <p:cNvSpPr/>
          <p:nvPr/>
        </p:nvSpPr>
        <p:spPr>
          <a:xfrm>
            <a:off x="1281025" y="5151428"/>
            <a:ext cx="7129500" cy="176400"/>
          </a:xfrm>
          <a:prstGeom prst="roundRect">
            <a:avLst>
              <a:gd fmla="val 16667" name="adj"/>
            </a:avLst>
          </a:prstGeom>
          <a:solidFill>
            <a:schemeClr val="accent1">
              <a:alpha val="3176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
        <p:nvSpPr>
          <p:cNvPr id="2483" name="Google Shape;2483;p188"/>
          <p:cNvSpPr/>
          <p:nvPr/>
        </p:nvSpPr>
        <p:spPr>
          <a:xfrm>
            <a:off x="1281025" y="5151428"/>
            <a:ext cx="7129500" cy="176400"/>
          </a:xfrm>
          <a:prstGeom prst="roundRect">
            <a:avLst>
              <a:gd fmla="val 16667" name="adj"/>
            </a:avLst>
          </a:prstGeom>
          <a:solidFill>
            <a:schemeClr val="accent1">
              <a:alpha val="3176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Ubuntu"/>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500"/>
                                        <p:tgtEl>
                                          <p:spTgt spid="2474"/>
                                        </p:tgtEl>
                                      </p:cBhvr>
                                    </p:animEffect>
                                  </p:childTnLst>
                                </p:cTn>
                              </p:par>
                              <p:par>
                                <p:cTn fill="hold" nodeType="withEffect" presetClass="entr" presetID="10" presetSubtype="0">
                                  <p:stCondLst>
                                    <p:cond delay="0"/>
                                  </p:stCondLst>
                                  <p:childTnLst>
                                    <p:set>
                                      <p:cBhvr>
                                        <p:cTn dur="1" fill="hold">
                                          <p:stCondLst>
                                            <p:cond delay="0"/>
                                          </p:stCondLst>
                                        </p:cTn>
                                        <p:tgtEl>
                                          <p:spTgt spid="2473"/>
                                        </p:tgtEl>
                                        <p:attrNameLst>
                                          <p:attrName>style.visibility</p:attrName>
                                        </p:attrNameLst>
                                      </p:cBhvr>
                                      <p:to>
                                        <p:strVal val="visible"/>
                                      </p:to>
                                    </p:set>
                                    <p:animEffect filter="fade" transition="in">
                                      <p:cBhvr>
                                        <p:cTn dur="500"/>
                                        <p:tgtEl>
                                          <p:spTgt spid="2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6"/>
                                        </p:tgtEl>
                                        <p:attrNameLst>
                                          <p:attrName>style.visibility</p:attrName>
                                        </p:attrNameLst>
                                      </p:cBhvr>
                                      <p:to>
                                        <p:strVal val="visible"/>
                                      </p:to>
                                    </p:set>
                                    <p:animEffect filter="fade" transition="in">
                                      <p:cBhvr>
                                        <p:cTn dur="500"/>
                                        <p:tgtEl>
                                          <p:spTgt spid="2476"/>
                                        </p:tgtEl>
                                      </p:cBhvr>
                                    </p:animEffect>
                                  </p:childTnLst>
                                </p:cTn>
                              </p:par>
                              <p:par>
                                <p:cTn fill="hold" nodeType="withEffect" presetClass="entr" presetID="10" presetSubtype="0">
                                  <p:stCondLst>
                                    <p:cond delay="0"/>
                                  </p:stCondLst>
                                  <p:childTnLst>
                                    <p:set>
                                      <p:cBhvr>
                                        <p:cTn dur="1" fill="hold">
                                          <p:stCondLst>
                                            <p:cond delay="0"/>
                                          </p:stCondLst>
                                        </p:cTn>
                                        <p:tgtEl>
                                          <p:spTgt spid="2475"/>
                                        </p:tgtEl>
                                        <p:attrNameLst>
                                          <p:attrName>style.visibility</p:attrName>
                                        </p:attrNameLst>
                                      </p:cBhvr>
                                      <p:to>
                                        <p:strVal val="visible"/>
                                      </p:to>
                                    </p:set>
                                    <p:animEffect filter="fade" transition="in">
                                      <p:cBhvr>
                                        <p:cTn dur="500"/>
                                        <p:tgtEl>
                                          <p:spTgt spid="2475"/>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9"/>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479"/>
                                        </p:tgtEl>
                                      </p:cBhvr>
                                    </p:animEffect>
                                    <p:set>
                                      <p:cBhvr>
                                        <p:cTn dur="1" fill="hold">
                                          <p:stCondLst>
                                            <p:cond delay="900"/>
                                          </p:stCondLst>
                                        </p:cTn>
                                        <p:tgtEl>
                                          <p:spTgt spid="24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7"/>
                                        </p:tgtEl>
                                        <p:attrNameLst>
                                          <p:attrName>style.visibility</p:attrName>
                                        </p:attrNameLst>
                                      </p:cBhvr>
                                      <p:to>
                                        <p:strVal val="visible"/>
                                      </p:to>
                                    </p:set>
                                    <p:animEffect filter="fade" transition="in">
                                      <p:cBhvr>
                                        <p:cTn dur="500"/>
                                        <p:tgtEl>
                                          <p:spTgt spid="2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1"/>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481"/>
                                        </p:tgtEl>
                                      </p:cBhvr>
                                    </p:animEffect>
                                    <p:set>
                                      <p:cBhvr>
                                        <p:cTn dur="1" fill="hold">
                                          <p:stCondLst>
                                            <p:cond delay="900"/>
                                          </p:stCondLst>
                                        </p:cTn>
                                        <p:tgtEl>
                                          <p:spTgt spid="2481"/>
                                        </p:tgtEl>
                                        <p:attrNameLst>
                                          <p:attrName>style.visibility</p:attrName>
                                        </p:attrNameLst>
                                      </p:cBhvr>
                                      <p:to>
                                        <p:strVal val="hidden"/>
                                      </p:to>
                                    </p:set>
                                  </p:childTnLst>
                                </p:cTn>
                              </p:par>
                            </p:childTnLst>
                          </p:cTn>
                        </p:par>
                        <p:par>
                          <p:cTn fill="hold">
                            <p:stCondLst>
                              <p:cond delay="900"/>
                            </p:stCondLst>
                            <p:childTnLst>
                              <p:par>
                                <p:cTn fill="hold" nodeType="afterEffect" presetClass="entr" presetID="1" presetSubtype="0">
                                  <p:stCondLst>
                                    <p:cond delay="0"/>
                                  </p:stCondLst>
                                  <p:childTnLst>
                                    <p:set>
                                      <p:cBhvr>
                                        <p:cTn dur="1" fill="hold">
                                          <p:stCondLst>
                                            <p:cond delay="0"/>
                                          </p:stCondLst>
                                        </p:cTn>
                                        <p:tgtEl>
                                          <p:spTgt spid="2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3"/>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483"/>
                                        </p:tgtEl>
                                      </p:cBhvr>
                                    </p:animEffect>
                                    <p:set>
                                      <p:cBhvr>
                                        <p:cTn dur="1" fill="hold">
                                          <p:stCondLst>
                                            <p:cond delay="900"/>
                                          </p:stCondLst>
                                        </p:cTn>
                                        <p:tgtEl>
                                          <p:spTgt spid="24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sp>
        <p:nvSpPr>
          <p:cNvPr id="2489" name="Google Shape;2489;p189"/>
          <p:cNvSpPr txBox="1"/>
          <p:nvPr>
            <p:ph type="title"/>
          </p:nvPr>
        </p:nvSpPr>
        <p:spPr>
          <a:xfrm>
            <a:off x="371475" y="365100"/>
            <a:ext cx="11449200" cy="736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4400"/>
              <a:buFont typeface="Ubuntu"/>
              <a:buNone/>
            </a:pPr>
            <a:r>
              <a:rPr lang="en-US">
                <a:latin typeface="Ubuntu"/>
                <a:ea typeface="Ubuntu"/>
                <a:cs typeface="Ubuntu"/>
                <a:sym typeface="Ubuntu"/>
              </a:rPr>
              <a:t>Docker compose – Versions</a:t>
            </a:r>
            <a:endParaRPr>
              <a:latin typeface="Ubuntu"/>
              <a:ea typeface="Ubuntu"/>
              <a:cs typeface="Ubuntu"/>
              <a:sym typeface="Ubuntu"/>
            </a:endParaRPr>
          </a:p>
        </p:txBody>
      </p:sp>
      <p:sp>
        <p:nvSpPr>
          <p:cNvPr id="2490" name="Google Shape;2490;p189"/>
          <p:cNvSpPr/>
          <p:nvPr/>
        </p:nvSpPr>
        <p:spPr>
          <a:xfrm>
            <a:off x="1271250" y="1123475"/>
            <a:ext cx="3033900" cy="276900"/>
          </a:xfrm>
          <a:prstGeom prst="roundRect">
            <a:avLst>
              <a:gd fmla="val 16667" name="adj"/>
            </a:avLst>
          </a:prstGeom>
          <a:solidFill>
            <a:srgbClr val="7F7F7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Ubuntu"/>
              <a:buNone/>
            </a:pPr>
            <a:r>
              <a:rPr b="0" i="0" lang="en-US" sz="1400" u="none" cap="none" strike="noStrike">
                <a:solidFill>
                  <a:srgbClr val="D8D8D8"/>
                </a:solidFill>
                <a:latin typeface="Ubuntu"/>
                <a:ea typeface="Ubuntu"/>
                <a:cs typeface="Ubuntu"/>
                <a:sym typeface="Ubuntu"/>
              </a:rPr>
              <a:t>docker-compose.yml</a:t>
            </a:r>
            <a:endParaRPr b="0" i="0" sz="1400" u="none" cap="none" strike="noStrike">
              <a:solidFill>
                <a:srgbClr val="D8D8D8"/>
              </a:solidFill>
              <a:latin typeface="Ubuntu"/>
              <a:ea typeface="Ubuntu"/>
              <a:cs typeface="Ubuntu"/>
              <a:sym typeface="Ubuntu"/>
            </a:endParaRPr>
          </a:p>
        </p:txBody>
      </p:sp>
      <p:sp>
        <p:nvSpPr>
          <p:cNvPr id="2491" name="Google Shape;2491;p189"/>
          <p:cNvSpPr/>
          <p:nvPr/>
        </p:nvSpPr>
        <p:spPr>
          <a:xfrm>
            <a:off x="1281022" y="1404435"/>
            <a:ext cx="3033804" cy="4661256"/>
          </a:xfrm>
          <a:prstGeom prst="roundRect">
            <a:avLst>
              <a:gd fmla="val 4946" name="adj"/>
            </a:avLst>
          </a:prstGeom>
          <a:solidFill>
            <a:srgbClr val="3F3F3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p:txBody>
      </p:sp>
      <p:sp>
        <p:nvSpPr>
          <p:cNvPr id="2492" name="Google Shape;2492;p189"/>
          <p:cNvSpPr txBox="1"/>
          <p:nvPr/>
        </p:nvSpPr>
        <p:spPr>
          <a:xfrm>
            <a:off x="2215706" y="6164713"/>
            <a:ext cx="1188337"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version: 1</a:t>
            </a:r>
            <a:endParaRPr b="0" i="0" sz="1800" u="none" cap="none" strike="noStrike">
              <a:solidFill>
                <a:srgbClr val="7F7F7F"/>
              </a:solidFill>
              <a:latin typeface="Ubuntu"/>
              <a:ea typeface="Ubuntu"/>
              <a:cs typeface="Ubuntu"/>
              <a:sym typeface="Ubuntu"/>
            </a:endParaRPr>
          </a:p>
        </p:txBody>
      </p:sp>
      <p:sp>
        <p:nvSpPr>
          <p:cNvPr id="2493" name="Google Shape;2493;p189"/>
          <p:cNvSpPr txBox="1"/>
          <p:nvPr/>
        </p:nvSpPr>
        <p:spPr>
          <a:xfrm>
            <a:off x="4557275" y="1123475"/>
            <a:ext cx="3033900" cy="307800"/>
          </a:xfrm>
          <a:prstGeom prst="rect">
            <a:avLst/>
          </a:prstGeom>
          <a:solidFill>
            <a:srgbClr val="7F7F7F"/>
          </a:solidFill>
          <a:ln>
            <a:noFill/>
          </a:ln>
          <a:effectLst>
            <a:outerShdw sx="1000" rotWithShape="0" algn="ctr" dist="19050" sy="1000">
              <a:srgbClr val="000000"/>
            </a:outerShdw>
            <a:reflection blurRad="0" dir="5400000" dist="38100" endA="0" fadeDir="5400012" kx="0" rotWithShape="0" algn="bl" stPos="0" sy="-100000" ky="0"/>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Ubuntu"/>
              <a:buNone/>
            </a:pPr>
            <a:r>
              <a:rPr b="0" i="0" lang="en-US" sz="1400" u="none" cap="none" strike="noStrike">
                <a:solidFill>
                  <a:srgbClr val="D8D8D8"/>
                </a:solidFill>
                <a:latin typeface="Ubuntu"/>
                <a:ea typeface="Ubuntu"/>
                <a:cs typeface="Ubuntu"/>
                <a:sym typeface="Ubuntu"/>
              </a:rPr>
              <a:t>docker-compose.yml</a:t>
            </a:r>
            <a:endParaRPr b="0" i="0" sz="1400" u="none" cap="none" strike="noStrike">
              <a:solidFill>
                <a:srgbClr val="D8D8D8"/>
              </a:solidFill>
              <a:latin typeface="Ubuntu"/>
              <a:ea typeface="Ubuntu"/>
              <a:cs typeface="Ubuntu"/>
              <a:sym typeface="Ubuntu"/>
            </a:endParaRPr>
          </a:p>
        </p:txBody>
      </p:sp>
      <p:sp>
        <p:nvSpPr>
          <p:cNvPr id="2494" name="Google Shape;2494;p189"/>
          <p:cNvSpPr/>
          <p:nvPr/>
        </p:nvSpPr>
        <p:spPr>
          <a:xfrm>
            <a:off x="4567147" y="1404435"/>
            <a:ext cx="3033804" cy="4661256"/>
          </a:xfrm>
          <a:prstGeom prst="roundRect">
            <a:avLst>
              <a:gd fmla="val 3941" name="adj"/>
            </a:avLst>
          </a:prstGeom>
          <a:solidFill>
            <a:srgbClr val="3F3F3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services:</a:t>
            </a:r>
            <a:endParaRPr b="0" i="0" sz="18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00FF00"/>
              </a:solidFill>
              <a:latin typeface="Consolas"/>
              <a:ea typeface="Consolas"/>
              <a:cs typeface="Consolas"/>
              <a:sym typeface="Consolas"/>
            </a:endParaRPr>
          </a:p>
        </p:txBody>
      </p:sp>
      <p:sp>
        <p:nvSpPr>
          <p:cNvPr id="2495" name="Google Shape;2495;p189"/>
          <p:cNvSpPr txBox="1"/>
          <p:nvPr/>
        </p:nvSpPr>
        <p:spPr>
          <a:xfrm>
            <a:off x="5501831" y="6164713"/>
            <a:ext cx="1188337"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version: 2</a:t>
            </a:r>
            <a:endParaRPr b="0" i="0" sz="1800" u="none" cap="none" strike="noStrike">
              <a:solidFill>
                <a:srgbClr val="7F7F7F"/>
              </a:solidFill>
              <a:latin typeface="Ubuntu"/>
              <a:ea typeface="Ubuntu"/>
              <a:cs typeface="Ubuntu"/>
              <a:sym typeface="Ubuntu"/>
            </a:endParaRPr>
          </a:p>
        </p:txBody>
      </p:sp>
      <p:sp>
        <p:nvSpPr>
          <p:cNvPr id="2496" name="Google Shape;2496;p189"/>
          <p:cNvSpPr/>
          <p:nvPr/>
        </p:nvSpPr>
        <p:spPr>
          <a:xfrm>
            <a:off x="1335836" y="1493209"/>
            <a:ext cx="2845639" cy="24006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D8D8D8"/>
                </a:solidFill>
                <a:latin typeface="Courier New"/>
                <a:ea typeface="Courier New"/>
                <a:cs typeface="Courier New"/>
                <a:sym typeface="Courier New"/>
              </a:rPr>
              <a:t>redis:</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D8D8D8"/>
                </a:solidFill>
                <a:latin typeface="Courier New"/>
                <a:ea typeface="Courier New"/>
                <a:cs typeface="Courier New"/>
                <a:sym typeface="Courier New"/>
              </a:rPr>
              <a:t>    image: redis</a:t>
            </a:r>
            <a:endParaRPr b="0" i="0" sz="1200" u="none" cap="none" strike="noStrike">
              <a:solidFill>
                <a:srgbClr val="D8D8D8"/>
              </a:solidFill>
              <a:latin typeface="Courier New"/>
              <a:ea typeface="Courier New"/>
              <a:cs typeface="Courier New"/>
              <a:sym typeface="Courier New"/>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D8D8D8"/>
                </a:solidFill>
                <a:latin typeface="Courier New"/>
                <a:ea typeface="Courier New"/>
                <a:cs typeface="Courier New"/>
                <a:sym typeface="Courier New"/>
              </a:rPr>
              <a:t>db:</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D8D8D8"/>
                </a:solidFill>
                <a:latin typeface="Courier New"/>
                <a:ea typeface="Courier New"/>
                <a:cs typeface="Courier New"/>
                <a:sym typeface="Courier New"/>
              </a:rPr>
              <a:t>    image: postgres:9.4</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D8D8D8"/>
                </a:solidFill>
                <a:latin typeface="Courier New"/>
                <a:ea typeface="Courier New"/>
                <a:cs typeface="Courier New"/>
                <a:sym typeface="Courier New"/>
              </a:rPr>
              <a:t>vote:</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D8D8D8"/>
                </a:solidFill>
                <a:latin typeface="Courier New"/>
                <a:ea typeface="Courier New"/>
                <a:cs typeface="Courier New"/>
                <a:sym typeface="Courier New"/>
              </a:rPr>
              <a:t>    image: voting-app</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D8D8D8"/>
                </a:solidFill>
                <a:latin typeface="Courier New"/>
                <a:ea typeface="Courier New"/>
                <a:cs typeface="Courier New"/>
                <a:sym typeface="Courier New"/>
              </a:rPr>
              <a:t>    ports:</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D8D8D8"/>
                </a:solidFill>
                <a:latin typeface="Courier New"/>
                <a:ea typeface="Courier New"/>
                <a:cs typeface="Courier New"/>
                <a:sym typeface="Courier New"/>
              </a:rPr>
              <a:t>        - 5000:80</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D8D8D8"/>
                </a:solidFill>
                <a:latin typeface="Courier New"/>
                <a:ea typeface="Courier New"/>
                <a:cs typeface="Courier New"/>
                <a:sym typeface="Courier New"/>
              </a:rPr>
              <a:t>    links:</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D8D8D8"/>
                </a:solidFill>
                <a:latin typeface="Courier New"/>
                <a:ea typeface="Courier New"/>
                <a:cs typeface="Courier New"/>
                <a:sym typeface="Courier New"/>
              </a:rPr>
              <a:t>        - redis</a:t>
            </a:r>
            <a:endParaRPr b="0" i="0" sz="1200" u="none" cap="none" strike="noStrike">
              <a:solidFill>
                <a:srgbClr val="D8D8D8"/>
              </a:solidFill>
              <a:latin typeface="Courier New"/>
              <a:ea typeface="Courier New"/>
              <a:cs typeface="Courier New"/>
              <a:sym typeface="Courier New"/>
            </a:endParaRPr>
          </a:p>
        </p:txBody>
      </p:sp>
      <p:sp>
        <p:nvSpPr>
          <p:cNvPr id="2497" name="Google Shape;2497;p189"/>
          <p:cNvSpPr/>
          <p:nvPr/>
        </p:nvSpPr>
        <p:spPr>
          <a:xfrm>
            <a:off x="1335835" y="1493209"/>
            <a:ext cx="2845639" cy="19287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redis: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image: redis</a:t>
            </a:r>
            <a:endParaRPr b="0" i="0" sz="12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db:</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image: postgres:9.4</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vote:</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image: voting-app</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ports: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- 5000:80</a:t>
            </a:r>
            <a:endParaRPr b="0" i="0" sz="1800" u="none" cap="none" strike="noStrike">
              <a:solidFill>
                <a:srgbClr val="00FF00"/>
              </a:solidFill>
              <a:latin typeface="Ubuntu"/>
              <a:ea typeface="Ubuntu"/>
              <a:cs typeface="Ubuntu"/>
              <a:sym typeface="Ubuntu"/>
            </a:endParaRPr>
          </a:p>
        </p:txBody>
      </p:sp>
      <p:sp>
        <p:nvSpPr>
          <p:cNvPr id="2498" name="Google Shape;2498;p189"/>
          <p:cNvSpPr/>
          <p:nvPr/>
        </p:nvSpPr>
        <p:spPr>
          <a:xfrm>
            <a:off x="4567145" y="1421685"/>
            <a:ext cx="28455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version: 2</a:t>
            </a:r>
            <a:endParaRPr b="0" i="0" sz="1800" u="none" cap="none" strike="noStrike">
              <a:solidFill>
                <a:srgbClr val="00FF00"/>
              </a:solidFill>
              <a:latin typeface="Ubuntu"/>
              <a:ea typeface="Ubuntu"/>
              <a:cs typeface="Ubuntu"/>
              <a:sym typeface="Ubuntu"/>
            </a:endParaRPr>
          </a:p>
        </p:txBody>
      </p:sp>
      <p:sp>
        <p:nvSpPr>
          <p:cNvPr id="2499" name="Google Shape;2499;p189"/>
          <p:cNvSpPr/>
          <p:nvPr/>
        </p:nvSpPr>
        <p:spPr>
          <a:xfrm>
            <a:off x="1614395" y="3360387"/>
            <a:ext cx="2952750" cy="5129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links: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 redis</a:t>
            </a:r>
            <a:endParaRPr b="0" i="0" sz="1200" u="none" cap="none" strike="noStrike">
              <a:solidFill>
                <a:srgbClr val="00FF00"/>
              </a:solidFill>
              <a:latin typeface="Calibri"/>
              <a:ea typeface="Calibri"/>
              <a:cs typeface="Calibri"/>
              <a:sym typeface="Calibri"/>
            </a:endParaRPr>
          </a:p>
        </p:txBody>
      </p:sp>
      <p:sp>
        <p:nvSpPr>
          <p:cNvPr id="2500" name="Google Shape;2500;p189"/>
          <p:cNvSpPr/>
          <p:nvPr/>
        </p:nvSpPr>
        <p:spPr>
          <a:xfrm>
            <a:off x="5265962" y="3784574"/>
            <a:ext cx="2952750" cy="5129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depends_on:</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 redis</a:t>
            </a:r>
            <a:endParaRPr b="0" i="0" sz="1200" u="none" cap="none" strike="noStrike">
              <a:solidFill>
                <a:srgbClr val="00FF00"/>
              </a:solidFill>
              <a:latin typeface="Calibri"/>
              <a:ea typeface="Calibri"/>
              <a:cs typeface="Calibri"/>
              <a:sym typeface="Calibri"/>
            </a:endParaRPr>
          </a:p>
        </p:txBody>
      </p:sp>
      <p:sp>
        <p:nvSpPr>
          <p:cNvPr id="2501" name="Google Shape;2501;p189"/>
          <p:cNvSpPr txBox="1"/>
          <p:nvPr/>
        </p:nvSpPr>
        <p:spPr>
          <a:xfrm>
            <a:off x="7853400" y="1101700"/>
            <a:ext cx="3033900" cy="307800"/>
          </a:xfrm>
          <a:prstGeom prst="rect">
            <a:avLst/>
          </a:prstGeom>
          <a:solidFill>
            <a:srgbClr val="7F7F7F"/>
          </a:solidFill>
          <a:ln>
            <a:noFill/>
          </a:ln>
          <a:effectLst>
            <a:outerShdw sx="1000" rotWithShape="0" algn="ctr" dist="19050" sy="10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400"/>
              <a:buFont typeface="Ubuntu"/>
              <a:buNone/>
            </a:pPr>
            <a:r>
              <a:rPr b="0" i="0" lang="en-US" sz="1400" u="none" cap="none" strike="noStrike">
                <a:solidFill>
                  <a:srgbClr val="D8D8D8"/>
                </a:solidFill>
                <a:latin typeface="Ubuntu"/>
                <a:ea typeface="Ubuntu"/>
                <a:cs typeface="Ubuntu"/>
                <a:sym typeface="Ubuntu"/>
              </a:rPr>
              <a:t>docker-compose.yml</a:t>
            </a:r>
            <a:endParaRPr b="0" i="0" sz="1400" u="none" cap="none" strike="noStrike">
              <a:solidFill>
                <a:srgbClr val="D8D8D8"/>
              </a:solidFill>
              <a:latin typeface="Ubuntu"/>
              <a:ea typeface="Ubuntu"/>
              <a:cs typeface="Ubuntu"/>
              <a:sym typeface="Ubuntu"/>
            </a:endParaRPr>
          </a:p>
        </p:txBody>
      </p:sp>
      <p:sp>
        <p:nvSpPr>
          <p:cNvPr id="2502" name="Google Shape;2502;p189"/>
          <p:cNvSpPr/>
          <p:nvPr/>
        </p:nvSpPr>
        <p:spPr>
          <a:xfrm>
            <a:off x="7853272" y="1382658"/>
            <a:ext cx="3033804" cy="4661256"/>
          </a:xfrm>
          <a:prstGeom prst="roundRect">
            <a:avLst>
              <a:gd fmla="val 3941" name="adj"/>
            </a:avLst>
          </a:prstGeom>
          <a:solidFill>
            <a:srgbClr val="3F3F3F"/>
          </a:soli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D8D8D8"/>
              </a:buClr>
              <a:buSzPts val="1400"/>
              <a:buFont typeface="Consolas"/>
              <a:buNone/>
            </a:pPr>
            <a:r>
              <a:rPr b="0" i="0" lang="en-US" sz="1400" u="none" cap="none" strike="noStrike">
                <a:solidFill>
                  <a:srgbClr val="00FF00"/>
                </a:solidFill>
                <a:latin typeface="Consolas"/>
                <a:ea typeface="Consolas"/>
                <a:cs typeface="Consolas"/>
                <a:sym typeface="Consolas"/>
              </a:rPr>
              <a:t>services: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Ubuntu"/>
              <a:buNone/>
            </a:pPr>
            <a:r>
              <a:t/>
            </a:r>
            <a:endParaRPr b="0" i="0" sz="1400" u="none" cap="none" strike="noStrike">
              <a:solidFill>
                <a:srgbClr val="D8D8D8"/>
              </a:solidFill>
              <a:latin typeface="Consolas"/>
              <a:ea typeface="Consolas"/>
              <a:cs typeface="Consolas"/>
              <a:sym typeface="Consolas"/>
            </a:endParaRPr>
          </a:p>
        </p:txBody>
      </p:sp>
      <p:sp>
        <p:nvSpPr>
          <p:cNvPr id="2503" name="Google Shape;2503;p189"/>
          <p:cNvSpPr txBox="1"/>
          <p:nvPr/>
        </p:nvSpPr>
        <p:spPr>
          <a:xfrm>
            <a:off x="8787956" y="6198181"/>
            <a:ext cx="1188337"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1800"/>
              <a:buFont typeface="Ubuntu"/>
              <a:buNone/>
            </a:pPr>
            <a:r>
              <a:rPr b="0" i="0" lang="en-US" sz="1800" u="none" cap="none" strike="noStrike">
                <a:solidFill>
                  <a:srgbClr val="7F7F7F"/>
                </a:solidFill>
                <a:latin typeface="Ubuntu"/>
                <a:ea typeface="Ubuntu"/>
                <a:cs typeface="Ubuntu"/>
                <a:sym typeface="Ubuntu"/>
              </a:rPr>
              <a:t>version: 3</a:t>
            </a:r>
            <a:endParaRPr b="0" i="0" sz="1800" u="none" cap="none" strike="noStrike">
              <a:solidFill>
                <a:srgbClr val="7F7F7F"/>
              </a:solidFill>
              <a:latin typeface="Ubuntu"/>
              <a:ea typeface="Ubuntu"/>
              <a:cs typeface="Ubuntu"/>
              <a:sym typeface="Ubuntu"/>
            </a:endParaRPr>
          </a:p>
        </p:txBody>
      </p:sp>
      <p:sp>
        <p:nvSpPr>
          <p:cNvPr id="2504" name="Google Shape;2504;p189"/>
          <p:cNvSpPr/>
          <p:nvPr/>
        </p:nvSpPr>
        <p:spPr>
          <a:xfrm>
            <a:off x="7853271" y="1421685"/>
            <a:ext cx="284563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version: 3</a:t>
            </a:r>
            <a:endParaRPr b="0" i="0" sz="1800" u="none" cap="none" strike="noStrike">
              <a:solidFill>
                <a:srgbClr val="00FF00"/>
              </a:solidFill>
              <a:latin typeface="Ubuntu"/>
              <a:ea typeface="Ubuntu"/>
              <a:cs typeface="Ubuntu"/>
              <a:sym typeface="Ubuntu"/>
            </a:endParaRPr>
          </a:p>
        </p:txBody>
      </p:sp>
      <p:sp>
        <p:nvSpPr>
          <p:cNvPr id="2505" name="Google Shape;2505;p189"/>
          <p:cNvSpPr/>
          <p:nvPr/>
        </p:nvSpPr>
        <p:spPr>
          <a:xfrm>
            <a:off x="4819466" y="1864713"/>
            <a:ext cx="2845639" cy="19287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redis: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image: redis</a:t>
            </a:r>
            <a:endParaRPr b="0" i="0" sz="12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db:</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image: postgres:9.4</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vote:</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image: voting-app</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ports:</a:t>
            </a:r>
            <a:endParaRPr b="0" i="0" sz="1800" u="none" cap="none" strike="noStrike">
              <a:solidFill>
                <a:srgbClr val="00FF00"/>
              </a:solidFill>
              <a:latin typeface="Ubuntu"/>
              <a:ea typeface="Ubuntu"/>
              <a:cs typeface="Ubuntu"/>
              <a:sym typeface="Ubuntu"/>
            </a:endParaRPr>
          </a:p>
          <a:p>
            <a:pPr indent="0" lvl="0" marL="0" marR="0" rtl="0" algn="l">
              <a:lnSpc>
                <a:spcPct val="100000"/>
              </a:lnSpc>
              <a:spcBef>
                <a:spcPts val="400"/>
              </a:spcBef>
              <a:spcAft>
                <a:spcPts val="0"/>
              </a:spcAft>
              <a:buClr>
                <a:srgbClr val="D8D8D8"/>
              </a:buClr>
              <a:buSzPts val="1200"/>
              <a:buFont typeface="Courier New"/>
              <a:buNone/>
            </a:pPr>
            <a:r>
              <a:rPr b="0" i="0" lang="en-US" sz="1200" u="none" cap="none" strike="noStrike">
                <a:solidFill>
                  <a:srgbClr val="00FF00"/>
                </a:solidFill>
                <a:latin typeface="Courier New"/>
                <a:ea typeface="Courier New"/>
                <a:cs typeface="Courier New"/>
                <a:sym typeface="Courier New"/>
              </a:rPr>
              <a:t>        - 5000:80</a:t>
            </a:r>
            <a:endParaRPr b="0" i="0" sz="1800" u="none" cap="none" strike="noStrike">
              <a:solidFill>
                <a:srgbClr val="00FF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500"/>
                                        <p:tgtEl>
                                          <p:spTgt spid="2491"/>
                                        </p:tgtEl>
                                      </p:cBhvr>
                                    </p:animEffect>
                                  </p:childTnLst>
                                </p:cTn>
                              </p:par>
                              <p:par>
                                <p:cTn fill="hold" nodeType="with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500"/>
                                        <p:tgtEl>
                                          <p:spTgt spid="2490"/>
                                        </p:tgtEl>
                                      </p:cBhvr>
                                    </p:animEffect>
                                  </p:childTnLst>
                                </p:cTn>
                              </p:par>
                              <p:par>
                                <p:cTn fill="hold" nodeType="with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500"/>
                                        <p:tgtEl>
                                          <p:spTgt spid="2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500"/>
                                        <p:tgtEl>
                                          <p:spTgt spid="2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500"/>
                                        <p:tgtEl>
                                          <p:spTgt spid="2494"/>
                                        </p:tgtEl>
                                      </p:cBhvr>
                                    </p:animEffect>
                                  </p:childTnLst>
                                </p:cTn>
                              </p:par>
                              <p:par>
                                <p:cTn fill="hold" nodeType="with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500"/>
                                        <p:tgtEl>
                                          <p:spTgt spid="2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500"/>
                                        <p:tgtEl>
                                          <p:spTgt spid="2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2"/>
                                        </p:tgtEl>
                                        <p:attrNameLst>
                                          <p:attrName>style.visibility</p:attrName>
                                        </p:attrNameLst>
                                      </p:cBhvr>
                                      <p:to>
                                        <p:strVal val="visible"/>
                                      </p:to>
                                    </p:set>
                                    <p:animEffect filter="fade" transition="in">
                                      <p:cBhvr>
                                        <p:cTn dur="500"/>
                                        <p:tgtEl>
                                          <p:spTgt spid="2502"/>
                                        </p:tgtEl>
                                      </p:cBhvr>
                                    </p:animEffect>
                                  </p:childTnLst>
                                </p:cTn>
                              </p:par>
                              <p:par>
                                <p:cTn fill="hold" nodeType="withEffect" presetClass="entr" presetID="10" presetSubtype="0">
                                  <p:stCondLst>
                                    <p:cond delay="0"/>
                                  </p:stCondLst>
                                  <p:childTnLst>
                                    <p:set>
                                      <p:cBhvr>
                                        <p:cTn dur="1" fill="hold">
                                          <p:stCondLst>
                                            <p:cond delay="0"/>
                                          </p:stCondLst>
                                        </p:cTn>
                                        <p:tgtEl>
                                          <p:spTgt spid="2501"/>
                                        </p:tgtEl>
                                        <p:attrNameLst>
                                          <p:attrName>style.visibility</p:attrName>
                                        </p:attrNameLst>
                                      </p:cBhvr>
                                      <p:to>
                                        <p:strVal val="visible"/>
                                      </p:to>
                                    </p:set>
                                    <p:animEffect filter="fade" transition="in">
                                      <p:cBhvr>
                                        <p:cTn dur="500"/>
                                        <p:tgtEl>
                                          <p:spTgt spid="2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3"/>
                                        </p:tgtEl>
                                        <p:attrNameLst>
                                          <p:attrName>style.visibility</p:attrName>
                                        </p:attrNameLst>
                                      </p:cBhvr>
                                      <p:to>
                                        <p:strVal val="visible"/>
                                      </p:to>
                                    </p:set>
                                    <p:animEffect filter="fade" transition="in">
                                      <p:cBhvr>
                                        <p:cTn dur="500"/>
                                        <p:tgtEl>
                                          <p:spTgt spid="2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_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2019-06-25T04:29:53Z</dcterms:created>
  <dc:creator>Vunira</dc:creator>
</cp:coreProperties>
</file>